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5" r:id="rId3"/>
    <p:sldId id="257" r:id="rId4"/>
    <p:sldId id="298" r:id="rId5"/>
    <p:sldId id="264" r:id="rId6"/>
    <p:sldId id="260" r:id="rId7"/>
    <p:sldId id="272" r:id="rId8"/>
    <p:sldId id="30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1184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629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1964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0013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4982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1464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9855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1288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651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455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839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270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8093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950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23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9541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96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22E2A51-3BF8-4528-A9EA-572986D17716}" type="datetimeFigureOut">
              <a:rPr lang="sv-SE" smtClean="0"/>
              <a:t>2020-03-16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4478C-EEA1-4C08-9094-7318B159A0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7594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42000"/>
                <a:hueMod val="42000"/>
                <a:satMod val="124000"/>
                <a:lumMod val="62000"/>
              </a:schemeClr>
              <a:schemeClr val="bg2">
                <a:tint val="96000"/>
                <a:satMod val="13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A3DEC0-336F-4828-A325-656248652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2108" y="1454964"/>
            <a:ext cx="4802191" cy="3308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v-SE" sz="5000"/>
              <a:t>Föräldramöte </a:t>
            </a:r>
            <a:br>
              <a:rPr lang="sv-SE" sz="5000"/>
            </a:br>
            <a:r>
              <a:rPr lang="sv-SE" sz="5000"/>
              <a:t>Tabergs SK P08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246AA-0590-4F86-82AE-E24CCE30C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2108" y="4763803"/>
            <a:ext cx="4802191" cy="1464378"/>
          </a:xfrm>
        </p:spPr>
        <p:txBody>
          <a:bodyPr>
            <a:normAutofit/>
          </a:bodyPr>
          <a:lstStyle/>
          <a:p>
            <a:r>
              <a:rPr lang="sv-SE">
                <a:latin typeface="+mj-lt"/>
              </a:rPr>
              <a:t>2020-03-15</a:t>
            </a:r>
          </a:p>
          <a:p>
            <a:endParaRPr lang="sv-SE">
              <a:latin typeface="+mj-lt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B72CBDE-98B6-47EC-A235-20EC96E7F4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84" r="24618" b="1"/>
          <a:stretch/>
        </p:blipFill>
        <p:spPr>
          <a:xfrm>
            <a:off x="-1" y="10"/>
            <a:ext cx="609440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649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EACDED-D9E5-4970-B06A-11BF8AB59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P08 Historia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801997-5680-4A3F-9A1F-E1026ADEE5A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2013-2014 Fotbollsskola P/F-08-09</a:t>
            </a:r>
          </a:p>
          <a:p>
            <a:pPr marL="0" indent="0">
              <a:buNone/>
            </a:pPr>
            <a:r>
              <a:rPr lang="sv-SE" dirty="0"/>
              <a:t>2015 P-08 P-09 F-08/09</a:t>
            </a:r>
          </a:p>
          <a:p>
            <a:pPr marL="0" indent="0">
              <a:buNone/>
            </a:pPr>
            <a:r>
              <a:rPr lang="sv-SE" dirty="0"/>
              <a:t>2016 19 spelare</a:t>
            </a:r>
          </a:p>
          <a:p>
            <a:pPr marL="0" indent="0">
              <a:buNone/>
            </a:pPr>
            <a:r>
              <a:rPr lang="sv-SE" dirty="0"/>
              <a:t>2017 Blev P-07/08 	7vs7</a:t>
            </a:r>
          </a:p>
          <a:p>
            <a:pPr marL="0" indent="0">
              <a:buNone/>
            </a:pPr>
            <a:r>
              <a:rPr lang="sv-SE" dirty="0"/>
              <a:t>2018 P-08 2 lag</a:t>
            </a:r>
          </a:p>
          <a:p>
            <a:pPr marL="0" indent="0">
              <a:buNone/>
            </a:pPr>
            <a:r>
              <a:rPr lang="sv-SE" dirty="0"/>
              <a:t>2019 P-08 2 lag </a:t>
            </a:r>
            <a:r>
              <a:rPr lang="sv-SE" dirty="0" err="1"/>
              <a:t>Mixlag</a:t>
            </a:r>
            <a:r>
              <a:rPr lang="sv-SE" dirty="0"/>
              <a:t> med P-09</a:t>
            </a:r>
          </a:p>
          <a:p>
            <a:pPr marL="0" indent="0">
              <a:buNone/>
            </a:pPr>
            <a:r>
              <a:rPr lang="sv-SE" dirty="0"/>
              <a:t>2020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6BB7537-5238-4C6F-A190-DBF4FA00C31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013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F3D15B-8B83-4717-BD18-BEA16FDC8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E9BC98-859C-482E-AFD5-C548FE135D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SE" dirty="0"/>
              <a:t>Anders Nilsson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Jonas Gustavsson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Jörgen Borg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E5AAB66-B609-4069-BD80-8D96AC77E6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SE" dirty="0" err="1"/>
              <a:t>Arwid</a:t>
            </a:r>
            <a:r>
              <a:rPr lang="sv-SE" dirty="0"/>
              <a:t> Walfridsson</a:t>
            </a:r>
          </a:p>
          <a:p>
            <a:pPr algn="ctr"/>
            <a:endParaRPr lang="sv-SE" dirty="0"/>
          </a:p>
          <a:p>
            <a:pPr marL="0" indent="0" algn="ctr">
              <a:buNone/>
            </a:pPr>
            <a:r>
              <a:rPr lang="sv-SE" dirty="0"/>
              <a:t>Calle Ross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Matchcoach</a:t>
            </a:r>
          </a:p>
        </p:txBody>
      </p:sp>
    </p:spTree>
    <p:extLst>
      <p:ext uri="{BB962C8B-B14F-4D97-AF65-F5344CB8AC3E}">
        <p14:creationId xmlns:p14="http://schemas.microsoft.com/office/powerpoint/2010/main" val="115132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EE4556-C2FA-4626-AE16-0DA9BEAEA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Nya spelare				Gamla spelare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7EF61B-975B-43CC-8D46-F353B9BFCE6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Albin Borg</a:t>
            </a:r>
          </a:p>
          <a:p>
            <a:r>
              <a:rPr lang="sv-SE" dirty="0"/>
              <a:t>Linus Rosén Fagerström</a:t>
            </a:r>
          </a:p>
          <a:p>
            <a:r>
              <a:rPr lang="sv-SE" dirty="0"/>
              <a:t>Sigge </a:t>
            </a:r>
            <a:r>
              <a:rPr lang="sv-SE" dirty="0" err="1"/>
              <a:t>Apleryd</a:t>
            </a:r>
            <a:endParaRPr lang="sv-SE" dirty="0"/>
          </a:p>
          <a:p>
            <a:r>
              <a:rPr lang="sv-SE" dirty="0"/>
              <a:t>Vincent Nordin</a:t>
            </a:r>
          </a:p>
          <a:p>
            <a:r>
              <a:rPr lang="sv-SE" dirty="0"/>
              <a:t>Edvin Nordin</a:t>
            </a:r>
          </a:p>
          <a:p>
            <a:r>
              <a:rPr lang="sv-SE" dirty="0"/>
              <a:t>Ted Marjavaara</a:t>
            </a:r>
          </a:p>
          <a:p>
            <a:r>
              <a:rPr lang="sv-SE" dirty="0"/>
              <a:t>Melvin </a:t>
            </a:r>
            <a:r>
              <a:rPr lang="sv-SE" dirty="0" err="1"/>
              <a:t>Wilbertsson</a:t>
            </a:r>
            <a:endParaRPr lang="sv-SE" dirty="0"/>
          </a:p>
          <a:p>
            <a:r>
              <a:rPr lang="sv-SE" dirty="0" err="1"/>
              <a:t>Alehandro</a:t>
            </a:r>
            <a:r>
              <a:rPr lang="sv-SE" dirty="0"/>
              <a:t> </a:t>
            </a:r>
            <a:r>
              <a:rPr lang="sv-SE" dirty="0" err="1"/>
              <a:t>Dicusara</a:t>
            </a:r>
            <a:r>
              <a:rPr lang="sv-SE" dirty="0"/>
              <a:t> </a:t>
            </a:r>
            <a:r>
              <a:rPr lang="sv-SE" dirty="0" err="1"/>
              <a:t>Balvin</a:t>
            </a:r>
            <a:endParaRPr lang="sv-SE" dirty="0"/>
          </a:p>
          <a:p>
            <a:r>
              <a:rPr lang="sv-SE" dirty="0"/>
              <a:t>Sigge Mellberg</a:t>
            </a:r>
          </a:p>
          <a:p>
            <a:r>
              <a:rPr lang="sv-SE" dirty="0"/>
              <a:t>Marcus Krause</a:t>
            </a:r>
          </a:p>
          <a:p>
            <a:r>
              <a:rPr lang="sv-SE" dirty="0" err="1"/>
              <a:t>Jonah</a:t>
            </a:r>
            <a:r>
              <a:rPr lang="sv-SE" dirty="0"/>
              <a:t> </a:t>
            </a:r>
            <a:r>
              <a:rPr lang="sv-SE" dirty="0" err="1"/>
              <a:t>Sabadija</a:t>
            </a:r>
            <a:endParaRPr lang="sv-SE" dirty="0"/>
          </a:p>
          <a:p>
            <a:r>
              <a:rPr lang="sv-SE" dirty="0"/>
              <a:t>Wille Haeggman</a:t>
            </a:r>
          </a:p>
          <a:p>
            <a:r>
              <a:rPr lang="sv-SE" dirty="0"/>
              <a:t>Vincent </a:t>
            </a:r>
            <a:r>
              <a:rPr lang="sv-SE" dirty="0" err="1"/>
              <a:t>Bossius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32FCDF1-3E9E-4F72-BB3B-2F89312679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Olle Nilsson</a:t>
            </a:r>
          </a:p>
          <a:p>
            <a:r>
              <a:rPr lang="sv-SE" dirty="0"/>
              <a:t>Leo Gustavsson</a:t>
            </a:r>
          </a:p>
          <a:p>
            <a:r>
              <a:rPr lang="sv-SE" dirty="0"/>
              <a:t>Noel Gustafsson</a:t>
            </a:r>
          </a:p>
          <a:p>
            <a:r>
              <a:rPr lang="sv-SE" dirty="0"/>
              <a:t>William Thorén</a:t>
            </a:r>
          </a:p>
          <a:p>
            <a:r>
              <a:rPr lang="sv-SE" dirty="0" err="1"/>
              <a:t>Lorent</a:t>
            </a:r>
            <a:r>
              <a:rPr lang="sv-SE" dirty="0"/>
              <a:t> </a:t>
            </a:r>
            <a:r>
              <a:rPr lang="sv-SE" dirty="0" err="1"/>
              <a:t>Rukovci</a:t>
            </a:r>
            <a:endParaRPr lang="sv-SE" dirty="0"/>
          </a:p>
          <a:p>
            <a:r>
              <a:rPr lang="sv-SE" dirty="0"/>
              <a:t>Einar </a:t>
            </a:r>
            <a:r>
              <a:rPr lang="sv-SE" dirty="0" err="1"/>
              <a:t>Smedenman</a:t>
            </a:r>
            <a:endParaRPr lang="sv-SE" dirty="0"/>
          </a:p>
          <a:p>
            <a:r>
              <a:rPr lang="sv-SE" dirty="0" err="1"/>
              <a:t>Milian</a:t>
            </a:r>
            <a:r>
              <a:rPr lang="sv-SE" dirty="0"/>
              <a:t> </a:t>
            </a:r>
            <a:r>
              <a:rPr lang="sv-SE" dirty="0" err="1"/>
              <a:t>Tellbom</a:t>
            </a:r>
            <a:endParaRPr lang="sv-SE" dirty="0"/>
          </a:p>
          <a:p>
            <a:r>
              <a:rPr lang="sv-SE" dirty="0"/>
              <a:t>Filip Syd</a:t>
            </a:r>
          </a:p>
          <a:p>
            <a:r>
              <a:rPr lang="sv-SE" dirty="0"/>
              <a:t>Anton Dahlin</a:t>
            </a:r>
          </a:p>
          <a:p>
            <a:r>
              <a:rPr lang="sv-SE" dirty="0" err="1"/>
              <a:t>Ejnar</a:t>
            </a:r>
            <a:r>
              <a:rPr lang="sv-SE" dirty="0"/>
              <a:t> Lindén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Totalt 23 spelare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9759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C0667F-B5E1-4205-8122-73BFE2FA1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DBB02F-0477-4632-8A15-3D5675E6D26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SE" dirty="0"/>
              <a:t>Tisdagar 18:30-20:00</a:t>
            </a:r>
          </a:p>
          <a:p>
            <a:pPr marL="0" indent="0" algn="ctr">
              <a:buNone/>
            </a:pPr>
            <a:r>
              <a:rPr lang="sv-SE" dirty="0"/>
              <a:t>Torsdagar 17:45-20:00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45 minuters </a:t>
            </a:r>
            <a:r>
              <a:rPr lang="sv-SE" dirty="0" err="1"/>
              <a:t>fys</a:t>
            </a:r>
            <a:r>
              <a:rPr lang="sv-SE" dirty="0"/>
              <a:t> på torsdagar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Byta om och duscha på IP</a:t>
            </a: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A12F84B-19DD-4325-AB02-68AF401F6E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SE" dirty="0"/>
              <a:t>Medlem/träningsavgift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Info finns på laget.se under dokument och ”dokument från klubben”</a:t>
            </a:r>
          </a:p>
          <a:p>
            <a:pPr marL="0" indent="0" algn="ctr">
              <a:buNone/>
            </a:pPr>
            <a:r>
              <a:rPr lang="sv-SE" dirty="0"/>
              <a:t>Exempel:</a:t>
            </a:r>
          </a:p>
          <a:p>
            <a:pPr marL="0" indent="0" algn="ctr">
              <a:buNone/>
            </a:pPr>
            <a:r>
              <a:rPr lang="sv-SE" dirty="0"/>
              <a:t>300(familj)+600=900:-/säsong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965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F50F34-8787-4FE6-A8A2-3F8DBDD41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Serie &amp; 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1470A0-C6A8-4137-8F22-5D5D7B2B2AE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sv-SE" sz="1700" dirty="0"/>
              <a:t>4-5 April </a:t>
            </a:r>
          </a:p>
          <a:p>
            <a:pPr marL="0" indent="0" algn="ctr">
              <a:buNone/>
            </a:pPr>
            <a:r>
              <a:rPr lang="sv-SE" sz="1700" dirty="0"/>
              <a:t>Övernattning på IP (schema finns under dokument)</a:t>
            </a:r>
          </a:p>
          <a:p>
            <a:pPr marL="0" indent="0" algn="ctr">
              <a:buNone/>
            </a:pPr>
            <a:endParaRPr lang="sv-SE" sz="1700" dirty="0"/>
          </a:p>
          <a:p>
            <a:pPr marL="0" indent="0" algn="ctr">
              <a:buNone/>
            </a:pPr>
            <a:r>
              <a:rPr lang="sv-SE" sz="1700" dirty="0"/>
              <a:t>19 April</a:t>
            </a:r>
          </a:p>
          <a:p>
            <a:pPr marL="0" indent="0" algn="ctr">
              <a:buNone/>
            </a:pPr>
            <a:r>
              <a:rPr lang="sv-SE" sz="1700" dirty="0"/>
              <a:t>Lassabollen 2 lag</a:t>
            </a:r>
          </a:p>
          <a:p>
            <a:pPr marL="0" indent="0" algn="ctr">
              <a:buNone/>
            </a:pPr>
            <a:endParaRPr lang="sv-SE" sz="1700" dirty="0"/>
          </a:p>
          <a:p>
            <a:pPr marL="0" indent="0" algn="ctr">
              <a:buNone/>
            </a:pPr>
            <a:r>
              <a:rPr lang="sv-SE" sz="1700" dirty="0"/>
              <a:t>25-26 April </a:t>
            </a:r>
          </a:p>
          <a:p>
            <a:pPr marL="0" indent="0" algn="ctr">
              <a:buNone/>
            </a:pPr>
            <a:r>
              <a:rPr lang="sv-SE" sz="1700" dirty="0" err="1"/>
              <a:t>Giffcupen</a:t>
            </a:r>
            <a:r>
              <a:rPr lang="sv-SE" sz="1700" dirty="0"/>
              <a:t> 2 lag</a:t>
            </a:r>
          </a:p>
          <a:p>
            <a:pPr marL="0" indent="0" algn="ctr">
              <a:buNone/>
            </a:pPr>
            <a:r>
              <a:rPr lang="sv-SE" sz="1700" dirty="0"/>
              <a:t>Övernattning 390:-/spelare</a:t>
            </a:r>
          </a:p>
          <a:p>
            <a:pPr marL="0" indent="0" algn="ctr">
              <a:buNone/>
            </a:pPr>
            <a:r>
              <a:rPr lang="sv-SE" sz="1700" dirty="0"/>
              <a:t>Ledare lagkassan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B36C260-126C-47DA-81D1-056478DA13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dirty="0"/>
              <a:t>27-28 Juni</a:t>
            </a:r>
          </a:p>
          <a:p>
            <a:pPr marL="0" indent="0" algn="ctr">
              <a:buNone/>
            </a:pPr>
            <a:r>
              <a:rPr lang="sv-SE" dirty="0"/>
              <a:t>Habocupen</a:t>
            </a:r>
          </a:p>
          <a:p>
            <a:pPr marL="0" indent="0" algn="ctr">
              <a:buNone/>
            </a:pPr>
            <a:r>
              <a:rPr lang="sv-SE" dirty="0"/>
              <a:t>Övernattning 490:-/spelare</a:t>
            </a:r>
          </a:p>
          <a:p>
            <a:pPr marL="0" indent="0" algn="ctr">
              <a:buNone/>
            </a:pPr>
            <a:r>
              <a:rPr lang="sv-SE" dirty="0"/>
              <a:t>Ledare lagkassan</a:t>
            </a:r>
          </a:p>
          <a:p>
            <a:pPr algn="ctr"/>
            <a:endParaRPr lang="sv-SE" dirty="0"/>
          </a:p>
          <a:p>
            <a:pPr marL="0" indent="0" algn="ctr">
              <a:buNone/>
            </a:pPr>
            <a:r>
              <a:rPr lang="sv-SE" dirty="0"/>
              <a:t>Seriespel 2 lag</a:t>
            </a:r>
          </a:p>
          <a:p>
            <a:pPr marL="0" indent="0" algn="ctr">
              <a:buNone/>
            </a:pPr>
            <a:r>
              <a:rPr lang="sv-SE" dirty="0"/>
              <a:t>1. Träningsnärvaro</a:t>
            </a:r>
          </a:p>
          <a:p>
            <a:pPr marL="0" indent="0" algn="ctr">
              <a:buNone/>
            </a:pPr>
            <a:r>
              <a:rPr lang="sv-SE" dirty="0"/>
              <a:t>2. </a:t>
            </a:r>
            <a:r>
              <a:rPr lang="sv-SE" dirty="0" err="1"/>
              <a:t>TräningsNÄRVARO</a:t>
            </a:r>
            <a:endParaRPr lang="sv-SE" dirty="0"/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/>
              <a:t>Stötta P-06</a:t>
            </a:r>
          </a:p>
          <a:p>
            <a:pPr marL="0" indent="0" algn="ctr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7404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DCD8F7-A292-4D07-98AE-98BF77D32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Åtaganden TSK P08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0CC475-8900-45C8-BBCA-DEA5948BEF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Ett kioskpass per barn</a:t>
            </a: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FF9A0D1-C9AB-4AA7-8BCC-30EB2D4BE5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Pantinsamling</a:t>
            </a:r>
          </a:p>
          <a:p>
            <a:pPr marL="0" indent="0">
              <a:buNone/>
            </a:pPr>
            <a:r>
              <a:rPr lang="sv-SE" dirty="0"/>
              <a:t>27 april</a:t>
            </a:r>
          </a:p>
          <a:p>
            <a:pPr marL="0" indent="0">
              <a:buNone/>
            </a:pPr>
            <a:r>
              <a:rPr lang="sv-SE" dirty="0"/>
              <a:t>9 juni</a:t>
            </a:r>
          </a:p>
          <a:p>
            <a:pPr marL="0" indent="0">
              <a:buNone/>
            </a:pPr>
            <a:r>
              <a:rPr lang="sv-SE" dirty="0"/>
              <a:t>2 september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8278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E3741C-EB5B-4B8D-9F00-1D10F78D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9600" dirty="0"/>
              <a:t>Så roligt som möjligt!</a:t>
            </a:r>
            <a:br>
              <a:rPr lang="sv-SE" sz="9600" dirty="0"/>
            </a:br>
            <a:r>
              <a:rPr lang="sv-SE" sz="9600" dirty="0"/>
              <a:t>Så länge som möjligt!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406CD3-F6EE-45E7-BA29-17EE22FEA4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3558062-2334-4E3C-9311-746CA6BEDA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9344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195</Words>
  <Application>Microsoft Office PowerPoint</Application>
  <PresentationFormat>Bredbild</PresentationFormat>
  <Paragraphs>89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Jon</vt:lpstr>
      <vt:lpstr>Föräldramöte  Tabergs SK P08</vt:lpstr>
      <vt:lpstr>P08 Historia</vt:lpstr>
      <vt:lpstr>Tränare</vt:lpstr>
      <vt:lpstr>Nya spelare    Gamla spelare</vt:lpstr>
      <vt:lpstr>Träningar</vt:lpstr>
      <vt:lpstr>Serie &amp; Cuper</vt:lpstr>
      <vt:lpstr>Åtaganden TSK P08</vt:lpstr>
      <vt:lpstr>Så roligt som möjligt! Så länge som möjligt!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 Tabergs SK P08</dc:title>
  <dc:creator>Anders Nilsson</dc:creator>
  <cp:lastModifiedBy>Anders Nilsson</cp:lastModifiedBy>
  <cp:revision>22</cp:revision>
  <dcterms:created xsi:type="dcterms:W3CDTF">2020-03-09T16:20:20Z</dcterms:created>
  <dcterms:modified xsi:type="dcterms:W3CDTF">2020-03-16T10:19:06Z</dcterms:modified>
</cp:coreProperties>
</file>