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6" r:id="rId9"/>
    <p:sldId id="265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sporty-girl-lifting-weights-in-gym-gm853331148-140390481?utm_source=pixabay&amp;utm_medium=affiliate&amp;utm_campaign=SRP_image_noresults&amp;referrer_url=http%3A%2F%2Fpixabay.com%2Fsv%2Fimages%2Fsearch%2Ftjejer%2520som%2520styrketr%25C3%25A4nar%2F&amp;utm_term=tjejer%20som%20styrketr%C3%A4na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ixabay.com/sv/photos/sporter-innebandy-hockey-hastighet-1423649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sv/photos/hantel-sporter-vikter-styrketr%c3%a4ning-196670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1600" y="487680"/>
            <a:ext cx="9448800" cy="3283131"/>
          </a:xfrm>
        </p:spPr>
        <p:txBody>
          <a:bodyPr>
            <a:normAutofit/>
          </a:bodyPr>
          <a:lstStyle/>
          <a:p>
            <a:r>
              <a:rPr lang="sv-SE" dirty="0" smtClean="0"/>
              <a:t>Team Kalix innebandy f04/05  </a:t>
            </a:r>
            <a:br>
              <a:rPr lang="sv-SE" dirty="0" smtClean="0"/>
            </a:br>
            <a:r>
              <a:rPr lang="sv-SE" dirty="0" smtClean="0"/>
              <a:t>*</a:t>
            </a:r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r>
              <a:rPr lang="sv-SE" dirty="0" smtClean="0"/>
              <a:t>*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770811"/>
            <a:ext cx="9448800" cy="748938"/>
          </a:xfrm>
        </p:spPr>
        <p:txBody>
          <a:bodyPr/>
          <a:lstStyle/>
          <a:p>
            <a:r>
              <a:rPr lang="sv-SE" dirty="0" smtClean="0"/>
              <a:t>SÄSONG 2021/2022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22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FLOORBALL STRENGTH</a:t>
            </a:r>
            <a:br>
              <a:rPr lang="sv-SE" dirty="0" smtClean="0"/>
            </a:br>
            <a:r>
              <a:rPr lang="sv-SE" dirty="0" smtClean="0"/>
              <a:t>GYM 2 GGR/V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54233"/>
            <a:ext cx="5334000" cy="48712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Gympass</a:t>
            </a:r>
            <a:r>
              <a:rPr lang="sv-SE" dirty="0" smtClean="0"/>
              <a:t> 1. </a:t>
            </a:r>
            <a:r>
              <a:rPr lang="sv-SE" sz="1200" dirty="0" smtClean="0"/>
              <a:t>Fyll i dag, hur länge du tränat och vad du gjort </a:t>
            </a:r>
            <a:r>
              <a:rPr lang="sv-SE" sz="1200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v.42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v.43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v.44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v.45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v.46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v.47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v.48  …………...............................................</a:t>
            </a:r>
          </a:p>
          <a:p>
            <a:pPr marL="0" indent="0">
              <a:buNone/>
            </a:pPr>
            <a:r>
              <a:rPr lang="sv-SE" dirty="0" smtClean="0"/>
              <a:t>v.49  ……………………………………...........</a:t>
            </a:r>
          </a:p>
          <a:p>
            <a:pPr marL="0" indent="0">
              <a:buNone/>
            </a:pPr>
            <a:r>
              <a:rPr lang="sv-SE" dirty="0" smtClean="0"/>
              <a:t>v.50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v.51  ……………………………………………</a:t>
            </a:r>
          </a:p>
          <a:p>
            <a:pPr marL="0" indent="0">
              <a:buNone/>
            </a:pPr>
            <a:r>
              <a:rPr lang="sv-SE" dirty="0" smtClean="0"/>
              <a:t>v.52  ……………………………………………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2057401"/>
            <a:ext cx="5334000" cy="431846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sv-SE" dirty="0" smtClean="0"/>
          </a:p>
          <a:p>
            <a:pPr marL="0" lvl="0" indent="0">
              <a:buNone/>
            </a:pPr>
            <a:r>
              <a:rPr lang="sv-SE" dirty="0" err="1" smtClean="0"/>
              <a:t>Gympass</a:t>
            </a:r>
            <a:r>
              <a:rPr lang="sv-SE" dirty="0" smtClean="0"/>
              <a:t> 2</a:t>
            </a:r>
            <a:r>
              <a:rPr lang="sv-SE" dirty="0">
                <a:solidFill>
                  <a:prstClr val="white"/>
                </a:solidFill>
              </a:rPr>
              <a:t>. </a:t>
            </a:r>
            <a:r>
              <a:rPr lang="sv-SE" sz="1200" dirty="0">
                <a:solidFill>
                  <a:prstClr val="white"/>
                </a:solidFill>
              </a:rPr>
              <a:t>Fyll i dag, hur länge du tränat och vad du gjort </a:t>
            </a:r>
            <a:r>
              <a:rPr lang="sv-SE" sz="1200" dirty="0" smtClean="0">
                <a:solidFill>
                  <a:prstClr val="white"/>
                </a:solidFill>
                <a:sym typeface="Wingdings" panose="05000000000000000000" pitchFamily="2" charset="2"/>
              </a:rPr>
              <a:t>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v.42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v.43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v.44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v.45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v.46 ……………………………………………. 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v.47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v.48 ……………………………………………. 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v.49 …………………………………………….  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v.50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v.51 …………………………………………….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sv-SE" dirty="0" smtClean="0">
                <a:solidFill>
                  <a:prstClr val="white"/>
                </a:solidFill>
              </a:rPr>
              <a:t>v.52  ……………………………………………</a:t>
            </a: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sv-SE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sv-SE" dirty="0">
              <a:solidFill>
                <a:prstClr val="white"/>
              </a:solidFill>
            </a:endParaRP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13" y="326838"/>
            <a:ext cx="201795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865816"/>
          </a:xfrm>
        </p:spPr>
        <p:txBody>
          <a:bodyPr>
            <a:normAutofit/>
          </a:bodyPr>
          <a:lstStyle/>
          <a:p>
            <a:r>
              <a:rPr lang="sv-SE" dirty="0" smtClean="0"/>
              <a:t>Tack från Ledare och tjejer och med förhoppning om att Team </a:t>
            </a:r>
            <a:r>
              <a:rPr lang="sv-SE" dirty="0" err="1" smtClean="0"/>
              <a:t>kalix</a:t>
            </a:r>
            <a:r>
              <a:rPr lang="sv-SE" dirty="0" smtClean="0"/>
              <a:t> innebandy f04/05 goes </a:t>
            </a:r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2021/2022 </a:t>
            </a:r>
            <a:endParaRPr lang="sv-SE" dirty="0"/>
          </a:p>
        </p:txBody>
      </p:sp>
      <p:pic>
        <p:nvPicPr>
          <p:cNvPr id="3" name="Bildobjekt 2" descr="C:\Users\aeg\Desktop\Bild\thumbnai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8" y="3120968"/>
            <a:ext cx="3145155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7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33006"/>
            <a:ext cx="10820400" cy="5199017"/>
          </a:xfrm>
        </p:spPr>
        <p:txBody>
          <a:bodyPr>
            <a:normAutofit/>
          </a:bodyPr>
          <a:lstStyle/>
          <a:p>
            <a:r>
              <a:rPr lang="sv-SE" dirty="0" smtClean="0"/>
              <a:t>Varför </a:t>
            </a:r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r>
              <a:rPr lang="sv-SE" dirty="0" smtClean="0"/>
              <a:t>? </a:t>
            </a:r>
          </a:p>
          <a:p>
            <a:r>
              <a:rPr lang="sv-SE" dirty="0" smtClean="0"/>
              <a:t>Bakgrund:</a:t>
            </a:r>
          </a:p>
          <a:p>
            <a:r>
              <a:rPr lang="sv-SE" dirty="0"/>
              <a:t>Pandemin har bidragit till att ungdomar slutat idrotta och hallidrotter har tappat </a:t>
            </a:r>
            <a:r>
              <a:rPr lang="sv-SE" dirty="0" smtClean="0"/>
              <a:t>mest</a:t>
            </a:r>
            <a:endParaRPr lang="sv-SE" dirty="0"/>
          </a:p>
          <a:p>
            <a:r>
              <a:rPr lang="sv-SE" dirty="0" smtClean="0"/>
              <a:t>Den </a:t>
            </a:r>
            <a:r>
              <a:rPr lang="sv-SE" dirty="0"/>
              <a:t>fysiska aktiviteten hos ungdomar har </a:t>
            </a:r>
            <a:r>
              <a:rPr lang="sv-SE" dirty="0" smtClean="0"/>
              <a:t>försämrats under de senaste åren</a:t>
            </a:r>
            <a:endParaRPr lang="sv-SE" dirty="0"/>
          </a:p>
          <a:p>
            <a:r>
              <a:rPr lang="sv-SE" dirty="0" smtClean="0"/>
              <a:t>Färre ungdomar förenings idrottar</a:t>
            </a:r>
          </a:p>
          <a:p>
            <a:r>
              <a:rPr lang="sv-SE" dirty="0" smtClean="0"/>
              <a:t>Tjejer väljer i större utsträckning än killar bort idrott i tonåren</a:t>
            </a:r>
          </a:p>
          <a:p>
            <a:endParaRPr lang="sv-SE" dirty="0"/>
          </a:p>
          <a:p>
            <a:r>
              <a:rPr lang="sv-SE" dirty="0" smtClean="0"/>
              <a:t>Med bakgrund till dessa fakta så ser vi att antalet tjejer i vårt innebandylag har mer än halverats de senaste åren. Vi har varit nästan 30 tjejer och 2021 har vi 14 tjejer. Orsakerna som beskrivits har </a:t>
            </a:r>
            <a:r>
              <a:rPr lang="sv-SE" dirty="0" err="1" smtClean="0"/>
              <a:t>bl</a:t>
            </a:r>
            <a:r>
              <a:rPr lang="sv-SE" dirty="0" smtClean="0"/>
              <a:t> a varit att de tappat intresse, inte hinner med eller att kompisar slutat. Pandemins konsekvenser har haft negativ inverkan på att komma igång och fortsätta med idrottande.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56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1600" y="440576"/>
            <a:ext cx="9448800" cy="1762297"/>
          </a:xfrm>
        </p:spPr>
        <p:txBody>
          <a:bodyPr/>
          <a:lstStyle/>
          <a:p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294313"/>
            <a:ext cx="9448800" cy="448887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NULÄGET HOS TJEJERNA:</a:t>
            </a:r>
          </a:p>
          <a:p>
            <a:r>
              <a:rPr lang="sv-SE" dirty="0" smtClean="0"/>
              <a:t>Pandemin </a:t>
            </a:r>
            <a:r>
              <a:rPr lang="sv-SE" dirty="0"/>
              <a:t>har påverkat tjejerna i vårt lag negativt. Förra säsongen beskrevs som oinspirerande eftersom träningarna inte gick att </a:t>
            </a:r>
            <a:r>
              <a:rPr lang="sv-SE" dirty="0" smtClean="0"/>
              <a:t>bedrivas. 04:or </a:t>
            </a:r>
            <a:r>
              <a:rPr lang="sv-SE" dirty="0"/>
              <a:t>i laget </a:t>
            </a:r>
            <a:r>
              <a:rPr lang="sv-SE" dirty="0" smtClean="0"/>
              <a:t>fick </a:t>
            </a:r>
            <a:r>
              <a:rPr lang="sv-SE" dirty="0"/>
              <a:t>inte </a:t>
            </a:r>
            <a:r>
              <a:rPr lang="sv-SE" dirty="0" smtClean="0"/>
              <a:t>träna </a:t>
            </a:r>
            <a:r>
              <a:rPr lang="sv-SE" dirty="0"/>
              <a:t>utomhus i grupp, ingen träning i hall kunde bedrivas, inga matcher </a:t>
            </a:r>
            <a:r>
              <a:rPr lang="sv-SE" dirty="0" smtClean="0"/>
              <a:t>spelas. Hemmastudier, mer </a:t>
            </a:r>
            <a:r>
              <a:rPr lang="sv-SE" dirty="0"/>
              <a:t>stillasittande </a:t>
            </a:r>
            <a:r>
              <a:rPr lang="sv-SE" dirty="0" smtClean="0"/>
              <a:t>och isolering innebar </a:t>
            </a:r>
            <a:r>
              <a:rPr lang="sv-SE" dirty="0"/>
              <a:t>att det upplevdes </a:t>
            </a:r>
            <a:r>
              <a:rPr lang="sv-SE" dirty="0" smtClean="0"/>
              <a:t>tungt </a:t>
            </a:r>
            <a:r>
              <a:rPr lang="sv-SE" dirty="0"/>
              <a:t>att </a:t>
            </a:r>
            <a:r>
              <a:rPr lang="sv-SE" dirty="0" smtClean="0"/>
              <a:t>vara fysiskt aktiv på egen hand.</a:t>
            </a:r>
            <a:endParaRPr lang="sv-SE" dirty="0"/>
          </a:p>
          <a:p>
            <a:r>
              <a:rPr lang="sv-SE" dirty="0" smtClean="0"/>
              <a:t>När pandemin avtagit upplever tjejerna att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det </a:t>
            </a:r>
            <a:r>
              <a:rPr lang="sv-SE" dirty="0"/>
              <a:t>känns jobbigt att </a:t>
            </a:r>
            <a:r>
              <a:rPr lang="sv-SE" dirty="0" smtClean="0"/>
              <a:t>komma igång igen och träna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 stor tvekan att fortsätta idrotta </a:t>
            </a:r>
            <a:r>
              <a:rPr lang="sv-SE" dirty="0" err="1" smtClean="0"/>
              <a:t>pga</a:t>
            </a:r>
            <a:r>
              <a:rPr lang="sv-SE" dirty="0" smtClean="0"/>
              <a:t> vilja att styrketräna och då anser att innebandy och styrketräning, var för sig, kommer ta för mycket tid från skolarbete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 vilja att </a:t>
            </a:r>
            <a:r>
              <a:rPr lang="sv-SE" dirty="0"/>
              <a:t>styrketräna eftersom det känns mindre </a:t>
            </a:r>
            <a:r>
              <a:rPr lang="sv-SE" dirty="0" smtClean="0"/>
              <a:t>kravlöst och </a:t>
            </a:r>
            <a:r>
              <a:rPr lang="sv-SE" dirty="0"/>
              <a:t>då </a:t>
            </a:r>
            <a:r>
              <a:rPr lang="sv-SE" dirty="0" smtClean="0"/>
              <a:t>prioriteras innebandyn bort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562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1600" y="548641"/>
            <a:ext cx="9448800" cy="2072640"/>
          </a:xfrm>
        </p:spPr>
        <p:txBody>
          <a:bodyPr/>
          <a:lstStyle/>
          <a:p>
            <a:r>
              <a:rPr lang="sv-SE" dirty="0" smtClean="0"/>
              <a:t>FLOORBALL STRENGTH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78331"/>
            <a:ext cx="9448800" cy="3248298"/>
          </a:xfrm>
        </p:spPr>
        <p:txBody>
          <a:bodyPr>
            <a:normAutofit/>
          </a:bodyPr>
          <a:lstStyle/>
          <a:p>
            <a:r>
              <a:rPr lang="sv-SE" dirty="0" smtClean="0"/>
              <a:t>Vi tränare träffar alla spelare för samtal, enskilt och </a:t>
            </a:r>
            <a:r>
              <a:rPr lang="sv-SE" dirty="0" err="1" smtClean="0"/>
              <a:t>igrupp</a:t>
            </a:r>
            <a:r>
              <a:rPr lang="sv-SE" dirty="0" smtClean="0"/>
              <a:t>, för att bolla tankar och </a:t>
            </a:r>
            <a:r>
              <a:rPr lang="sv-SE" dirty="0" err="1" smtClean="0"/>
              <a:t>ideer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smtClean="0"/>
              <a:t>En positiv känsla </a:t>
            </a:r>
            <a:r>
              <a:rPr lang="sv-SE" dirty="0"/>
              <a:t>för laget </a:t>
            </a:r>
            <a:r>
              <a:rPr lang="sv-SE" dirty="0" smtClean="0"/>
              <a:t>finns! </a:t>
            </a:r>
          </a:p>
          <a:p>
            <a:r>
              <a:rPr lang="sv-SE" dirty="0" smtClean="0"/>
              <a:t>En positiv känsla för </a:t>
            </a:r>
            <a:r>
              <a:rPr lang="sv-SE" dirty="0"/>
              <a:t>sporten f</a:t>
            </a:r>
            <a:r>
              <a:rPr lang="sv-SE" dirty="0" smtClean="0"/>
              <a:t>inns!</a:t>
            </a:r>
          </a:p>
          <a:p>
            <a:r>
              <a:rPr lang="sv-SE" dirty="0"/>
              <a:t>D</a:t>
            </a:r>
            <a:r>
              <a:rPr lang="sv-SE" dirty="0" smtClean="0"/>
              <a:t>å växer </a:t>
            </a:r>
            <a:r>
              <a:rPr lang="sv-SE" dirty="0"/>
              <a:t>våra tankar om </a:t>
            </a:r>
            <a:r>
              <a:rPr lang="sv-SE" dirty="0" smtClean="0"/>
              <a:t>att kombinera innebandy med styrketräning fram och blir FLOORBALL STRENGTH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 descr="C:\Users\aeg\Desktop\Bild\progres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6" y="5338354"/>
            <a:ext cx="2635705" cy="124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92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5600" y="365760"/>
            <a:ext cx="8610600" cy="1172095"/>
          </a:xfrm>
        </p:spPr>
        <p:txBody>
          <a:bodyPr/>
          <a:lstStyle/>
          <a:p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64335"/>
            <a:ext cx="5334000" cy="4554350"/>
          </a:xfrm>
        </p:spPr>
        <p:txBody>
          <a:bodyPr>
            <a:normAutofit/>
          </a:bodyPr>
          <a:lstStyle/>
          <a:p>
            <a:r>
              <a:rPr lang="sv-SE" dirty="0" err="1" smtClean="0"/>
              <a:t>Floorball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Hälsofördelarna med lagidrott och innebandy är att det upplevs lustfyllt och ger energi, gemenskap, delaktighet och tillhörighet. Även bevisat minska depression hos unga. Tjejerna uppskattar ”lagandan”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r>
              <a:rPr lang="sv-SE" dirty="0" smtClean="0"/>
              <a:t>Innebandy är baserat på färdigheter i koordination, styrka, rörlighet, snabbhet och uthållighet, med klubba och boll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664334"/>
            <a:ext cx="5334000" cy="4554351"/>
          </a:xfrm>
        </p:spPr>
        <p:txBody>
          <a:bodyPr>
            <a:normAutofit/>
          </a:bodyPr>
          <a:lstStyle/>
          <a:p>
            <a:r>
              <a:rPr lang="sv-SE" dirty="0" err="1" smtClean="0"/>
              <a:t>Strength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Det är positivt för unga, under puberteten att satsa på styrketräning under kontrollerade former</a:t>
            </a:r>
          </a:p>
          <a:p>
            <a:r>
              <a:rPr lang="sv-SE" dirty="0" smtClean="0"/>
              <a:t>Det finns ett stort intresse för styrketräning hos tjejer</a:t>
            </a:r>
            <a:endParaRPr lang="sv-SE" dirty="0"/>
          </a:p>
        </p:txBody>
      </p:sp>
      <p:pic>
        <p:nvPicPr>
          <p:cNvPr id="5" name="Bild 2" descr="Innebandy, Sport, Bollar, Lekplats, Prestanda, Må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4" y="1664334"/>
            <a:ext cx="150114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4" descr="https://media.istockphoto.com/photos/sporty-girl-lifting-weights-in-gym-picture-id853331148?b=1&amp;k=20&amp;m=853331148&amp;s=170667a&amp;w=0&amp;h=fZHawticuMdjrQ3nIqA8QoMYkvcPll1ptVMtsBcRYIM=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29" y="2019993"/>
            <a:ext cx="1858010" cy="154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8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82633"/>
            <a:ext cx="10820399" cy="1704109"/>
          </a:xfrm>
        </p:spPr>
        <p:txBody>
          <a:bodyPr/>
          <a:lstStyle/>
          <a:p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4467" y="2252749"/>
            <a:ext cx="10490200" cy="4414057"/>
          </a:xfrm>
        </p:spPr>
        <p:txBody>
          <a:bodyPr>
            <a:normAutofit/>
          </a:bodyPr>
          <a:lstStyle/>
          <a:p>
            <a:r>
              <a:rPr lang="sv-SE" dirty="0" smtClean="0"/>
              <a:t>Målbilden är att kombinera innebandy och </a:t>
            </a:r>
            <a:r>
              <a:rPr lang="sv-SE" dirty="0" err="1" smtClean="0"/>
              <a:t>stryrketräning</a:t>
            </a:r>
            <a:r>
              <a:rPr lang="sv-SE" dirty="0" smtClean="0"/>
              <a:t> i vårt lag, </a:t>
            </a:r>
          </a:p>
          <a:p>
            <a:r>
              <a:rPr lang="sv-SE" dirty="0" smtClean="0"/>
              <a:t>team </a:t>
            </a:r>
            <a:r>
              <a:rPr lang="sv-SE" dirty="0" err="1" smtClean="0"/>
              <a:t>kalix</a:t>
            </a:r>
            <a:r>
              <a:rPr lang="sv-SE" dirty="0" smtClean="0"/>
              <a:t> innebandy f04/05 för att behålla unga tjejer inom idrott och fysisk aktivitet. </a:t>
            </a:r>
          </a:p>
          <a:p>
            <a:r>
              <a:rPr lang="sv-SE" dirty="0" smtClean="0"/>
              <a:t>Det är strukturerad träning som innebär att varje tillfälle består av:</a:t>
            </a:r>
          </a:p>
          <a:p>
            <a:r>
              <a:rPr lang="sv-SE" dirty="0" smtClean="0"/>
              <a:t>*</a:t>
            </a:r>
            <a:r>
              <a:rPr lang="sv-SE" dirty="0" err="1" smtClean="0"/>
              <a:t>uppvärming</a:t>
            </a:r>
            <a:r>
              <a:rPr lang="sv-SE" dirty="0" smtClean="0"/>
              <a:t>, innebandy-övningar samt –spel i hall </a:t>
            </a:r>
          </a:p>
          <a:p>
            <a:r>
              <a:rPr lang="sv-SE" dirty="0" smtClean="0"/>
              <a:t>samt</a:t>
            </a:r>
          </a:p>
          <a:p>
            <a:r>
              <a:rPr lang="sv-SE" dirty="0" smtClean="0"/>
              <a:t>*Individuellt upplägg styrketräning i gym med vikter </a:t>
            </a:r>
          </a:p>
        </p:txBody>
      </p:sp>
      <p:pic>
        <p:nvPicPr>
          <p:cNvPr id="4" name="Bild 3" descr="Sporter, Innebandy, Hockey, Hastigh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85" y="3849435"/>
            <a:ext cx="1923415" cy="136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5" descr="Hantel, Sporter, Vikter, Styrketräni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92" y="5060951"/>
            <a:ext cx="2018665" cy="149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80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1600" y="964277"/>
            <a:ext cx="9448800" cy="1637608"/>
          </a:xfrm>
        </p:spPr>
        <p:txBody>
          <a:bodyPr/>
          <a:lstStyle/>
          <a:p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851265"/>
            <a:ext cx="9448800" cy="374904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Ledare och spelare är taggade för säsongen. Stort engagemang finns nu hos samtliga. Vi kommer behålla våra tjejer, det tillkommer en ny tjej till laget om vi kör </a:t>
            </a:r>
            <a:r>
              <a:rPr lang="sv-SE" dirty="0" err="1" smtClean="0"/>
              <a:t>floorball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Vad behöver vi?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Tid i hall Sportcity för innebandy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Ekonomiskt stöd för gymkort åt tjejerna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Ekonomiskt stöd för anlita gyminstruktör/fysioterapeut för upplägg av individuell styrketräning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 smtClean="0"/>
              <a:t>Dokumentation av vår resa denna säsong via projekt, dokumentation i sociala medier. Vi vill sprida vårt koncept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8999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FLOORBALL STRENGTH</a:t>
            </a:r>
            <a:br>
              <a:rPr lang="sv-SE" dirty="0" smtClean="0"/>
            </a:br>
            <a:r>
              <a:rPr lang="sv-SE" dirty="0" smtClean="0"/>
              <a:t>INNEBANDY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Genomgång av innebandyövningar, individuellt och som lag, kommer tränare i laget att genomföra. Samverkan sker med andra tränare i föreningen gällande spelsystem, miljöträning i A-lag samt träning och spel i lag i andra nivåer än vårt. Vi har samarbete med f06/07 samt p05/07.</a:t>
            </a:r>
          </a:p>
          <a:p>
            <a:r>
              <a:rPr lang="sv-SE" dirty="0" smtClean="0"/>
              <a:t>Träningen med boll och klubba ska vara lustfylld, varierande och även bygga på att spelare själv, motiveras i att hålla i övningar och få träna på att instruera och leda.</a:t>
            </a:r>
          </a:p>
          <a:p>
            <a:pPr lvl="0"/>
            <a:r>
              <a:rPr lang="sv-SE" dirty="0">
                <a:solidFill>
                  <a:prstClr val="white"/>
                </a:solidFill>
              </a:rPr>
              <a:t>Syftet är att träna </a:t>
            </a:r>
            <a:r>
              <a:rPr lang="sv-SE" dirty="0" smtClean="0">
                <a:solidFill>
                  <a:prstClr val="white"/>
                </a:solidFill>
              </a:rPr>
              <a:t>innebandy </a:t>
            </a:r>
            <a:r>
              <a:rPr lang="sv-SE" dirty="0">
                <a:solidFill>
                  <a:prstClr val="white"/>
                </a:solidFill>
              </a:rPr>
              <a:t>utifrån det utgångsläge och målbild som var och en har med </a:t>
            </a:r>
            <a:r>
              <a:rPr lang="sv-SE" dirty="0" smtClean="0">
                <a:solidFill>
                  <a:prstClr val="white"/>
                </a:solidFill>
              </a:rPr>
              <a:t>innebandyn, trivas i laget med en ”god laganda” där ledare och spelare arbetar på en bra kommunikation som ska bygga till att växa i sporten och som människa.</a:t>
            </a:r>
            <a:endParaRPr lang="sv-SE" dirty="0">
              <a:solidFill>
                <a:prstClr val="white"/>
              </a:solidFill>
            </a:endParaRP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64" y="764373"/>
            <a:ext cx="149974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FLOORBALL STRENGTH</a:t>
            </a:r>
            <a:br>
              <a:rPr lang="sv-SE" dirty="0" smtClean="0"/>
            </a:br>
            <a:r>
              <a:rPr lang="sv-SE" dirty="0" smtClean="0"/>
              <a:t>GYM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Genomgång av gym, övningar och teknik kommer att ske torsdag 14/10 </a:t>
            </a:r>
            <a:r>
              <a:rPr lang="sv-SE" dirty="0" err="1" smtClean="0"/>
              <a:t>kl</a:t>
            </a:r>
            <a:r>
              <a:rPr lang="sv-SE" dirty="0" smtClean="0"/>
              <a:t> 17.30 av FLOW, som är fysioterapeuter med kunskap kring detta.</a:t>
            </a:r>
          </a:p>
          <a:p>
            <a:r>
              <a:rPr lang="sv-SE" dirty="0" smtClean="0"/>
              <a:t>Tjejerna kommer få övningsbank för att sätta ihop en träning i gymmet som innebär träning minst 2 ggr/veckan. </a:t>
            </a:r>
          </a:p>
          <a:p>
            <a:r>
              <a:rPr lang="sv-SE" dirty="0" smtClean="0"/>
              <a:t>Guidning i det individuella utifrån var och ens förutsättningar och behov av stöd, kommer tränare i laget göra i samråd med FLOW.</a:t>
            </a:r>
          </a:p>
          <a:p>
            <a:r>
              <a:rPr lang="sv-SE" dirty="0" smtClean="0"/>
              <a:t>Syftet är att träna styrka utifrån det utgångsläge och målbild som var och en har med styrketräningen, lägga till träning som är bra för innebandyspelare samt att ha kul samtidigt.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392240"/>
      </p:ext>
    </p:extLst>
  </p:cSld>
  <p:clrMapOvr>
    <a:masterClrMapping/>
  </p:clrMapOvr>
</p:sld>
</file>

<file path=ppt/theme/theme1.xml><?xml version="1.0" encoding="utf-8"?>
<a:theme xmlns:a="http://schemas.openxmlformats.org/drawingml/2006/main" name="Ång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TM04033937[[fn=Ångor]]</Template>
  <TotalTime>1117</TotalTime>
  <Words>862</Words>
  <Application>Microsoft Office PowerPoint</Application>
  <PresentationFormat>Bredbild</PresentationFormat>
  <Paragraphs>93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Ångor</vt:lpstr>
      <vt:lpstr>Team Kalix innebandy f04/05   *Floorball strength* </vt:lpstr>
      <vt:lpstr>Floorball strength</vt:lpstr>
      <vt:lpstr>Floorball strength</vt:lpstr>
      <vt:lpstr>FLOORBALL STRENGTH</vt:lpstr>
      <vt:lpstr>Floorball strength</vt:lpstr>
      <vt:lpstr>Floorball strength</vt:lpstr>
      <vt:lpstr>Floorball strength</vt:lpstr>
      <vt:lpstr>FLOORBALL STRENGTH INNEBANDY</vt:lpstr>
      <vt:lpstr>FLOORBALL STRENGTH GYM</vt:lpstr>
      <vt:lpstr>FLOORBALL STRENGTH GYM 2 GGR/V</vt:lpstr>
      <vt:lpstr>Tack från Ledare och tjejer och med förhoppning om att Team kalix innebandy f04/05 goes FLOorball strength 2021/2022 </vt:lpstr>
    </vt:vector>
  </TitlesOfParts>
  <Company>Kalix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Kalix innebandy f04/05   *Floorball strength*</dc:title>
  <dc:creator>Ann-Charlotte Engren</dc:creator>
  <cp:lastModifiedBy>Ann-Charlotte Engren</cp:lastModifiedBy>
  <cp:revision>22</cp:revision>
  <dcterms:created xsi:type="dcterms:W3CDTF">2021-09-07T15:55:38Z</dcterms:created>
  <dcterms:modified xsi:type="dcterms:W3CDTF">2021-10-11T11:48:15Z</dcterms:modified>
</cp:coreProperties>
</file>