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3EC4B2-FBDB-4AD5-A7CF-5FEFAEE6135F}" v="2" dt="2023-11-06T11:18:39.2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sson Robert" userId="73e11804-67e3-4d60-932d-d2ce3c638bd3" providerId="ADAL" clId="{033EC4B2-FBDB-4AD5-A7CF-5FEFAEE6135F}"/>
    <pc:docChg chg="custSel addSld modSld sldOrd">
      <pc:chgData name="Nilsson Robert" userId="73e11804-67e3-4d60-932d-d2ce3c638bd3" providerId="ADAL" clId="{033EC4B2-FBDB-4AD5-A7CF-5FEFAEE6135F}" dt="2023-11-09T13:30:12.877" v="1139" actId="20577"/>
      <pc:docMkLst>
        <pc:docMk/>
      </pc:docMkLst>
      <pc:sldChg chg="modSp mod">
        <pc:chgData name="Nilsson Robert" userId="73e11804-67e3-4d60-932d-d2ce3c638bd3" providerId="ADAL" clId="{033EC4B2-FBDB-4AD5-A7CF-5FEFAEE6135F}" dt="2023-11-06T11:45:10.237" v="847" actId="20577"/>
        <pc:sldMkLst>
          <pc:docMk/>
          <pc:sldMk cId="3983549702" sldId="257"/>
        </pc:sldMkLst>
        <pc:spChg chg="mod">
          <ac:chgData name="Nilsson Robert" userId="73e11804-67e3-4d60-932d-d2ce3c638bd3" providerId="ADAL" clId="{033EC4B2-FBDB-4AD5-A7CF-5FEFAEE6135F}" dt="2023-11-06T11:45:10.237" v="847" actId="20577"/>
          <ac:spMkLst>
            <pc:docMk/>
            <pc:sldMk cId="3983549702" sldId="257"/>
            <ac:spMk id="6" creationId="{1676E378-4623-5FB7-98BA-4742976E7351}"/>
          </ac:spMkLst>
        </pc:spChg>
      </pc:sldChg>
      <pc:sldChg chg="addSp delSp modSp add mod">
        <pc:chgData name="Nilsson Robert" userId="73e11804-67e3-4d60-932d-d2ce3c638bd3" providerId="ADAL" clId="{033EC4B2-FBDB-4AD5-A7CF-5FEFAEE6135F}" dt="2023-11-06T11:08:30.570" v="156" actId="1076"/>
        <pc:sldMkLst>
          <pc:docMk/>
          <pc:sldMk cId="1082572783" sldId="258"/>
        </pc:sldMkLst>
        <pc:spChg chg="del mod">
          <ac:chgData name="Nilsson Robert" userId="73e11804-67e3-4d60-932d-d2ce3c638bd3" providerId="ADAL" clId="{033EC4B2-FBDB-4AD5-A7CF-5FEFAEE6135F}" dt="2023-11-06T11:08:07.056" v="151" actId="478"/>
          <ac:spMkLst>
            <pc:docMk/>
            <pc:sldMk cId="1082572783" sldId="258"/>
            <ac:spMk id="6" creationId="{1676E378-4623-5FB7-98BA-4742976E7351}"/>
          </ac:spMkLst>
        </pc:spChg>
        <pc:spChg chg="add del mod">
          <ac:chgData name="Nilsson Robert" userId="73e11804-67e3-4d60-932d-d2ce3c638bd3" providerId="ADAL" clId="{033EC4B2-FBDB-4AD5-A7CF-5FEFAEE6135F}" dt="2023-11-06T11:08:02.116" v="149"/>
          <ac:spMkLst>
            <pc:docMk/>
            <pc:sldMk cId="1082572783" sldId="258"/>
            <ac:spMk id="8" creationId="{2A8B5607-12DD-CB2C-CA95-15524FB1EC7D}"/>
          </ac:spMkLst>
        </pc:spChg>
        <pc:picChg chg="add del mod">
          <ac:chgData name="Nilsson Robert" userId="73e11804-67e3-4d60-932d-d2ce3c638bd3" providerId="ADAL" clId="{033EC4B2-FBDB-4AD5-A7CF-5FEFAEE6135F}" dt="2023-11-06T11:08:02.116" v="147" actId="478"/>
          <ac:picMkLst>
            <pc:docMk/>
            <pc:sldMk cId="1082572783" sldId="258"/>
            <ac:picMk id="3" creationId="{D779F2BB-54CF-824F-FA8A-8493F37DC5F1}"/>
          </ac:picMkLst>
        </pc:picChg>
        <pc:picChg chg="mod">
          <ac:chgData name="Nilsson Robert" userId="73e11804-67e3-4d60-932d-d2ce3c638bd3" providerId="ADAL" clId="{033EC4B2-FBDB-4AD5-A7CF-5FEFAEE6135F}" dt="2023-11-06T11:08:25.375" v="154" actId="14100"/>
          <ac:picMkLst>
            <pc:docMk/>
            <pc:sldMk cId="1082572783" sldId="258"/>
            <ac:picMk id="5" creationId="{86E2ADDB-2E1F-327D-08F3-4717C5890F29}"/>
          </ac:picMkLst>
        </pc:picChg>
        <pc:picChg chg="add del mod">
          <ac:chgData name="Nilsson Robert" userId="73e11804-67e3-4d60-932d-d2ce3c638bd3" providerId="ADAL" clId="{033EC4B2-FBDB-4AD5-A7CF-5FEFAEE6135F}" dt="2023-11-06T11:08:03.490" v="150" actId="478"/>
          <ac:picMkLst>
            <pc:docMk/>
            <pc:sldMk cId="1082572783" sldId="258"/>
            <ac:picMk id="7" creationId="{117D0FCF-9F6F-2E54-694E-5DA9AD7520E1}"/>
          </ac:picMkLst>
        </pc:picChg>
        <pc:picChg chg="add mod">
          <ac:chgData name="Nilsson Robert" userId="73e11804-67e3-4d60-932d-d2ce3c638bd3" providerId="ADAL" clId="{033EC4B2-FBDB-4AD5-A7CF-5FEFAEE6135F}" dt="2023-11-06T11:08:30.570" v="156" actId="1076"/>
          <ac:picMkLst>
            <pc:docMk/>
            <pc:sldMk cId="1082572783" sldId="258"/>
            <ac:picMk id="10" creationId="{86036FE3-87FE-AAC5-5672-DE6D2A4FB42E}"/>
          </ac:picMkLst>
        </pc:picChg>
      </pc:sldChg>
      <pc:sldChg chg="modSp add mod ord">
        <pc:chgData name="Nilsson Robert" userId="73e11804-67e3-4d60-932d-d2ce3c638bd3" providerId="ADAL" clId="{033EC4B2-FBDB-4AD5-A7CF-5FEFAEE6135F}" dt="2023-11-09T11:29:11.885" v="1125" actId="20577"/>
        <pc:sldMkLst>
          <pc:docMk/>
          <pc:sldMk cId="4137285506" sldId="259"/>
        </pc:sldMkLst>
        <pc:spChg chg="mod">
          <ac:chgData name="Nilsson Robert" userId="73e11804-67e3-4d60-932d-d2ce3c638bd3" providerId="ADAL" clId="{033EC4B2-FBDB-4AD5-A7CF-5FEFAEE6135F}" dt="2023-11-09T11:29:11.885" v="1125" actId="20577"/>
          <ac:spMkLst>
            <pc:docMk/>
            <pc:sldMk cId="4137285506" sldId="259"/>
            <ac:spMk id="6" creationId="{1676E378-4623-5FB7-98BA-4742976E7351}"/>
          </ac:spMkLst>
        </pc:spChg>
      </pc:sldChg>
      <pc:sldChg chg="addSp modSp add mod">
        <pc:chgData name="Nilsson Robert" userId="73e11804-67e3-4d60-932d-d2ce3c638bd3" providerId="ADAL" clId="{033EC4B2-FBDB-4AD5-A7CF-5FEFAEE6135F}" dt="2023-11-06T11:22:26.256" v="649" actId="20577"/>
        <pc:sldMkLst>
          <pc:docMk/>
          <pc:sldMk cId="1055316412" sldId="260"/>
        </pc:sldMkLst>
        <pc:spChg chg="add mod">
          <ac:chgData name="Nilsson Robert" userId="73e11804-67e3-4d60-932d-d2ce3c638bd3" providerId="ADAL" clId="{033EC4B2-FBDB-4AD5-A7CF-5FEFAEE6135F}" dt="2023-11-06T11:22:26.256" v="649" actId="20577"/>
          <ac:spMkLst>
            <pc:docMk/>
            <pc:sldMk cId="1055316412" sldId="260"/>
            <ac:spMk id="4" creationId="{5844149E-B5ED-D14D-7E42-3F44FFFAA447}"/>
          </ac:spMkLst>
        </pc:spChg>
        <pc:spChg chg="mod">
          <ac:chgData name="Nilsson Robert" userId="73e11804-67e3-4d60-932d-d2ce3c638bd3" providerId="ADAL" clId="{033EC4B2-FBDB-4AD5-A7CF-5FEFAEE6135F}" dt="2023-11-06T11:14:40.922" v="419" actId="6549"/>
          <ac:spMkLst>
            <pc:docMk/>
            <pc:sldMk cId="1055316412" sldId="260"/>
            <ac:spMk id="6" creationId="{1676E378-4623-5FB7-98BA-4742976E7351}"/>
          </ac:spMkLst>
        </pc:spChg>
        <pc:picChg chg="add mod">
          <ac:chgData name="Nilsson Robert" userId="73e11804-67e3-4d60-932d-d2ce3c638bd3" providerId="ADAL" clId="{033EC4B2-FBDB-4AD5-A7CF-5FEFAEE6135F}" dt="2023-11-06T11:18:27.689" v="423" actId="14100"/>
          <ac:picMkLst>
            <pc:docMk/>
            <pc:sldMk cId="1055316412" sldId="260"/>
            <ac:picMk id="3" creationId="{CD254A37-6239-6C2D-228C-3CB5F9411609}"/>
          </ac:picMkLst>
        </pc:picChg>
      </pc:sldChg>
      <pc:sldChg chg="modSp add mod">
        <pc:chgData name="Nilsson Robert" userId="73e11804-67e3-4d60-932d-d2ce3c638bd3" providerId="ADAL" clId="{033EC4B2-FBDB-4AD5-A7CF-5FEFAEE6135F}" dt="2023-11-09T13:30:12.877" v="1139" actId="20577"/>
        <pc:sldMkLst>
          <pc:docMk/>
          <pc:sldMk cId="3190762693" sldId="261"/>
        </pc:sldMkLst>
        <pc:spChg chg="mod">
          <ac:chgData name="Nilsson Robert" userId="73e11804-67e3-4d60-932d-d2ce3c638bd3" providerId="ADAL" clId="{033EC4B2-FBDB-4AD5-A7CF-5FEFAEE6135F}" dt="2023-11-09T13:30:12.877" v="1139" actId="20577"/>
          <ac:spMkLst>
            <pc:docMk/>
            <pc:sldMk cId="3190762693" sldId="261"/>
            <ac:spMk id="6" creationId="{1676E378-4623-5FB7-98BA-4742976E73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D4778C-81E0-185E-94E2-D88F2985D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6A26639-DA99-4CF8-52B6-50F479193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32EB6B-352C-F64C-F6AC-19C61D12A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F38317-2782-1622-1884-1B68E12EB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895CA1-8161-2A63-34E6-93741B4F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765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84573F-F14C-E8AC-21B7-A66B38673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ABD081-3546-4E46-EA10-AD35570DB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453D51-2031-CCF7-6D45-3EFC795F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CA1E0F-E177-9B84-B237-CB6A2AAC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EEBF76-A7A0-E94E-A1C5-FFFD441F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885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4B994FB-75B0-AE7D-4B1D-27679FDB45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DD78108-2028-CE0F-FA99-B2090A37E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48D779-65D7-7636-ED66-0AC8F6E2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68D019-0E13-84EB-9F57-5DEC288C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C853E2-184A-F9B6-2017-B87750904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42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310FB0-5ED3-EE7B-AA45-192363E6C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851659-5346-6D83-1C62-A07E1663A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5DED3B-FF98-5354-F344-4B0AE2169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1C1C7B-5519-0526-5AFB-7A16C43F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49DD3E-200B-8779-EF20-211906A50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327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B4CE0E-9E78-EA12-E43C-D3B36EA3E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B1D9244-BB6F-AD30-8C44-1113DB122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FF5ABE-A8C5-F0B2-C063-439E1EA2F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919FBC-CE14-B929-684A-7405DEAB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FF5317-6FCE-7E9E-13BD-255C88BA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612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6EAAE-0C22-87A6-098E-2BA6A26C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E1B8B6-770B-57A9-46A1-51EAB17D2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EEDCFA7-BB47-58E5-3098-E05DE2632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B9ED83E-7343-FCF9-E32D-01946D293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302462-F0F8-0D75-E784-7F47C4D10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918DAF1-C95E-12E4-B45E-263CB1E1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673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D3A2FE-C5E2-6044-D5E2-317F17453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1F8B06-40ED-9AD2-08FF-B82C3EB3A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E79040-9C80-EF96-F4E3-8F33F9AB8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CF6C50-819D-D886-AE1B-E7ED4F8A5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761546C-85DC-12E4-6221-71C9DD6EE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050D96E-484A-3919-B37E-3E308F03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93B2CDE-908D-CDFA-61FF-03F40C60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85A34D2-F46E-4556-17FA-291956A3D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23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20C9FB-023B-0DF4-3195-7983FCCCD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DD3A82-F556-2813-22C5-73481051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A1F9608-C25B-3CB5-224C-28568B7F1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ACEDCCA-B2E7-08E6-5E2B-B08051E5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41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92994E5-C680-A13D-C0C9-A077BAC2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14761BA-EA8F-B0F0-B3F2-622742C1A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7372623-BE59-32CF-68FD-04219F42B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962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0D1C84-D264-76AE-3075-52EC9F0F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C99E18-2EF9-8FD8-DF13-AB8E65AB8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40FE807-5878-99AA-0AE7-65CFA5E0E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36D92D-4FC0-0E3D-2879-35A23C35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9485405-8E85-5388-D3F6-E0D96523D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21B2D9-659B-0F96-54FB-4DA6EF96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07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369440-1F87-21C0-976F-549F94836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9266B61-87A4-C2B1-AA55-D95380CDE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9C11484-2623-4FF7-48CC-D4A518B96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7221007-4A61-2ADE-D7D4-92827660E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8E11F0E-08F9-934C-183F-34AD9A96E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22610F4-2F81-56BB-5EAC-5BA4C5EB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943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B6AB53F-C113-29B9-EBAD-BCB9F588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FEF97E8-298F-0AC5-EECC-6FC24870F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034719-515A-4463-BE7F-E2C4CB4E5D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1A33C-C8BE-4427-8313-9F9CC0644F21}" type="datetimeFigureOut">
              <a:rPr lang="sv-SE" smtClean="0"/>
              <a:t>2023-11-09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440A4C-4234-7B5D-6F3B-A776F2BAF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1ABEFC-991C-64C4-66E5-E3083BE38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66A17-04E3-4548-90A1-94311FE9F3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217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6E2ADDB-2E1F-327D-08F3-4717C589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555" y="632409"/>
            <a:ext cx="7024786" cy="16455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76E378-4623-5FB7-98BA-4742976E7351}"/>
              </a:ext>
            </a:extLst>
          </p:cNvPr>
          <p:cNvSpPr txBox="1"/>
          <p:nvPr/>
        </p:nvSpPr>
        <p:spPr>
          <a:xfrm>
            <a:off x="973555" y="2438400"/>
            <a:ext cx="883619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Föräldramöte säsongen 23/24 – P15/16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Information om träningar och sammandrag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Föreningsaktiviteter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Ekonomi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Föräldragrupp, lagaktiviteter, cuper </a:t>
            </a:r>
            <a:r>
              <a:rPr lang="sv-SE" sz="1400" dirty="0" err="1"/>
              <a:t>etc</a:t>
            </a:r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218942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6E2ADDB-2E1F-327D-08F3-4717C589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555" y="632409"/>
            <a:ext cx="7024786" cy="16455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76E378-4623-5FB7-98BA-4742976E7351}"/>
              </a:ext>
            </a:extLst>
          </p:cNvPr>
          <p:cNvSpPr txBox="1"/>
          <p:nvPr/>
        </p:nvSpPr>
        <p:spPr>
          <a:xfrm>
            <a:off x="973555" y="2438400"/>
            <a:ext cx="883619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Träning måndagar och onsdagar, Djuptjärnshallen.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Glasögon, klubba och skor är obligatorisk utrustning.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Klubben har målvaktsutrustning.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Föräldrar väntar i omklädningsrum eller utanför.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Fokus på bollkontroll, passningsspel, skottövningar och målvaktsspel.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Försöker anpassa svårighetsgrad efter mognadsgrad, vissa har spelat några år och vissa </a:t>
            </a:r>
            <a:r>
              <a:rPr lang="sv-SE" sz="1400"/>
              <a:t>är helt nya.</a:t>
            </a:r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983549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6E2ADDB-2E1F-327D-08F3-4717C589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555" y="632409"/>
            <a:ext cx="7024786" cy="16455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76E378-4623-5FB7-98BA-4742976E7351}"/>
              </a:ext>
            </a:extLst>
          </p:cNvPr>
          <p:cNvSpPr txBox="1"/>
          <p:nvPr/>
        </p:nvSpPr>
        <p:spPr>
          <a:xfrm>
            <a:off x="973555" y="2438400"/>
            <a:ext cx="883619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Sammandrag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Vi är anmälda med två lag i Grön serie vi möter lag från Piteå, Luleå och Boden.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Vi spelar 4 mot 4 (</a:t>
            </a:r>
            <a:r>
              <a:rPr lang="sv-SE" sz="1400" dirty="0" err="1"/>
              <a:t>inkl</a:t>
            </a:r>
            <a:r>
              <a:rPr lang="sv-SE" sz="1400" dirty="0"/>
              <a:t> målvakt)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Varje spelare deltar i minst fem sammandrag varav ett på hemmaplan.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Vår tanke är att alla får möjlighet att spela med alla, dvs inte två fasta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Vi kommer att åka med 9-12 spelare/sammandrag, vilka som åker meddelas senast 5 dagar innan sammandraget.  Om man är uttagen och inte kan delta, meddela så fort </a:t>
            </a:r>
            <a:r>
              <a:rPr lang="sv-SE" sz="1400"/>
              <a:t>som möjligt.</a:t>
            </a:r>
            <a:endParaRPr lang="sv-S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Första sammandrag Lördag 18/11 Rosvik och Söndag 19/11 </a:t>
            </a:r>
            <a:r>
              <a:rPr lang="sv-SE" sz="1400" dirty="0" err="1"/>
              <a:t>Norrmalmia</a:t>
            </a:r>
            <a:r>
              <a:rPr lang="sv-SE" sz="1400" dirty="0"/>
              <a:t> Piteå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Söndag 10/12 hemma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Söndag 23/3 hemma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319076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6E2ADDB-2E1F-327D-08F3-4717C589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45" y="127083"/>
            <a:ext cx="5058276" cy="1184911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86036FE3-87FE-AAC5-5672-DE6D2A4FB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08" y="1411705"/>
            <a:ext cx="9579193" cy="481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572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6E2ADDB-2E1F-327D-08F3-4717C589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555" y="632409"/>
            <a:ext cx="7024786" cy="16455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76E378-4623-5FB7-98BA-4742976E7351}"/>
              </a:ext>
            </a:extLst>
          </p:cNvPr>
          <p:cNvSpPr txBox="1"/>
          <p:nvPr/>
        </p:nvSpPr>
        <p:spPr>
          <a:xfrm>
            <a:off x="973555" y="2438400"/>
            <a:ext cx="8836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Föreningsaktivitet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Försäljning av Bingolotter till uppesittarkväll 10 lotter/barn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8 lotter till föreningen allt över det till laget.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Vill man sälja mer så kan det gå att ordna, först hjälper vi alla i laget att sälja sin andel.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Man </a:t>
            </a:r>
            <a:r>
              <a:rPr lang="sv-SE" sz="1400" dirty="0" err="1"/>
              <a:t>Swishar</a:t>
            </a:r>
            <a:r>
              <a:rPr lang="sv-SE" sz="1400" dirty="0"/>
              <a:t> in beloppet till lagets </a:t>
            </a:r>
            <a:r>
              <a:rPr lang="sv-SE" sz="1400" dirty="0" err="1"/>
              <a:t>Swishnummer</a:t>
            </a:r>
            <a:r>
              <a:rPr lang="sv-SE" sz="1400" dirty="0"/>
              <a:t>: 123 013 7208, märkt med: Barnets namn, Bingolotto 2023 </a:t>
            </a:r>
          </a:p>
        </p:txBody>
      </p:sp>
    </p:spTree>
    <p:extLst>
      <p:ext uri="{BB962C8B-B14F-4D97-AF65-F5344CB8AC3E}">
        <p14:creationId xmlns:p14="http://schemas.microsoft.com/office/powerpoint/2010/main" val="4137285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6E2ADDB-2E1F-327D-08F3-4717C5890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555" y="632409"/>
            <a:ext cx="7024786" cy="164557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76E378-4623-5FB7-98BA-4742976E7351}"/>
              </a:ext>
            </a:extLst>
          </p:cNvPr>
          <p:cNvSpPr txBox="1"/>
          <p:nvPr/>
        </p:nvSpPr>
        <p:spPr>
          <a:xfrm>
            <a:off x="973555" y="2438400"/>
            <a:ext cx="88361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Ekonomi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D254A37-6239-6C2D-228C-3CB5F9411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112" y="2846471"/>
            <a:ext cx="4053379" cy="2976813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5844149E-B5ED-D14D-7E42-3F44FFFAA447}"/>
              </a:ext>
            </a:extLst>
          </p:cNvPr>
          <p:cNvSpPr txBox="1"/>
          <p:nvPr/>
        </p:nvSpPr>
        <p:spPr>
          <a:xfrm>
            <a:off x="5542547" y="2751221"/>
            <a:ext cx="55024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Föräldragrupp som kan hjälpa till att: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Anordna en, eller flera försäljningar/aktiviteter.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Organisera/fördela arbetsuppgifter till hemma-sammandrag, sekretariat, kiosk, bakning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Cuper?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05531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279</Words>
  <Application>Microsoft Office PowerPoint</Application>
  <PresentationFormat>Bredbild</PresentationFormat>
  <Paragraphs>32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Nilsson Robert</dc:creator>
  <cp:lastModifiedBy>Nilsson Robert</cp:lastModifiedBy>
  <cp:revision>1</cp:revision>
  <dcterms:created xsi:type="dcterms:W3CDTF">2023-11-06T09:29:28Z</dcterms:created>
  <dcterms:modified xsi:type="dcterms:W3CDTF">2023-11-09T13:30:13Z</dcterms:modified>
</cp:coreProperties>
</file>