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En bild som visar byggnad, person, utomhus, skärmbild&#10;&#10;Beskrivning genererad med mycket hög exakthet">
            <a:extLst>
              <a:ext uri="{FF2B5EF4-FFF2-40B4-BE49-F238E27FC236}">
                <a16:creationId xmlns:a16="http://schemas.microsoft.com/office/drawing/2014/main" id="{89A5DACB-23BE-4131-A21A-4E4FE0B0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16" t="-851" r="1116" b="60638"/>
          <a:stretch/>
        </p:blipFill>
        <p:spPr>
          <a:xfrm>
            <a:off x="61148" y="803367"/>
            <a:ext cx="6919738" cy="1822921"/>
          </a:xfrm>
          <a:prstGeom prst="rect">
            <a:avLst/>
          </a:prstGeom>
        </p:spPr>
      </p:pic>
      <p:pic>
        <p:nvPicPr>
          <p:cNvPr id="2" name="Bildobjekt 2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25D54202-944B-4D29-BF69-3D2C84C7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471" y="868984"/>
            <a:ext cx="2743200" cy="1543050"/>
          </a:xfrm>
          <a:prstGeom prst="rect">
            <a:avLst/>
          </a:prstGeom>
        </p:spPr>
      </p:pic>
      <p:pic>
        <p:nvPicPr>
          <p:cNvPr id="5" name="Bildobjekt 5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4FC1386B-B814-4F76-A4FB-684F1C2EC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87" r="152"/>
          <a:stretch/>
        </p:blipFill>
        <p:spPr>
          <a:xfrm>
            <a:off x="238195" y="3202576"/>
            <a:ext cx="2977772" cy="3568622"/>
          </a:xfrm>
          <a:prstGeom prst="rect">
            <a:avLst/>
          </a:prstGeom>
        </p:spPr>
      </p:pic>
      <p:pic>
        <p:nvPicPr>
          <p:cNvPr id="7" name="Bildobjekt 7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E5B75D8D-7247-4D7B-B926-6CC20ECDC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356"/>
          <a:stretch/>
        </p:blipFill>
        <p:spPr>
          <a:xfrm>
            <a:off x="3407653" y="3202577"/>
            <a:ext cx="1988214" cy="3530037"/>
          </a:xfrm>
          <a:prstGeom prst="rect">
            <a:avLst/>
          </a:prstGeom>
        </p:spPr>
      </p:pic>
      <p:pic>
        <p:nvPicPr>
          <p:cNvPr id="9" name="Bildobjekt 9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4DBAF8E0-FA74-478D-AE58-4B42764737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113" r="23742" b="-223"/>
          <a:stretch/>
        </p:blipFill>
        <p:spPr>
          <a:xfrm>
            <a:off x="7416276" y="3202576"/>
            <a:ext cx="1724932" cy="347023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7C1824A-BC35-4A8C-B7EF-C331005EDDAB}"/>
              </a:ext>
            </a:extLst>
          </p:cNvPr>
          <p:cNvSpPr txBox="1"/>
          <p:nvPr/>
        </p:nvSpPr>
        <p:spPr>
          <a:xfrm>
            <a:off x="65590" y="94527"/>
            <a:ext cx="64663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/>
              <a:t>"STÖD DIN FÖRENING" PÅ STADIUM.SE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D78B8F-A3B6-48CA-B8C7-1E98C06569CD}"/>
              </a:ext>
            </a:extLst>
          </p:cNvPr>
          <p:cNvSpPr txBox="1"/>
          <p:nvPr/>
        </p:nvSpPr>
        <p:spPr>
          <a:xfrm>
            <a:off x="63782" y="497831"/>
            <a:ext cx="10324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cs typeface="Calibri"/>
              </a:rPr>
              <a:t>Surfa in på stadium.se                                                                                                   Logga enkelt in med bank-id</a:t>
            </a:r>
            <a:endParaRPr lang="sv-SE" dirty="0">
              <a:cs typeface="Calibri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E61364F-B987-4645-BDB5-F9563077F173}"/>
              </a:ext>
            </a:extLst>
          </p:cNvPr>
          <p:cNvSpPr txBox="1"/>
          <p:nvPr/>
        </p:nvSpPr>
        <p:spPr>
          <a:xfrm>
            <a:off x="235593" y="2762731"/>
            <a:ext cx="118871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cs typeface="Calibri"/>
              </a:rPr>
              <a:t>Klicka på "stöd in förening"             I sökrutan skriver du föreningens namn           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63DB293-BA7B-4808-A444-73B48C5045F9}"/>
              </a:ext>
            </a:extLst>
          </p:cNvPr>
          <p:cNvSpPr txBox="1"/>
          <p:nvPr/>
        </p:nvSpPr>
        <p:spPr>
          <a:xfrm>
            <a:off x="7419734" y="255836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cs typeface="Calibri"/>
              </a:rPr>
              <a:t>Välj vilket lag i föreningen du vill stötta</a:t>
            </a:r>
            <a:endParaRPr lang="sv-SE" dirty="0">
              <a:cs typeface="Calibri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C03438F-A477-4AFA-80AB-1455AB534E1C}"/>
              </a:ext>
            </a:extLst>
          </p:cNvPr>
          <p:cNvSpPr/>
          <p:nvPr/>
        </p:nvSpPr>
        <p:spPr>
          <a:xfrm>
            <a:off x="9912389" y="3628301"/>
            <a:ext cx="2064151" cy="29997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cs typeface="Calibri"/>
              </a:rPr>
              <a:t>Du kan också välja att stötta två eler </a:t>
            </a:r>
            <a:r>
              <a:rPr lang="sv-SE">
                <a:cs typeface="Calibri"/>
              </a:rPr>
              <a:t>flera föreningar </a:t>
            </a:r>
          </a:p>
          <a:p>
            <a:pPr algn="ctr"/>
            <a:r>
              <a:rPr lang="sv-SE" dirty="0">
                <a:cs typeface="Calibri"/>
              </a:rPr>
              <a:t>Eller säsong kan du välja olika lag tex vintersäong innebandy och sommarsäsong </a:t>
            </a:r>
            <a:r>
              <a:rPr lang="sv-SE">
                <a:cs typeface="Calibri"/>
              </a:rPr>
              <a:t>fotboll..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369BF18F-F9EA-448F-887D-0C3511DE0083}"/>
              </a:ext>
            </a:extLst>
          </p:cNvPr>
          <p:cNvCxnSpPr/>
          <p:nvPr/>
        </p:nvCxnSpPr>
        <p:spPr>
          <a:xfrm flipH="1">
            <a:off x="8317133" y="3057404"/>
            <a:ext cx="445626" cy="298819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3EBA90AD-BBC9-45DC-A89D-8DA976F99A9C}"/>
              </a:ext>
            </a:extLst>
          </p:cNvPr>
          <p:cNvCxnSpPr>
            <a:cxnSpLocks/>
          </p:cNvCxnSpPr>
          <p:nvPr/>
        </p:nvCxnSpPr>
        <p:spPr>
          <a:xfrm flipH="1">
            <a:off x="639259" y="3105631"/>
            <a:ext cx="69449" cy="249627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B20E70E2-1ED9-4A95-AAE2-26DCD0055441}"/>
              </a:ext>
            </a:extLst>
          </p:cNvPr>
          <p:cNvCxnSpPr>
            <a:cxnSpLocks/>
          </p:cNvCxnSpPr>
          <p:nvPr/>
        </p:nvCxnSpPr>
        <p:spPr>
          <a:xfrm>
            <a:off x="2464202" y="732821"/>
            <a:ext cx="3827360" cy="78900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B221FE19-4257-4B80-B50D-6D70EE255EC3}"/>
              </a:ext>
            </a:extLst>
          </p:cNvPr>
          <p:cNvCxnSpPr>
            <a:cxnSpLocks/>
          </p:cNvCxnSpPr>
          <p:nvPr/>
        </p:nvCxnSpPr>
        <p:spPr>
          <a:xfrm flipH="1">
            <a:off x="4584298" y="3231024"/>
            <a:ext cx="1217271" cy="24287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/>
  <cp:revision>151</cp:revision>
  <dcterms:created xsi:type="dcterms:W3CDTF">2012-08-10T12:10:31Z</dcterms:created>
  <dcterms:modified xsi:type="dcterms:W3CDTF">2019-08-29T19:44:18Z</dcterms:modified>
</cp:coreProperties>
</file>