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1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65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91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1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669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696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0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94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08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03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02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FE341-9B8E-4BD8-81B4-0C37AD94A31F}" type="datetimeFigureOut">
              <a:rPr lang="en-GB" smtClean="0"/>
              <a:t>26/11/2018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D6AAE-8C5F-48EC-8B73-A4E0D5CB60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60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5017" y="4108814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sv-SE" sz="9500" dirty="0" smtClean="0"/>
              <a:t>070-2254589</a:t>
            </a:r>
          </a:p>
          <a:p>
            <a:r>
              <a:rPr lang="sv-SE" sz="3800" dirty="0"/>
              <a:t>(</a:t>
            </a:r>
            <a:r>
              <a:rPr lang="sv-SE" sz="3800" dirty="0" smtClean="0"/>
              <a:t>Nina Könberg)</a:t>
            </a:r>
            <a:endParaRPr lang="en-GB" sz="3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721" t="2754" r="106"/>
          <a:stretch/>
        </p:blipFill>
        <p:spPr>
          <a:xfrm>
            <a:off x="2201537" y="1055701"/>
            <a:ext cx="7282149" cy="239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78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IKEA IT 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Nina Könberg</dc:creator>
  <cp:lastModifiedBy>Nina Könberg</cp:lastModifiedBy>
  <cp:revision>1</cp:revision>
  <dcterms:created xsi:type="dcterms:W3CDTF">2018-11-26T17:21:57Z</dcterms:created>
  <dcterms:modified xsi:type="dcterms:W3CDTF">2018-11-26T17:22:26Z</dcterms:modified>
</cp:coreProperties>
</file>