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2" r:id="rId3"/>
    <p:sldId id="293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945" y="39"/>
      </p:cViewPr>
      <p:guideLst>
        <p:guide orient="horz" pos="2160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F3CC4-1FFE-4940-B986-1F10CDF0B75B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6634E-49FD-4DEF-85AC-1D35BF49A4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283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96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2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389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558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373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704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129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88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30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126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444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83BE3-B217-4731-B516-1C840C00558F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B17D2-8F9F-4FF6-977F-763EBE7CAD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194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852" y="256241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sz="6000" b="1" dirty="0"/>
              <a:t>TIK P05 Klädprofil</a:t>
            </a:r>
            <a:br>
              <a:rPr lang="sv-SE" sz="6000" dirty="0"/>
            </a:br>
            <a:r>
              <a:rPr lang="sv-SE" sz="6000" dirty="0"/>
              <a:t>2018</a:t>
            </a:r>
            <a:endParaRPr lang="sv-SE" sz="4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0"/>
            <a:ext cx="9157649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024" y="4293096"/>
            <a:ext cx="1364301" cy="136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269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 set Adidas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3990"/>
          </a:xfrm>
        </p:spPr>
        <p:txBody>
          <a:bodyPr>
            <a:normAutofit lnSpcReduction="10000"/>
          </a:bodyPr>
          <a:lstStyle/>
          <a:p>
            <a:r>
              <a:rPr lang="sv-SE" dirty="0"/>
              <a:t>T-shirt Grön (165:-/185:-)</a:t>
            </a:r>
            <a:br>
              <a:rPr lang="sv-SE" dirty="0"/>
            </a:br>
            <a:r>
              <a:rPr lang="sv-SE" dirty="0"/>
              <a:t>Shorts svarta (179:-)</a:t>
            </a:r>
          </a:p>
          <a:p>
            <a:r>
              <a:rPr lang="sv-SE" dirty="0"/>
              <a:t>Strumpor svarta (69:-)</a:t>
            </a:r>
          </a:p>
          <a:p>
            <a:r>
              <a:rPr lang="sv-SE" dirty="0"/>
              <a:t>Inkl. klubbmärke och initial på tröjan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0"/>
            <a:ext cx="9157649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MILANO16 S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090991"/>
            <a:ext cx="2880320" cy="2392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Ellips 11"/>
          <p:cNvSpPr/>
          <p:nvPr/>
        </p:nvSpPr>
        <p:spPr>
          <a:xfrm>
            <a:off x="4932040" y="4797152"/>
            <a:ext cx="3312368" cy="15841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KLUBBPRIS</a:t>
            </a:r>
          </a:p>
          <a:p>
            <a:pPr algn="ctr"/>
            <a:r>
              <a:rPr lang="sv-SE" sz="2400" b="1" dirty="0"/>
              <a:t>300 :-</a:t>
            </a:r>
          </a:p>
          <a:p>
            <a:pPr algn="ctr"/>
            <a:r>
              <a:rPr lang="sv-SE" dirty="0"/>
              <a:t>(ord ca 443 :-)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797152"/>
            <a:ext cx="1364301" cy="136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https://www.stadiumteamsales.se/img/2016/11/24/4329674.png">
            <a:extLst>
              <a:ext uri="{FF2B5EF4-FFF2-40B4-BE49-F238E27FC236}">
                <a16:creationId xmlns:a16="http://schemas.microsoft.com/office/drawing/2014/main" id="{B0BA67FC-DD02-4AFE-9F8F-614CCB83C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033528"/>
            <a:ext cx="2034676" cy="218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70C54F35-D3AD-4F24-92E6-C6CB005A1B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5656" y="2033528"/>
            <a:ext cx="2232248" cy="2335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46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Träningsoverall </a:t>
            </a:r>
            <a:r>
              <a:rPr lang="sv-SE" dirty="0" err="1"/>
              <a:t>Condivo</a:t>
            </a:r>
            <a:r>
              <a:rPr lang="sv-SE" dirty="0"/>
              <a:t> 18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3990"/>
          </a:xfrm>
        </p:spPr>
        <p:txBody>
          <a:bodyPr>
            <a:normAutofit lnSpcReduction="10000"/>
          </a:bodyPr>
          <a:lstStyle/>
          <a:p>
            <a:r>
              <a:rPr lang="sv-SE" dirty="0"/>
              <a:t>Jacka svart (475:-/525:-)</a:t>
            </a:r>
          </a:p>
          <a:p>
            <a:r>
              <a:rPr lang="sv-SE" dirty="0"/>
              <a:t>Byxor svart (299:-/379:-)</a:t>
            </a:r>
          </a:p>
          <a:p>
            <a:r>
              <a:rPr lang="sv-SE" dirty="0"/>
              <a:t>Inkl. Klubbmärke och initialer </a:t>
            </a:r>
          </a:p>
          <a:p>
            <a:r>
              <a:rPr lang="sv-SE" dirty="0"/>
              <a:t>Byxa och jacka</a:t>
            </a:r>
          </a:p>
          <a:p>
            <a:endParaRPr lang="sv-S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0"/>
            <a:ext cx="9157649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Ellips 11"/>
          <p:cNvSpPr/>
          <p:nvPr/>
        </p:nvSpPr>
        <p:spPr>
          <a:xfrm>
            <a:off x="4932040" y="4797152"/>
            <a:ext cx="3312368" cy="15841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KLUBBPRIS</a:t>
            </a:r>
          </a:p>
          <a:p>
            <a:pPr algn="ctr"/>
            <a:r>
              <a:rPr lang="sv-SE" sz="2400" b="1" dirty="0"/>
              <a:t>500 :-</a:t>
            </a:r>
          </a:p>
          <a:p>
            <a:pPr algn="ctr"/>
            <a:r>
              <a:rPr lang="sv-SE" dirty="0"/>
              <a:t>(ord ca 834 :-)</a:t>
            </a:r>
          </a:p>
        </p:txBody>
      </p:sp>
      <p:pic>
        <p:nvPicPr>
          <p:cNvPr id="2052" name="Picture 4" descr="TIRO 17 TRG PNT J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63451"/>
            <a:ext cx="2492896" cy="267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6" descr="Image result for adid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" name="AutoShape 8" descr="Image result for adida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10" descr="Image result for adida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797152"/>
            <a:ext cx="1364301" cy="136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ON 18 TRG JKT Y">
            <a:extLst>
              <a:ext uri="{FF2B5EF4-FFF2-40B4-BE49-F238E27FC236}">
                <a16:creationId xmlns:a16="http://schemas.microsoft.com/office/drawing/2014/main" id="{E008F9C3-CE23-470D-9100-1C9CE04C0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344" y="1863451"/>
            <a:ext cx="34290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16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CORE 18 RAIN JKT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3990"/>
          </a:xfrm>
        </p:spPr>
        <p:txBody>
          <a:bodyPr>
            <a:normAutofit/>
          </a:bodyPr>
          <a:lstStyle/>
          <a:p>
            <a:r>
              <a:rPr lang="sv-SE" dirty="0"/>
              <a:t>Inkl. klubbmärke och initialer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0"/>
            <a:ext cx="9157649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Ellips 11"/>
          <p:cNvSpPr/>
          <p:nvPr/>
        </p:nvSpPr>
        <p:spPr>
          <a:xfrm>
            <a:off x="4932040" y="4797152"/>
            <a:ext cx="3312368" cy="15841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KLUBBPRIS</a:t>
            </a:r>
          </a:p>
          <a:p>
            <a:pPr algn="ctr"/>
            <a:r>
              <a:rPr lang="sv-SE" sz="2400" b="1" dirty="0"/>
              <a:t>305 :-</a:t>
            </a:r>
          </a:p>
          <a:p>
            <a:pPr algn="ctr"/>
            <a:r>
              <a:rPr lang="sv-SE" dirty="0"/>
              <a:t>(ord 335:-)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797152"/>
            <a:ext cx="1364301" cy="136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ORE 18 RAIN JKT Y">
            <a:extLst>
              <a:ext uri="{FF2B5EF4-FFF2-40B4-BE49-F238E27FC236}">
                <a16:creationId xmlns:a16="http://schemas.microsoft.com/office/drawing/2014/main" id="{F2EC5A2E-A971-406F-9E40-60AA50529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16832"/>
            <a:ext cx="2299053" cy="2730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446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Vinterjacka </a:t>
            </a:r>
            <a:r>
              <a:rPr lang="sv-SE" dirty="0" err="1"/>
              <a:t>Core</a:t>
            </a:r>
            <a:r>
              <a:rPr lang="sv-SE" dirty="0"/>
              <a:t> </a:t>
            </a:r>
            <a:r>
              <a:rPr lang="sv-SE" dirty="0" err="1"/>
              <a:t>std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3990"/>
          </a:xfrm>
        </p:spPr>
        <p:txBody>
          <a:bodyPr>
            <a:normAutofit/>
          </a:bodyPr>
          <a:lstStyle/>
          <a:p>
            <a:r>
              <a:rPr lang="sv-SE" dirty="0"/>
              <a:t>Inkl. klubbmärke och initialer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0"/>
            <a:ext cx="9157649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Ellips 11"/>
          <p:cNvSpPr/>
          <p:nvPr/>
        </p:nvSpPr>
        <p:spPr>
          <a:xfrm>
            <a:off x="4932040" y="4797152"/>
            <a:ext cx="3312368" cy="15841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KLUBBPRIS</a:t>
            </a:r>
          </a:p>
          <a:p>
            <a:pPr algn="ctr"/>
            <a:r>
              <a:rPr lang="sv-SE" sz="2400" b="1" dirty="0"/>
              <a:t>665 - 745:-</a:t>
            </a:r>
          </a:p>
          <a:p>
            <a:pPr algn="ctr"/>
            <a:r>
              <a:rPr lang="sv-SE" dirty="0"/>
              <a:t>(ord 695-775:-)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797152"/>
            <a:ext cx="1364301" cy="136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CORE STD JKT J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51150"/>
            <a:ext cx="2963847" cy="3177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509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Ryggsäck </a:t>
            </a:r>
            <a:r>
              <a:rPr lang="sv-SE" dirty="0" err="1"/>
              <a:t>Tiro</a:t>
            </a:r>
            <a:r>
              <a:rPr lang="sv-SE" dirty="0"/>
              <a:t> 17 Team BP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3990"/>
          </a:xfrm>
        </p:spPr>
        <p:txBody>
          <a:bodyPr>
            <a:normAutofit/>
          </a:bodyPr>
          <a:lstStyle/>
          <a:p>
            <a:r>
              <a:rPr lang="sv-SE" dirty="0"/>
              <a:t>Inkl. klubbmärke och initialer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49" y="0"/>
            <a:ext cx="9157649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Ellips 11"/>
          <p:cNvSpPr/>
          <p:nvPr/>
        </p:nvSpPr>
        <p:spPr>
          <a:xfrm>
            <a:off x="4932040" y="4797152"/>
            <a:ext cx="3312368" cy="15841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b="1" dirty="0"/>
              <a:t>KLUBBPRIS</a:t>
            </a:r>
          </a:p>
          <a:p>
            <a:pPr algn="ctr"/>
            <a:r>
              <a:rPr lang="sv-SE" sz="2400" b="1" dirty="0"/>
              <a:t>275 :-</a:t>
            </a:r>
          </a:p>
          <a:p>
            <a:pPr algn="ctr"/>
            <a:r>
              <a:rPr lang="sv-SE" dirty="0"/>
              <a:t>(ord 305:-)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797152"/>
            <a:ext cx="1364301" cy="1364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TIRO 17 TEAM BP">
            <a:extLst>
              <a:ext uri="{FF2B5EF4-FFF2-40B4-BE49-F238E27FC236}">
                <a16:creationId xmlns:a16="http://schemas.microsoft.com/office/drawing/2014/main" id="{AA101715-2058-446F-BAB8-33F95F6EF4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700808"/>
            <a:ext cx="1917699" cy="3019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18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3639</TotalTime>
  <Words>104</Words>
  <Application>Microsoft Office PowerPoint</Application>
  <PresentationFormat>Bildspel på skärmen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TIK P05 Klädprofil 2018</vt:lpstr>
      <vt:lpstr>Tränings set Adidas</vt:lpstr>
      <vt:lpstr>Träningsoverall Condivo 18</vt:lpstr>
      <vt:lpstr>CORE 18 RAIN JKT</vt:lpstr>
      <vt:lpstr>Vinterjacka Core std</vt:lpstr>
      <vt:lpstr>Ryggsäck Tiro 17 Team BP</vt:lpstr>
    </vt:vector>
  </TitlesOfParts>
  <Company>Volvo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TIK-P05 2012</dc:title>
  <dc:creator>Andreas Lif</dc:creator>
  <cp:lastModifiedBy>Daniel Björk</cp:lastModifiedBy>
  <cp:revision>128</cp:revision>
  <dcterms:created xsi:type="dcterms:W3CDTF">2012-01-09T10:30:05Z</dcterms:created>
  <dcterms:modified xsi:type="dcterms:W3CDTF">2018-04-23T20:33:09Z</dcterms:modified>
</cp:coreProperties>
</file>