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276" autoAdjust="0"/>
  </p:normalViewPr>
  <p:slideViewPr>
    <p:cSldViewPr>
      <p:cViewPr varScale="1">
        <p:scale>
          <a:sx n="105" d="100"/>
          <a:sy n="105" d="100"/>
        </p:scale>
        <p:origin x="-2296" y="-1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5228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096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9861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1964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52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682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591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421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714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108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478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C42D9-4265-4E09-8D0B-9155E0681404}" type="datetimeFigureOut">
              <a:rPr lang="sv-SE" smtClean="0"/>
              <a:t>2015-06-25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EC609-E36B-47A7-A22F-67CE0C82ABC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42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8" y="14051"/>
            <a:ext cx="6817661" cy="6574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501226" y="3511073"/>
            <a:ext cx="1080120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Oval 6"/>
          <p:cNvSpPr/>
          <p:nvPr/>
        </p:nvSpPr>
        <p:spPr>
          <a:xfrm>
            <a:off x="2276872" y="5776066"/>
            <a:ext cx="792088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Oval 7"/>
          <p:cNvSpPr/>
          <p:nvPr/>
        </p:nvSpPr>
        <p:spPr>
          <a:xfrm>
            <a:off x="4653136" y="1259632"/>
            <a:ext cx="1080120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8" y="6593741"/>
            <a:ext cx="6780668" cy="110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154254"/>
              </p:ext>
            </p:extLst>
          </p:nvPr>
        </p:nvGraphicFramePr>
        <p:xfrm>
          <a:off x="59989" y="7956376"/>
          <a:ext cx="3378200" cy="571500"/>
        </p:xfrm>
        <a:graphic>
          <a:graphicData uri="http://schemas.openxmlformats.org/drawingml/2006/table">
            <a:tbl>
              <a:tblPr/>
              <a:tblGrid>
                <a:gridCol w="1028700"/>
                <a:gridCol w="23495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Rosta Gärde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Följ skyltar Karlsunds arena/ Västhaga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Lugnets IP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Hagalundsvägen 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Pettersbergs IP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Ringstorpsvägen 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1186" y="351107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>
                <a:solidFill>
                  <a:srgbClr val="FF0000"/>
                </a:solidFill>
              </a:rPr>
              <a:t>1</a:t>
            </a:r>
            <a:endParaRPr lang="sv-SE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16832" y="577606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>
                <a:solidFill>
                  <a:srgbClr val="FF0000"/>
                </a:solidFill>
              </a:rPr>
              <a:t>2</a:t>
            </a:r>
            <a:endParaRPr lang="sv-SE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73116" y="107496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77633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</Words>
  <Application>Microsoft Macintosh PowerPoint</Application>
  <PresentationFormat>Bildspel på skärmen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 Theme</vt:lpstr>
      <vt:lpstr>PowerPoint-presentation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Ekendahl Lars</dc:creator>
  <cp:lastModifiedBy>Anders Bengtsson</cp:lastModifiedBy>
  <cp:revision>2</cp:revision>
  <cp:lastPrinted>2015-06-25T08:09:17Z</cp:lastPrinted>
  <dcterms:created xsi:type="dcterms:W3CDTF">2015-06-25T07:51:00Z</dcterms:created>
  <dcterms:modified xsi:type="dcterms:W3CDTF">2015-06-25T18:32:42Z</dcterms:modified>
</cp:coreProperties>
</file>