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  <a:ea typeface="+mj-lt"/>
                <a:cs typeface="+mj-lt"/>
              </a:rPr>
              <a:t>Välkommen till föräldramöte 2025 pojkar U10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F8ECD0-AE9D-3B4F-5466-3E1DE10AF2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Konsekvenstrappa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8F601FD-F14B-AA50-7A26-8345E9CFCB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Se bifogad fil</a:t>
            </a:r>
          </a:p>
        </p:txBody>
      </p:sp>
    </p:spTree>
    <p:extLst>
      <p:ext uri="{BB962C8B-B14F-4D97-AF65-F5344CB8AC3E}">
        <p14:creationId xmlns:p14="http://schemas.microsoft.com/office/powerpoint/2010/main" val="4077381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AC7721-6A21-B186-E982-CC2572C59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Nytt </a:t>
            </a:r>
            <a:r>
              <a:rPr lang="sv-SE"/>
              <a:t>för i</a:t>
            </a:r>
            <a:r>
              <a:rPr lang="sv-SE" dirty="0"/>
              <a:t> år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9933E9B-9E27-0A8B-A13A-6D172EA6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Inga föräldrar i omklädningsrummen varken träning eller match</a:t>
            </a:r>
          </a:p>
          <a:p>
            <a:endParaRPr lang="sv-SE" dirty="0"/>
          </a:p>
          <a:p>
            <a:r>
              <a:rPr lang="sv-SE"/>
              <a:t>Vid sammandrag/match gäller läsk och godisförbud</a:t>
            </a:r>
            <a:endParaRPr lang="sv-SE" dirty="0"/>
          </a:p>
          <a:p>
            <a:pPr marL="0" indent="0">
              <a:buNone/>
            </a:pPr>
            <a:r>
              <a:rPr lang="sv-SE"/>
              <a:t>OK: Bars och poweraid</a:t>
            </a:r>
            <a:endParaRPr lang="sv-SE" dirty="0"/>
          </a:p>
          <a:p>
            <a:pPr marL="0" indent="0">
              <a:buNone/>
            </a:pPr>
            <a:r>
              <a:rPr lang="sv-SE"/>
              <a:t>Se även till att barnen äter bra mat under dagens gång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7533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rågetecken i en rad och ett frågetecken är tänd">
            <a:extLst>
              <a:ext uri="{FF2B5EF4-FFF2-40B4-BE49-F238E27FC236}">
                <a16:creationId xmlns:a16="http://schemas.microsoft.com/office/drawing/2014/main" id="{EC3C50CF-D2F1-F1F2-E4E2-22FA649B195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827" r="-2" b="14776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C76798A-047D-C969-83F2-AAAFEA7F1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C47C2A-5107-4344-67B2-7F3331CAA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07825A-9E7C-B991-AA51-FD7995EBF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225002-4EBD-4C1A-FD09-EBDF2F3C9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sv-SE"/>
              <a:t>Organisation runt laget</a:t>
            </a:r>
          </a:p>
          <a:p>
            <a:r>
              <a:rPr lang="sv-SE"/>
              <a:t>Träningar</a:t>
            </a:r>
          </a:p>
          <a:p>
            <a:r>
              <a:rPr lang="sv-SE"/>
              <a:t>Samträning</a:t>
            </a:r>
          </a:p>
          <a:p>
            <a:r>
              <a:rPr lang="sv-SE"/>
              <a:t>Övrigt</a:t>
            </a:r>
          </a:p>
          <a:p>
            <a:r>
              <a:rPr lang="sv-SE"/>
              <a:t>Timrå </a:t>
            </a:r>
            <a:r>
              <a:rPr lang="sv-SE" err="1"/>
              <a:t>iks</a:t>
            </a:r>
            <a:r>
              <a:rPr lang="sv-SE"/>
              <a:t> verksamhetsplan för ungdomar</a:t>
            </a:r>
          </a:p>
          <a:p>
            <a:r>
              <a:rPr lang="sv-SE"/>
              <a:t>Ekonomi/Cuper</a:t>
            </a:r>
          </a:p>
          <a:p>
            <a:r>
              <a:rPr lang="sv-SE"/>
              <a:t>Säsongens matcher</a:t>
            </a:r>
          </a:p>
          <a:p>
            <a:r>
              <a:rPr lang="sv-SE"/>
              <a:t>Träningar</a:t>
            </a:r>
          </a:p>
          <a:p>
            <a:r>
              <a:rPr lang="sv-SE"/>
              <a:t>Värdegrundspyramid</a:t>
            </a:r>
          </a:p>
          <a:p>
            <a:r>
              <a:rPr lang="sv-SE"/>
              <a:t>Konsekvenstrappan</a:t>
            </a:r>
          </a:p>
          <a:p>
            <a:r>
              <a:rPr lang="sv-SE"/>
              <a:t>Övrigt</a:t>
            </a:r>
          </a:p>
          <a:p>
            <a:endParaRPr lang="sv-SE"/>
          </a:p>
          <a:p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499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219647-E0E0-B78F-B0DD-3273A51F0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Timrå IK U10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10460F-00F1-6C5D-6D34-16DC5547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0002"/>
            <a:ext cx="10990052" cy="4797036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sv-SE" b="1"/>
              <a:t>Lagledare: </a:t>
            </a:r>
            <a:r>
              <a:rPr lang="sv-SE"/>
              <a:t>Josefin </a:t>
            </a:r>
            <a:r>
              <a:rPr lang="sv-SE" err="1"/>
              <a:t>Idebring</a:t>
            </a:r>
            <a:endParaRPr lang="sv-SE"/>
          </a:p>
          <a:p>
            <a:r>
              <a:rPr lang="sv-SE" b="1"/>
              <a:t>Kassör: </a:t>
            </a:r>
            <a:r>
              <a:rPr lang="sv-SE"/>
              <a:t>Nathalie Selander</a:t>
            </a:r>
          </a:p>
          <a:p>
            <a:r>
              <a:rPr lang="sv-SE" b="1"/>
              <a:t>Huvudtränare: </a:t>
            </a:r>
            <a:r>
              <a:rPr lang="sv-SE"/>
              <a:t>Andreas Engström</a:t>
            </a:r>
          </a:p>
          <a:p>
            <a:r>
              <a:rPr lang="sv-SE" b="1" err="1"/>
              <a:t>Ass.tränare</a:t>
            </a:r>
            <a:r>
              <a:rPr lang="sv-SE" b="1"/>
              <a:t>: </a:t>
            </a:r>
          </a:p>
          <a:p>
            <a:pPr marL="0" indent="0">
              <a:buNone/>
            </a:pPr>
            <a:r>
              <a:rPr lang="sv-SE"/>
              <a:t>Andrée Eriksson</a:t>
            </a:r>
          </a:p>
          <a:p>
            <a:pPr marL="0" indent="0">
              <a:buNone/>
            </a:pPr>
            <a:r>
              <a:rPr lang="sv-SE"/>
              <a:t>Arvid </a:t>
            </a:r>
            <a:r>
              <a:rPr lang="sv-SE" err="1"/>
              <a:t>Emtegren</a:t>
            </a:r>
            <a:endParaRPr lang="sv-SE"/>
          </a:p>
          <a:p>
            <a:pPr marL="0" indent="0">
              <a:buNone/>
            </a:pPr>
            <a:r>
              <a:rPr lang="sv-SE"/>
              <a:t>Robin Karlsson</a:t>
            </a:r>
          </a:p>
          <a:p>
            <a:pPr marL="0" indent="0">
              <a:buNone/>
            </a:pPr>
            <a:r>
              <a:rPr lang="sv-SE"/>
              <a:t>Emil Lundqvist</a:t>
            </a:r>
          </a:p>
          <a:p>
            <a:pPr marL="0" indent="0">
              <a:buNone/>
            </a:pPr>
            <a:r>
              <a:rPr lang="sv-SE" b="1"/>
              <a:t>Målvaktstränare:</a:t>
            </a:r>
          </a:p>
          <a:p>
            <a:pPr marL="0" indent="0">
              <a:buNone/>
            </a:pPr>
            <a:r>
              <a:rPr lang="sv-SE"/>
              <a:t>Jan Granström</a:t>
            </a:r>
          </a:p>
          <a:p>
            <a:pPr marL="0" indent="0">
              <a:buNone/>
            </a:pPr>
            <a:r>
              <a:rPr lang="sv-SE" b="1"/>
              <a:t>Materialförvaltare:</a:t>
            </a:r>
          </a:p>
          <a:p>
            <a:pPr marL="0" indent="0">
              <a:buNone/>
            </a:pPr>
            <a:r>
              <a:rPr lang="sv-SE"/>
              <a:t>Marcus Engström</a:t>
            </a:r>
          </a:p>
          <a:p>
            <a:pPr marL="0" indent="0">
              <a:buNone/>
            </a:pPr>
            <a:r>
              <a:rPr lang="sv-SE"/>
              <a:t>Stefan Malm</a:t>
            </a:r>
          </a:p>
          <a:p>
            <a:pPr marL="0" indent="0">
              <a:buNone/>
            </a:pPr>
            <a:r>
              <a:rPr lang="sv-SE"/>
              <a:t>Henrik Sahlin</a:t>
            </a: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5777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7523A1-8B52-A7EF-7BE9-44FDB9045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BF133B-9A13-7467-DEFF-6C81B4523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Se till att barnen har hunnit äta efter skolan/innan träning -hinner man inte med så skicka med barnet frukt/riskakor på skolan som dom får äta när </a:t>
            </a:r>
            <a:r>
              <a:rPr lang="sv-SE"/>
              <a:t>ni hämtar</a:t>
            </a:r>
            <a:r>
              <a:rPr lang="sv-SE" dirty="0"/>
              <a:t> dom så inte energin är på noll.</a:t>
            </a:r>
          </a:p>
          <a:p>
            <a:r>
              <a:rPr lang="sv-SE"/>
              <a:t>Språk - sjysta med varandra på och utanför isen</a:t>
            </a:r>
          </a:p>
          <a:p>
            <a:r>
              <a:rPr lang="sv-SE"/>
              <a:t>Omklädningsrum- ordning och reda på sina platser även i förrådet</a:t>
            </a:r>
          </a:p>
          <a:p>
            <a:r>
              <a:rPr lang="sv-SE"/>
              <a:t>Skydd används i omklädningsrum och till och från isen </a:t>
            </a:r>
            <a:r>
              <a:rPr lang="sv-SE" err="1"/>
              <a:t>pga</a:t>
            </a:r>
            <a:r>
              <a:rPr lang="sv-SE"/>
              <a:t> skaderisk</a:t>
            </a:r>
          </a:p>
        </p:txBody>
      </p:sp>
    </p:spTree>
    <p:extLst>
      <p:ext uri="{BB962C8B-B14F-4D97-AF65-F5344CB8AC3E}">
        <p14:creationId xmlns:p14="http://schemas.microsoft.com/office/powerpoint/2010/main" val="3294247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16ED96-FB22-329D-0EB9-900CCD5CE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9AD029-16C9-E32C-61AD-8DF9087C4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Samträning med U9</a:t>
            </a:r>
          </a:p>
        </p:txBody>
      </p:sp>
    </p:spTree>
    <p:extLst>
      <p:ext uri="{BB962C8B-B14F-4D97-AF65-F5344CB8AC3E}">
        <p14:creationId xmlns:p14="http://schemas.microsoft.com/office/powerpoint/2010/main" val="354471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192B7B-30C9-B94D-976A-D5A35CD96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87336C-46E6-4554-D3E0-C16C0D6C3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Vid behov av slipning ställ skridskorna i stället på tröjvagnen</a:t>
            </a:r>
          </a:p>
          <a:p>
            <a:r>
              <a:rPr lang="sv-SE" dirty="0"/>
              <a:t>Inga föräldrar i båset (om ej önskemål finns från ledare)</a:t>
            </a:r>
          </a:p>
          <a:p>
            <a:r>
              <a:rPr lang="sv-SE" err="1"/>
              <a:t>Workplanner</a:t>
            </a:r>
            <a:endParaRPr lang="sv-SE"/>
          </a:p>
          <a:p>
            <a:r>
              <a:rPr lang="sv-SE" dirty="0"/>
              <a:t>Tränarna följer </a:t>
            </a:r>
            <a:r>
              <a:rPr lang="sv-SE" dirty="0" err="1"/>
              <a:t>SIF´s</a:t>
            </a:r>
            <a:r>
              <a:rPr lang="sv-SE" dirty="0"/>
              <a:t> uppsatta riktlinjer för tränarutbildningar i största möjliga mån</a:t>
            </a:r>
          </a:p>
          <a:p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069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C63D91-2A43-6B85-674B-9152D5EFC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Timrå </a:t>
            </a:r>
            <a:r>
              <a:rPr lang="sv-SE" err="1"/>
              <a:t>Iks</a:t>
            </a:r>
            <a:r>
              <a:rPr lang="sv-SE"/>
              <a:t> verksamhetsplan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3964FD-AFEA-3F95-B415-8D528B704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Att med hjälp av mindre isytor, i både träning och </a:t>
            </a:r>
            <a:r>
              <a:rPr lang="sv-SE" dirty="0" err="1"/>
              <a:t>match,skapa</a:t>
            </a:r>
            <a:r>
              <a:rPr lang="sv-SE" dirty="0"/>
              <a:t> en bra grund för tempofylld och intensiv ishockey</a:t>
            </a:r>
          </a:p>
          <a:p>
            <a:r>
              <a:rPr lang="sv-SE" dirty="0"/>
              <a:t>Att via tematräningar, stationsträningar skapa förutsättningar för bra teknikutveckling</a:t>
            </a:r>
          </a:p>
          <a:p>
            <a:r>
              <a:rPr lang="sv-SE" dirty="0"/>
              <a:t>Att få spelarna att förstå och efterleva begreppet ordning och reda</a:t>
            </a:r>
          </a:p>
          <a:p>
            <a:r>
              <a:rPr lang="sv-SE" dirty="0"/>
              <a:t>Värdegrundsarbete med barnen</a:t>
            </a:r>
          </a:p>
          <a:p>
            <a:r>
              <a:rPr lang="sv-SE" dirty="0"/>
              <a:t>Konsekvenstrappan</a:t>
            </a:r>
          </a:p>
          <a:p>
            <a:r>
              <a:rPr lang="sv-SE" err="1"/>
              <a:t>VÄRDEORD-Ansvar-Trygghet-Utveckling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1291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D10023-1214-891D-A199-1EEC8F22B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5044A8-FBA9-7A62-77E0-3447BD3DF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Status Ekonomi (Nathalie)</a:t>
            </a:r>
          </a:p>
          <a:p>
            <a:r>
              <a:rPr lang="sv-SE" dirty="0" err="1"/>
              <a:t>Zätacup</a:t>
            </a:r>
          </a:p>
          <a:p>
            <a:r>
              <a:rPr lang="sv-SE" dirty="0"/>
              <a:t>Försäljningar : 2 per säsong</a:t>
            </a:r>
          </a:p>
          <a:p>
            <a:r>
              <a:rPr lang="sv-SE" dirty="0"/>
              <a:t>Vi är ett LAG med samma mål för att våra barn ska få dom bästa förutsättningarna. Försäljning krävs för att vi sak kunna åka på cuper.</a:t>
            </a:r>
          </a:p>
          <a:p>
            <a:r>
              <a:rPr lang="sv-SE" dirty="0"/>
              <a:t>Frågor?</a:t>
            </a: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8042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D08560-C26C-665B-BD90-B29598B0D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4CEB5C-8362-E74F-A90B-4C06D61DC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Vi har anmält 3 lag</a:t>
            </a:r>
          </a:p>
          <a:p>
            <a:r>
              <a:rPr lang="sv-SE"/>
              <a:t>Barnen hoppar mellan lagen. Inga fasta lag. </a:t>
            </a:r>
          </a:p>
          <a:p>
            <a:r>
              <a:rPr lang="sv-SE"/>
              <a:t>Svara snabbt på kallelserna så att tränarna hinner planera</a:t>
            </a:r>
          </a:p>
        </p:txBody>
      </p:sp>
    </p:spTree>
    <p:extLst>
      <p:ext uri="{BB962C8B-B14F-4D97-AF65-F5344CB8AC3E}">
        <p14:creationId xmlns:p14="http://schemas.microsoft.com/office/powerpoint/2010/main" val="450872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Bredbild</PresentationFormat>
  <Slides>12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Välkommen till föräldramöte 2025 pojkar U10</vt:lpstr>
      <vt:lpstr>Agenda</vt:lpstr>
      <vt:lpstr>Timrå IK U10</vt:lpstr>
      <vt:lpstr>Träningar</vt:lpstr>
      <vt:lpstr>Samträning</vt:lpstr>
      <vt:lpstr>Övrigt</vt:lpstr>
      <vt:lpstr>Timrå Iks verksamhetsplan</vt:lpstr>
      <vt:lpstr>Ekonomi</vt:lpstr>
      <vt:lpstr>Seriespel</vt:lpstr>
      <vt:lpstr>Konsekvenstrappa </vt:lpstr>
      <vt:lpstr>Nytt för i år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89</cp:revision>
  <dcterms:created xsi:type="dcterms:W3CDTF">2024-10-07T08:17:01Z</dcterms:created>
  <dcterms:modified xsi:type="dcterms:W3CDTF">2025-10-09T18:16:25Z</dcterms:modified>
</cp:coreProperties>
</file>