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80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f1e5b6e839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2f1e5b6e839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16c7e9668ec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16c7e9668ec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14bd5f9bdb1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14bd5f9bdb1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2f1e5b6e839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2f1e5b6e839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4bd5f9bdb1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14bd5f9bdb1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14bd5f9bdb1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14bd5f9bdb1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16c7e9668ec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16c7e9668ec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4bd5f9bdb1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4bd5f9bdb1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6c7e9668e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16c7e9668e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16c7e9668ec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16c7e9668ec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14bd5f9bdb1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14bd5f9bdb1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14bd5f9bdb1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14bd5f9bdb1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f1f28624e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2f1f28624e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8ba5ef57ae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28ba5ef57ae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16c7e9668ec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16c7e9668ec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imraikus.se/Document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5300">
                <a:solidFill>
                  <a:schemeClr val="lt1"/>
                </a:solidFill>
              </a:rPr>
              <a:t>Föräldramöte  2024</a:t>
            </a:r>
            <a:endParaRPr sz="5300">
              <a:solidFill>
                <a:schemeClr val="lt1"/>
              </a:solidFill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7005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4500">
                <a:solidFill>
                  <a:schemeClr val="lt1"/>
                </a:solidFill>
              </a:rPr>
              <a:t>Välkommen</a:t>
            </a:r>
            <a:endParaRPr sz="45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Ekonomi </a:t>
            </a:r>
            <a:endParaRPr/>
          </a:p>
        </p:txBody>
      </p:sp>
      <p:sp>
        <p:nvSpPr>
          <p:cNvPr id="118" name="Google Shape;118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746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00"/>
              <a:buChar char="●"/>
            </a:pPr>
            <a:r>
              <a:rPr lang="sv" sz="2300">
                <a:solidFill>
                  <a:schemeClr val="dk1"/>
                </a:solidFill>
              </a:rPr>
              <a:t>Status ekonomi, dagens kassa</a:t>
            </a:r>
            <a:endParaRPr sz="2300">
              <a:solidFill>
                <a:schemeClr val="dk1"/>
              </a:solidFill>
            </a:endParaRPr>
          </a:p>
          <a:p>
            <a:pPr marL="457200" lvl="0" indent="-3746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Char char="●"/>
            </a:pPr>
            <a:r>
              <a:rPr lang="sv" sz="2300">
                <a:solidFill>
                  <a:schemeClr val="dk1"/>
                </a:solidFill>
              </a:rPr>
              <a:t>Kostnader för säsongens kommande cuper</a:t>
            </a:r>
            <a:endParaRPr sz="2300">
              <a:solidFill>
                <a:schemeClr val="dk1"/>
              </a:solidFill>
            </a:endParaRPr>
          </a:p>
          <a:p>
            <a:pPr marL="457200" lvl="0" indent="-3746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Char char="●"/>
            </a:pPr>
            <a:r>
              <a:rPr lang="sv" sz="2300">
                <a:solidFill>
                  <a:schemeClr val="dk1"/>
                </a:solidFill>
              </a:rPr>
              <a:t>Kommande avgifter för cuper 300 kr/cup?</a:t>
            </a:r>
            <a:endParaRPr sz="2300">
              <a:solidFill>
                <a:schemeClr val="dk1"/>
              </a:solidFill>
            </a:endParaRPr>
          </a:p>
          <a:p>
            <a:pPr marL="457200" lvl="0" indent="-3746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Char char="●"/>
            </a:pPr>
            <a:r>
              <a:rPr lang="sv" sz="2300">
                <a:solidFill>
                  <a:schemeClr val="dk1"/>
                </a:solidFill>
              </a:rPr>
              <a:t>Intjäning från Zäta Cup</a:t>
            </a:r>
            <a:endParaRPr sz="2300">
              <a:solidFill>
                <a:schemeClr val="dk1"/>
              </a:solidFill>
            </a:endParaRPr>
          </a:p>
          <a:p>
            <a:pPr marL="457200" lvl="0" indent="-3746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Char char="●"/>
            </a:pPr>
            <a:r>
              <a:rPr lang="sv" sz="2300">
                <a:solidFill>
                  <a:schemeClr val="dk1"/>
                </a:solidFill>
              </a:rPr>
              <a:t>Anordna upp till 2 st “egna” försäljningsaktiviteter/säsong?</a:t>
            </a:r>
            <a:endParaRPr sz="2300">
              <a:solidFill>
                <a:schemeClr val="dk1"/>
              </a:solidFill>
            </a:endParaRPr>
          </a:p>
          <a:p>
            <a:pPr marL="457200" lvl="0" indent="-3746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Char char="●"/>
            </a:pPr>
            <a:r>
              <a:rPr lang="sv" sz="2300">
                <a:solidFill>
                  <a:schemeClr val="dk1"/>
                </a:solidFill>
              </a:rPr>
              <a:t>Spons på kläder?</a:t>
            </a:r>
            <a:endParaRPr sz="2300">
              <a:solidFill>
                <a:schemeClr val="dk1"/>
              </a:solidFill>
            </a:endParaRPr>
          </a:p>
          <a:p>
            <a:pPr marL="914400" lvl="1" indent="-3746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Char char="○"/>
            </a:pPr>
            <a:r>
              <a:rPr lang="sv" sz="2300">
                <a:solidFill>
                  <a:schemeClr val="dk1"/>
                </a:solidFill>
              </a:rPr>
              <a:t>Mjukisdress + tjocka jacka =1467kr</a:t>
            </a:r>
            <a:endParaRPr sz="23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sv" sz="2820" u="sng"/>
              <a:t>Säsongens matcher</a:t>
            </a:r>
            <a:endParaRPr sz="2820" u="sng"/>
          </a:p>
        </p:txBody>
      </p:sp>
      <p:sp>
        <p:nvSpPr>
          <p:cNvPr id="124" name="Google Shape;124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81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2300" b="1">
                <a:solidFill>
                  <a:schemeClr val="dk1"/>
                </a:solidFill>
              </a:rPr>
              <a:t>SERIESPEL</a:t>
            </a:r>
            <a:endParaRPr sz="23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sv" sz="2300">
                <a:solidFill>
                  <a:schemeClr val="dk1"/>
                </a:solidFill>
              </a:rPr>
              <a:t>Vi har anmält 2 lag (Timrå 1 och 2) i två olika serier. </a:t>
            </a:r>
            <a:endParaRPr sz="2300">
              <a:solidFill>
                <a:schemeClr val="dk1"/>
              </a:solidFill>
            </a:endParaRPr>
          </a:p>
          <a:p>
            <a:pPr marL="457200" lvl="0" indent="-3746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300"/>
              <a:buChar char="●"/>
            </a:pPr>
            <a:r>
              <a:rPr lang="sv" sz="2300">
                <a:solidFill>
                  <a:schemeClr val="dk1"/>
                </a:solidFill>
              </a:rPr>
              <a:t>Barn hoppar mellan. Inget fast lag. Alla tillhör Timrå IK U11.</a:t>
            </a:r>
            <a:endParaRPr sz="2300">
              <a:solidFill>
                <a:schemeClr val="dk1"/>
              </a:solidFill>
            </a:endParaRPr>
          </a:p>
          <a:p>
            <a:pPr marL="457200" lvl="0" indent="-3746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Char char="●"/>
            </a:pPr>
            <a:r>
              <a:rPr lang="sv" sz="2300">
                <a:solidFill>
                  <a:schemeClr val="dk1"/>
                </a:solidFill>
              </a:rPr>
              <a:t>Svara snabbt på kallelser så tränarna har tid att planera.</a:t>
            </a:r>
            <a:endParaRPr sz="23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sv" sz="2300" b="1">
                <a:solidFill>
                  <a:schemeClr val="dk1"/>
                </a:solidFill>
              </a:rPr>
              <a:t>CUP</a:t>
            </a:r>
            <a:endParaRPr sz="23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sv" sz="2300">
                <a:solidFill>
                  <a:schemeClr val="dk1"/>
                </a:solidFill>
              </a:rPr>
              <a:t>Vår egna Anton Lander cup v.42 </a:t>
            </a:r>
            <a:endParaRPr sz="23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sv" sz="2300">
                <a:solidFill>
                  <a:schemeClr val="dk1"/>
                </a:solidFill>
              </a:rPr>
              <a:t>Ulf Dahlén cup i Östersund 24-26/1 </a:t>
            </a:r>
            <a:endParaRPr sz="2300">
              <a:solidFill>
                <a:schemeClr val="dk1"/>
              </a:solidFill>
            </a:endParaRPr>
          </a:p>
        </p:txBody>
      </p:sp>
      <p:pic>
        <p:nvPicPr>
          <p:cNvPr id="125" name="Google Shape;12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81900" y="0"/>
            <a:ext cx="1562100" cy="1733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32" name="Google Shape;13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14250" y="0"/>
            <a:ext cx="442975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4714250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5"/>
          <p:cNvSpPr txBox="1">
            <a:spLocks noGrp="1"/>
          </p:cNvSpPr>
          <p:nvPr>
            <p:ph type="title"/>
          </p:nvPr>
        </p:nvSpPr>
        <p:spPr>
          <a:xfrm>
            <a:off x="311700" y="580825"/>
            <a:ext cx="8520600" cy="106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sv" sz="3720"/>
              <a:t>Anton Lander Cup</a:t>
            </a:r>
            <a:endParaRPr sz="3720"/>
          </a:p>
        </p:txBody>
      </p:sp>
      <p:pic>
        <p:nvPicPr>
          <p:cNvPr id="139" name="Google Shape;139;p25"/>
          <p:cNvPicPr preferRelativeResize="0"/>
          <p:nvPr/>
        </p:nvPicPr>
        <p:blipFill>
          <a:blip r:embed="rId3">
            <a:alphaModFix amt="44000"/>
          </a:blip>
          <a:stretch>
            <a:fillRect/>
          </a:stretch>
        </p:blipFill>
        <p:spPr>
          <a:xfrm>
            <a:off x="2209425" y="1725525"/>
            <a:ext cx="4725150" cy="2646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6666"/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81900" y="0"/>
            <a:ext cx="1562100" cy="1733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80254" y="70775"/>
            <a:ext cx="4180147" cy="5072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Åtgärdstrappan</a:t>
            </a:r>
            <a:endParaRPr/>
          </a:p>
        </p:txBody>
      </p:sp>
      <p:sp>
        <p:nvSpPr>
          <p:cNvPr id="151" name="Google Shape;151;p2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>
              <a:highlight>
                <a:schemeClr val="accent6"/>
              </a:highlight>
            </a:endParaRPr>
          </a:p>
        </p:txBody>
      </p:sp>
      <p:pic>
        <p:nvPicPr>
          <p:cNvPr id="152" name="Google Shape;152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81900" y="0"/>
            <a:ext cx="1562100" cy="1733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501" y="0"/>
            <a:ext cx="9104999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3244"/>
              <a:t>Övrigt	</a:t>
            </a:r>
            <a:endParaRPr sz="3244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9" name="Google Shape;159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88098" y="1017725"/>
            <a:ext cx="5131125" cy="3917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81900" y="0"/>
            <a:ext cx="1562100" cy="1733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AGENDA</a:t>
            </a:r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273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25"/>
              <a:buAutoNum type="arabicPeriod"/>
            </a:pPr>
            <a:r>
              <a:rPr lang="sv" sz="1325"/>
              <a:t>Organisationen runt laget</a:t>
            </a:r>
            <a:endParaRPr sz="1325"/>
          </a:p>
          <a:p>
            <a:pPr marL="457200" lvl="0" indent="-31273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25"/>
              <a:buAutoNum type="arabicPeriod"/>
            </a:pPr>
            <a:r>
              <a:rPr lang="sv" sz="1325"/>
              <a:t>Träningar </a:t>
            </a:r>
            <a:endParaRPr sz="1325"/>
          </a:p>
          <a:p>
            <a:pPr marL="457200" lvl="0" indent="-31273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25"/>
              <a:buAutoNum type="arabicPeriod"/>
            </a:pPr>
            <a:r>
              <a:rPr lang="sv" sz="1325"/>
              <a:t>Övrigt</a:t>
            </a:r>
            <a:endParaRPr sz="1325"/>
          </a:p>
          <a:p>
            <a:pPr marL="457200" lvl="0" indent="-31273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25"/>
              <a:buAutoNum type="arabicPeriod"/>
            </a:pPr>
            <a:r>
              <a:rPr lang="sv" sz="1325"/>
              <a:t>Timrå IKs verksamhetsplan för ungdomar</a:t>
            </a:r>
            <a:endParaRPr sz="1325"/>
          </a:p>
          <a:p>
            <a:pPr marL="457200" lvl="0" indent="-31273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25"/>
              <a:buAutoNum type="arabicPeriod"/>
            </a:pPr>
            <a:r>
              <a:rPr lang="sv" sz="1325"/>
              <a:t>Ekonomi</a:t>
            </a:r>
            <a:endParaRPr sz="1325"/>
          </a:p>
          <a:p>
            <a:pPr marL="457200" lvl="0" indent="-31273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25"/>
              <a:buAutoNum type="arabicPeriod"/>
            </a:pPr>
            <a:r>
              <a:rPr lang="sv" sz="1325"/>
              <a:t>Säsongens matcher</a:t>
            </a:r>
            <a:endParaRPr sz="1325"/>
          </a:p>
          <a:p>
            <a:pPr marL="457200" lvl="0" indent="-31273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25"/>
              <a:buAutoNum type="arabicPeriod"/>
            </a:pPr>
            <a:r>
              <a:rPr lang="sv" sz="1325"/>
              <a:t>Anton Lander cup </a:t>
            </a:r>
            <a:endParaRPr sz="1325"/>
          </a:p>
          <a:p>
            <a:pPr marL="457200" lvl="0" indent="-31273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25"/>
              <a:buAutoNum type="arabicPeriod"/>
            </a:pPr>
            <a:r>
              <a:rPr lang="sv" sz="1325"/>
              <a:t>Värdegrundspyramid</a:t>
            </a:r>
            <a:endParaRPr sz="1325"/>
          </a:p>
          <a:p>
            <a:pPr marL="457200" lvl="0" indent="-31273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25"/>
              <a:buAutoNum type="arabicPeriod"/>
            </a:pPr>
            <a:r>
              <a:rPr lang="sv" sz="1325"/>
              <a:t>Koneskvenstrappan</a:t>
            </a:r>
            <a:endParaRPr sz="1325"/>
          </a:p>
          <a:p>
            <a:pPr marL="457200" lvl="0" indent="-312737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25"/>
              <a:buAutoNum type="arabicPeriod"/>
            </a:pPr>
            <a:r>
              <a:rPr lang="sv" sz="1325"/>
              <a:t>Övrigt</a:t>
            </a:r>
            <a:endParaRPr sz="1325"/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81900" y="0"/>
            <a:ext cx="1562100" cy="1733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3133" u="sng"/>
              <a:t>Timrå IK U11</a:t>
            </a:r>
            <a:endParaRPr sz="3133" u="sng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700200" cy="37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rPr lang="sv" sz="1600" b="1">
                <a:solidFill>
                  <a:schemeClr val="dk1"/>
                </a:solidFill>
              </a:rPr>
              <a:t>Lagledare				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rPr lang="sv" sz="1600">
                <a:solidFill>
                  <a:schemeClr val="dk1"/>
                </a:solidFill>
              </a:rPr>
              <a:t>Josefine Rundén 						</a:t>
            </a: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rPr lang="sv" sz="1600" b="1">
                <a:solidFill>
                  <a:schemeClr val="dk1"/>
                </a:solidFill>
              </a:rPr>
              <a:t>Tränare					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rPr lang="sv" sz="1600">
                <a:solidFill>
                  <a:schemeClr val="dk1"/>
                </a:solidFill>
              </a:rPr>
              <a:t>Andreas Jansson	</a:t>
            </a: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rPr lang="sv" sz="1600">
                <a:solidFill>
                  <a:schemeClr val="dk1"/>
                </a:solidFill>
              </a:rPr>
              <a:t>Johan Svedin (huvudtränare) 	</a:t>
            </a: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rPr lang="sv" sz="1600">
                <a:solidFill>
                  <a:schemeClr val="dk1"/>
                </a:solidFill>
              </a:rPr>
              <a:t>Magnus Lilja	</a:t>
            </a: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r>
              <a:rPr lang="sv" sz="1600">
                <a:solidFill>
                  <a:schemeClr val="dk1"/>
                </a:solidFill>
              </a:rPr>
              <a:t>Hugo Antonsson (målvaktsansvarig)						 									</a:t>
            </a: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523"/>
              <a:buFont typeface="Arial"/>
              <a:buNone/>
            </a:pP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SzPts val="523"/>
              <a:buNone/>
            </a:pPr>
            <a:endParaRPr sz="1600"/>
          </a:p>
        </p:txBody>
      </p:sp>
      <p:pic>
        <p:nvPicPr>
          <p:cNvPr id="69" name="Google Shape;6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81900" y="0"/>
            <a:ext cx="1562100" cy="173355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5"/>
          <p:cNvSpPr txBox="1"/>
          <p:nvPr/>
        </p:nvSpPr>
        <p:spPr>
          <a:xfrm>
            <a:off x="4724775" y="1152475"/>
            <a:ext cx="3378000" cy="398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1600" b="1">
                <a:solidFill>
                  <a:schemeClr val="dk2"/>
                </a:solidFill>
              </a:rPr>
              <a:t>Kassör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1600">
                <a:solidFill>
                  <a:schemeClr val="dk2"/>
                </a:solidFill>
              </a:rPr>
              <a:t>Elinore Lilja</a:t>
            </a:r>
            <a:endParaRPr sz="16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1600" b="1">
                <a:solidFill>
                  <a:schemeClr val="dk2"/>
                </a:solidFill>
              </a:rPr>
              <a:t>Materialförvaltare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1600">
                <a:solidFill>
                  <a:schemeClr val="dk2"/>
                </a:solidFill>
              </a:rPr>
              <a:t>Henrik Sahlin</a:t>
            </a:r>
            <a:endParaRPr sz="16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1600">
                <a:solidFill>
                  <a:schemeClr val="dk2"/>
                </a:solidFill>
              </a:rPr>
              <a:t>André Häggström</a:t>
            </a:r>
            <a:endParaRPr sz="16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1600">
                <a:solidFill>
                  <a:schemeClr val="dk2"/>
                </a:solidFill>
              </a:rPr>
              <a:t>Elias Håård</a:t>
            </a:r>
            <a:endParaRPr sz="16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1600">
                <a:solidFill>
                  <a:schemeClr val="dk2"/>
                </a:solidFill>
              </a:rPr>
              <a:t>Andreas Engström (ibland) </a:t>
            </a:r>
            <a:endParaRPr sz="16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1600" b="1">
                <a:solidFill>
                  <a:schemeClr val="dk2"/>
                </a:solidFill>
              </a:rPr>
              <a:t>Spelare</a:t>
            </a:r>
            <a:r>
              <a:rPr lang="sv" sz="1600">
                <a:solidFill>
                  <a:schemeClr val="dk2"/>
                </a:solidFill>
              </a:rPr>
              <a:t> </a:t>
            </a:r>
            <a:endParaRPr sz="16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 sz="1600">
                <a:solidFill>
                  <a:schemeClr val="dk2"/>
                </a:solidFill>
              </a:rPr>
              <a:t>22 st</a:t>
            </a:r>
            <a:endParaRPr sz="16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sv" sz="2820" u="sng"/>
              <a:t>Träningar</a:t>
            </a:r>
            <a:r>
              <a:rPr lang="sv" sz="2820"/>
              <a:t> </a:t>
            </a:r>
            <a:r>
              <a:rPr lang="sv" sz="2820" b="1"/>
              <a:t>  Inför</a:t>
            </a:r>
            <a:r>
              <a:rPr lang="sv" sz="2820"/>
              <a:t> - </a:t>
            </a:r>
            <a:r>
              <a:rPr lang="sv" sz="2020">
                <a:solidFill>
                  <a:schemeClr val="dk2"/>
                </a:solidFill>
              </a:rPr>
              <a:t>Under</a:t>
            </a:r>
            <a:r>
              <a:rPr lang="sv" sz="2820"/>
              <a:t> - </a:t>
            </a:r>
            <a:r>
              <a:rPr lang="sv" sz="2020">
                <a:solidFill>
                  <a:schemeClr val="dk2"/>
                </a:solidFill>
              </a:rPr>
              <a:t>Efter</a:t>
            </a:r>
            <a:endParaRPr sz="2020">
              <a:solidFill>
                <a:schemeClr val="dk2"/>
              </a:solidFill>
            </a:endParaRPr>
          </a:p>
        </p:txBody>
      </p:sp>
      <p:sp>
        <p:nvSpPr>
          <p:cNvPr id="76" name="Google Shape;76;p16"/>
          <p:cNvSpPr txBox="1">
            <a:spLocks noGrp="1"/>
          </p:cNvSpPr>
          <p:nvPr>
            <p:ph type="body" idx="1"/>
          </p:nvPr>
        </p:nvSpPr>
        <p:spPr>
          <a:xfrm>
            <a:off x="426800" y="1121700"/>
            <a:ext cx="8040300" cy="402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 sz="1935" b="1" i="1">
                <a:solidFill>
                  <a:schemeClr val="dk1"/>
                </a:solidFill>
              </a:rPr>
              <a:t>Säg hej till alla!</a:t>
            </a:r>
            <a:endParaRPr sz="1935" b="1" i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 sz="1535">
                <a:solidFill>
                  <a:schemeClr val="dk1"/>
                </a:solidFill>
              </a:rPr>
              <a:t>Förberedelse</a:t>
            </a:r>
            <a:endParaRPr sz="1535">
              <a:solidFill>
                <a:schemeClr val="dk1"/>
              </a:solidFill>
            </a:endParaRPr>
          </a:p>
          <a:p>
            <a:pPr marL="457200" lvl="0" indent="-3048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sv" sz="1200">
                <a:solidFill>
                  <a:schemeClr val="dk1"/>
                </a:solidFill>
              </a:rPr>
              <a:t>Kom i tid för att skapa bästa förutsättningen för barnen</a:t>
            </a:r>
            <a:endParaRPr sz="1200">
              <a:solidFill>
                <a:schemeClr val="dk1"/>
              </a:solidFill>
            </a:endParaRPr>
          </a:p>
          <a:p>
            <a:pPr marL="914400" lvl="1" indent="-3048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</a:pPr>
            <a:r>
              <a:rPr lang="sv" sz="1200">
                <a:solidFill>
                  <a:schemeClr val="dk1"/>
                </a:solidFill>
              </a:rPr>
              <a:t>Men vi förstår att 16-tiderna är svåra</a:t>
            </a:r>
            <a:endParaRPr sz="1200">
              <a:solidFill>
                <a:schemeClr val="dk1"/>
              </a:solidFill>
            </a:endParaRPr>
          </a:p>
          <a:p>
            <a:pPr marL="457200" lvl="0" indent="-3048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sv" sz="1200">
                <a:solidFill>
                  <a:schemeClr val="dk1"/>
                </a:solidFill>
              </a:rPr>
              <a:t>Mätta i magen</a:t>
            </a:r>
            <a:endParaRPr sz="1200">
              <a:solidFill>
                <a:schemeClr val="dk1"/>
              </a:solidFill>
            </a:endParaRPr>
          </a:p>
          <a:p>
            <a:pPr marL="457200" lvl="0" indent="-3048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sv" sz="1200">
                <a:solidFill>
                  <a:schemeClr val="dk1"/>
                </a:solidFill>
              </a:rPr>
              <a:t>Rätt material - Tröjfärg, mållis etc</a:t>
            </a:r>
            <a:endParaRPr sz="1200">
              <a:solidFill>
                <a:schemeClr val="dk1"/>
              </a:solidFill>
            </a:endParaRPr>
          </a:p>
          <a:p>
            <a:pPr marL="914400" lvl="1" indent="-3048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</a:pPr>
            <a:r>
              <a:rPr lang="sv" sz="1200">
                <a:solidFill>
                  <a:schemeClr val="dk1"/>
                </a:solidFill>
              </a:rPr>
              <a:t>Kolla på tavlan vid förrådet</a:t>
            </a: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 sz="1200">
                <a:solidFill>
                  <a:schemeClr val="dk1"/>
                </a:solidFill>
              </a:rPr>
              <a:t>	</a:t>
            </a: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 sz="1500">
                <a:solidFill>
                  <a:schemeClr val="dk1"/>
                </a:solidFill>
              </a:rPr>
              <a:t>Omklädningsrum</a:t>
            </a:r>
            <a:endParaRPr sz="1500">
              <a:solidFill>
                <a:schemeClr val="dk1"/>
              </a:solidFill>
            </a:endParaRPr>
          </a:p>
          <a:p>
            <a:pPr marL="457200" lvl="0" indent="-3048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sv" sz="1200">
                <a:solidFill>
                  <a:schemeClr val="dk1"/>
                </a:solidFill>
              </a:rPr>
              <a:t>Lära känna varandra</a:t>
            </a:r>
            <a:endParaRPr sz="1200">
              <a:solidFill>
                <a:schemeClr val="dk1"/>
              </a:solidFill>
            </a:endParaRPr>
          </a:p>
          <a:p>
            <a:pPr marL="457200" lvl="0" indent="-3048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sv" sz="1200">
                <a:solidFill>
                  <a:schemeClr val="dk1"/>
                </a:solidFill>
              </a:rPr>
              <a:t>Lämna barnen själva, dvs </a:t>
            </a:r>
            <a:r>
              <a:rPr lang="sv" sz="1300" b="1">
                <a:solidFill>
                  <a:schemeClr val="dk1"/>
                </a:solidFill>
              </a:rPr>
              <a:t>inga föräldrar, syskon, kusiner, farmor, mormor etc i omklädningsrum!</a:t>
            </a:r>
            <a:endParaRPr sz="1300" b="1">
              <a:solidFill>
                <a:schemeClr val="dk1"/>
              </a:solidFill>
            </a:endParaRPr>
          </a:p>
          <a:p>
            <a:pPr marL="914400" lvl="1" indent="-3048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</a:pPr>
            <a:r>
              <a:rPr lang="sv" sz="1200">
                <a:solidFill>
                  <a:schemeClr val="dk1"/>
                </a:solidFill>
              </a:rPr>
              <a:t>Målet är att barnen ska kunna knyta skridskorna själva i slutet av säsongen </a:t>
            </a:r>
            <a:endParaRPr sz="1200">
              <a:solidFill>
                <a:schemeClr val="dk1"/>
              </a:solidFill>
            </a:endParaRPr>
          </a:p>
          <a:p>
            <a:pPr marL="457200" lvl="0" indent="-3048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sv" sz="1200">
                <a:solidFill>
                  <a:schemeClr val="dk1"/>
                </a:solidFill>
              </a:rPr>
              <a:t>Språk - sjysta med varandra på och utanför is. </a:t>
            </a:r>
            <a:endParaRPr sz="1200">
              <a:solidFill>
                <a:schemeClr val="dk1"/>
              </a:solidFill>
            </a:endParaRPr>
          </a:p>
          <a:p>
            <a:pPr marL="457200" lvl="0" indent="-3048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sv" sz="1200">
                <a:solidFill>
                  <a:schemeClr val="dk1"/>
                </a:solidFill>
              </a:rPr>
              <a:t>Ordning och reda!</a:t>
            </a:r>
            <a:endParaRPr sz="1200">
              <a:solidFill>
                <a:schemeClr val="dk1"/>
              </a:solidFill>
            </a:endParaRPr>
          </a:p>
          <a:p>
            <a:pPr marL="457200" lvl="0" indent="-3048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sv" sz="1200" b="1">
                <a:solidFill>
                  <a:schemeClr val="dk1"/>
                </a:solidFill>
              </a:rPr>
              <a:t>Inga mobiltelefoner!!</a:t>
            </a:r>
            <a:endParaRPr sz="1200" b="1">
              <a:solidFill>
                <a:schemeClr val="dk1"/>
              </a:solidFill>
            </a:endParaRPr>
          </a:p>
          <a:p>
            <a:pPr marL="457200" lvl="0" indent="-3048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sv" sz="1200">
                <a:solidFill>
                  <a:schemeClr val="dk1"/>
                </a:solidFill>
              </a:rPr>
              <a:t>Inget godis, chips, läsk m.m i omklädningsrum</a:t>
            </a: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sz="1100"/>
          </a:p>
        </p:txBody>
      </p:sp>
      <p:pic>
        <p:nvPicPr>
          <p:cNvPr id="77" name="Google Shape;7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81900" y="0"/>
            <a:ext cx="1562100" cy="1733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sv" sz="2820" u="sng"/>
              <a:t>Träningar</a:t>
            </a:r>
            <a:r>
              <a:rPr lang="sv" sz="2820"/>
              <a:t>   </a:t>
            </a:r>
            <a:r>
              <a:rPr lang="sv" sz="2020">
                <a:solidFill>
                  <a:schemeClr val="dk2"/>
                </a:solidFill>
              </a:rPr>
              <a:t>Inför</a:t>
            </a:r>
            <a:r>
              <a:rPr lang="sv" sz="2820"/>
              <a:t> - </a:t>
            </a:r>
            <a:r>
              <a:rPr lang="sv" sz="2820" b="1"/>
              <a:t>Under</a:t>
            </a:r>
            <a:r>
              <a:rPr lang="sv" sz="2820"/>
              <a:t> - </a:t>
            </a:r>
            <a:r>
              <a:rPr lang="sv" sz="2020">
                <a:solidFill>
                  <a:schemeClr val="dk2"/>
                </a:solidFill>
              </a:rPr>
              <a:t>Efter</a:t>
            </a:r>
            <a:endParaRPr sz="2820"/>
          </a:p>
        </p:txBody>
      </p:sp>
      <p:sp>
        <p:nvSpPr>
          <p:cNvPr id="83" name="Google Shape;83;p17"/>
          <p:cNvSpPr txBox="1">
            <a:spLocks noGrp="1"/>
          </p:cNvSpPr>
          <p:nvPr>
            <p:ph type="body" idx="1"/>
          </p:nvPr>
        </p:nvSpPr>
        <p:spPr>
          <a:xfrm>
            <a:off x="4252975" y="1121775"/>
            <a:ext cx="4817700" cy="402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35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 sz="1635">
                <a:solidFill>
                  <a:schemeClr val="dk1"/>
                </a:solidFill>
              </a:rPr>
              <a:t>Fokus på isträningarna</a:t>
            </a:r>
            <a:endParaRPr sz="1635">
              <a:solidFill>
                <a:schemeClr val="dk1"/>
              </a:solidFill>
            </a:endParaRPr>
          </a:p>
          <a:p>
            <a:pPr marL="457200" lvl="0" indent="-31115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sv" sz="1300">
                <a:solidFill>
                  <a:schemeClr val="dk1"/>
                </a:solidFill>
              </a:rPr>
              <a:t>Fortsätta med grunderna i skridskoteknik och klubbteknik</a:t>
            </a:r>
            <a:endParaRPr sz="1300">
              <a:solidFill>
                <a:schemeClr val="dk1"/>
              </a:solidFill>
            </a:endParaRPr>
          </a:p>
          <a:p>
            <a:pPr marL="457200" lvl="0" indent="-3111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sv" sz="1300">
                <a:solidFill>
                  <a:schemeClr val="dk1"/>
                </a:solidFill>
              </a:rPr>
              <a:t>Puckövningar</a:t>
            </a:r>
            <a:endParaRPr sz="1300">
              <a:solidFill>
                <a:schemeClr val="dk1"/>
              </a:solidFill>
            </a:endParaRPr>
          </a:p>
          <a:p>
            <a:pPr marL="457200" lvl="0" indent="-3111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sv" sz="1300">
                <a:solidFill>
                  <a:schemeClr val="dk1"/>
                </a:solidFill>
              </a:rPr>
              <a:t>Smålagspel</a:t>
            </a:r>
            <a:endParaRPr sz="1300">
              <a:solidFill>
                <a:schemeClr val="dk1"/>
              </a:solidFill>
            </a:endParaRPr>
          </a:p>
          <a:p>
            <a:pPr marL="457200" lvl="0" indent="-3111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sv" sz="1300">
                <a:solidFill>
                  <a:schemeClr val="dk1"/>
                </a:solidFill>
              </a:rPr>
              <a:t>Tävlingsinslag är prioriterade inslag på isträningarna</a:t>
            </a:r>
            <a:endParaRPr sz="13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 sz="1300">
                <a:solidFill>
                  <a:schemeClr val="dk1"/>
                </a:solidFill>
              </a:rPr>
              <a:t>	</a:t>
            </a: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 sz="1600">
                <a:solidFill>
                  <a:schemeClr val="dk1"/>
                </a:solidFill>
              </a:rPr>
              <a:t>Position</a:t>
            </a:r>
            <a:endParaRPr sz="1600">
              <a:solidFill>
                <a:schemeClr val="dk1"/>
              </a:solidFill>
            </a:endParaRPr>
          </a:p>
          <a:p>
            <a:pPr marL="457200" lvl="0" indent="-32385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●"/>
            </a:pPr>
            <a:r>
              <a:rPr lang="sv" sz="1300">
                <a:solidFill>
                  <a:schemeClr val="dk1"/>
                </a:solidFill>
              </a:rPr>
              <a:t>Alla ska spela på alla positioner </a:t>
            </a:r>
            <a:endParaRPr sz="1300">
              <a:solidFill>
                <a:schemeClr val="dk1"/>
              </a:solidFill>
            </a:endParaRPr>
          </a:p>
          <a:p>
            <a:pPr marL="457200" lvl="0" indent="-3111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sv" sz="1300">
                <a:solidFill>
                  <a:schemeClr val="dk1"/>
                </a:solidFill>
              </a:rPr>
              <a:t>Alla spelare har möjlighet att vara målvakt (minska ned antalet successivt)</a:t>
            </a:r>
            <a:endParaRPr sz="1300">
              <a:solidFill>
                <a:schemeClr val="dk1"/>
              </a:solidFill>
            </a:endParaRPr>
          </a:p>
        </p:txBody>
      </p:sp>
      <p:sp>
        <p:nvSpPr>
          <p:cNvPr id="84" name="Google Shape;84;p17"/>
          <p:cNvSpPr txBox="1"/>
          <p:nvPr/>
        </p:nvSpPr>
        <p:spPr>
          <a:xfrm>
            <a:off x="311700" y="1121775"/>
            <a:ext cx="3838500" cy="363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sv" sz="1600" b="1">
                <a:solidFill>
                  <a:schemeClr val="dk1"/>
                </a:solidFill>
              </a:rPr>
              <a:t>ALLA SKA BLI SEDDA</a:t>
            </a:r>
            <a:endParaRPr sz="16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sv" sz="1600" b="1">
                <a:solidFill>
                  <a:schemeClr val="dk1"/>
                </a:solidFill>
              </a:rPr>
              <a:t>Samträning med U9</a:t>
            </a:r>
            <a:endParaRPr sz="1600" b="1">
              <a:solidFill>
                <a:schemeClr val="dk1"/>
              </a:solidFill>
            </a:endParaRPr>
          </a:p>
          <a:p>
            <a:pPr marL="457200" lvl="0" indent="-3111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sv" sz="1300">
                <a:solidFill>
                  <a:schemeClr val="dk1"/>
                </a:solidFill>
              </a:rPr>
              <a:t>Fler istider</a:t>
            </a:r>
            <a:endParaRPr sz="1300">
              <a:solidFill>
                <a:schemeClr val="dk1"/>
              </a:solidFill>
            </a:endParaRPr>
          </a:p>
          <a:p>
            <a:pPr marL="457200" lvl="0" indent="-3111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sv" sz="1300">
                <a:solidFill>
                  <a:schemeClr val="dk1"/>
                </a:solidFill>
              </a:rPr>
              <a:t>Lärande från varandra U9/U10 </a:t>
            </a:r>
            <a:endParaRPr sz="1300">
              <a:solidFill>
                <a:schemeClr val="dk1"/>
              </a:solidFill>
            </a:endParaRPr>
          </a:p>
          <a:p>
            <a:pPr marL="914400" lvl="1" indent="-3111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○"/>
            </a:pPr>
            <a:r>
              <a:rPr lang="sv" sz="1300">
                <a:solidFill>
                  <a:schemeClr val="dk1"/>
                </a:solidFill>
              </a:rPr>
              <a:t>för både spelare och ledare</a:t>
            </a:r>
            <a:endParaRPr sz="1300">
              <a:solidFill>
                <a:schemeClr val="dk1"/>
              </a:solidFill>
            </a:endParaRPr>
          </a:p>
          <a:p>
            <a:pPr marL="457200" lvl="0" indent="-3111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sv" sz="1300">
                <a:solidFill>
                  <a:schemeClr val="dk1"/>
                </a:solidFill>
              </a:rPr>
              <a:t>Anpassade övningar</a:t>
            </a:r>
            <a:endParaRPr sz="1300">
              <a:solidFill>
                <a:schemeClr val="dk1"/>
              </a:solidFill>
            </a:endParaRPr>
          </a:p>
          <a:p>
            <a:pPr marL="457200" lvl="0" indent="-3111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sv" sz="1300">
                <a:solidFill>
                  <a:schemeClr val="dk1"/>
                </a:solidFill>
              </a:rPr>
              <a:t>Mer effektiva träningar – lite väntan</a:t>
            </a:r>
            <a:endParaRPr sz="13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3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sv" sz="1600" b="1">
                <a:solidFill>
                  <a:schemeClr val="dk1"/>
                </a:solidFill>
              </a:rPr>
              <a:t>Hantering av incidenter</a:t>
            </a:r>
            <a:endParaRPr sz="1600" b="1">
              <a:solidFill>
                <a:schemeClr val="dk1"/>
              </a:solidFill>
            </a:endParaRPr>
          </a:p>
          <a:p>
            <a:pPr marL="457200" lvl="0" indent="-3111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sv" sz="1300">
                <a:solidFill>
                  <a:schemeClr val="dk1"/>
                </a:solidFill>
              </a:rPr>
              <a:t>Incidenter och händelser ska hanteras omgående av tränare/lagledare</a:t>
            </a:r>
            <a:endParaRPr sz="1300">
              <a:solidFill>
                <a:schemeClr val="dk1"/>
              </a:solidFill>
            </a:endParaRPr>
          </a:p>
          <a:p>
            <a:pPr marL="457200" lvl="0" indent="-3111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sv" sz="1300">
                <a:solidFill>
                  <a:schemeClr val="dk1"/>
                </a:solidFill>
              </a:rPr>
              <a:t>3-varnings metoden</a:t>
            </a:r>
            <a:endParaRPr sz="13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30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300">
              <a:solidFill>
                <a:schemeClr val="dk1"/>
              </a:solidFill>
            </a:endParaRPr>
          </a:p>
        </p:txBody>
      </p:sp>
      <p:pic>
        <p:nvPicPr>
          <p:cNvPr id="85" name="Google Shape;8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81900" y="0"/>
            <a:ext cx="1562100" cy="1733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sv" sz="2820" u="sng"/>
              <a:t>Träningar </a:t>
            </a:r>
            <a:r>
              <a:rPr lang="sv" sz="2820"/>
              <a:t>  </a:t>
            </a:r>
            <a:r>
              <a:rPr lang="sv" sz="2020">
                <a:solidFill>
                  <a:schemeClr val="dk2"/>
                </a:solidFill>
              </a:rPr>
              <a:t>Inför</a:t>
            </a:r>
            <a:r>
              <a:rPr lang="sv" sz="2820"/>
              <a:t> </a:t>
            </a:r>
            <a:r>
              <a:rPr lang="sv" sz="2020">
                <a:solidFill>
                  <a:schemeClr val="dk2"/>
                </a:solidFill>
              </a:rPr>
              <a:t>- Under</a:t>
            </a:r>
            <a:r>
              <a:rPr lang="sv" sz="2820"/>
              <a:t> - </a:t>
            </a:r>
            <a:r>
              <a:rPr lang="sv" sz="2820" b="1"/>
              <a:t>Efter</a:t>
            </a:r>
            <a:endParaRPr sz="2820" b="1"/>
          </a:p>
        </p:txBody>
      </p:sp>
      <p:sp>
        <p:nvSpPr>
          <p:cNvPr id="91" name="Google Shape;91;p18"/>
          <p:cNvSpPr txBox="1">
            <a:spLocks noGrp="1"/>
          </p:cNvSpPr>
          <p:nvPr>
            <p:ph type="body" idx="1"/>
          </p:nvPr>
        </p:nvSpPr>
        <p:spPr>
          <a:xfrm>
            <a:off x="426800" y="1017725"/>
            <a:ext cx="6460800" cy="402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 sz="1635" b="1">
                <a:solidFill>
                  <a:schemeClr val="dk1"/>
                </a:solidFill>
              </a:rPr>
              <a:t>Efter avslutad ispass</a:t>
            </a:r>
            <a:endParaRPr sz="1635" b="1">
              <a:solidFill>
                <a:schemeClr val="dk1"/>
              </a:solidFill>
            </a:endParaRPr>
          </a:p>
          <a:p>
            <a:pPr marL="457200" lvl="0" indent="-31115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sv" sz="1300">
                <a:solidFill>
                  <a:schemeClr val="dk1"/>
                </a:solidFill>
              </a:rPr>
              <a:t>Av från isen omgående</a:t>
            </a:r>
            <a:endParaRPr sz="1300">
              <a:solidFill>
                <a:schemeClr val="dk1"/>
              </a:solidFill>
            </a:endParaRPr>
          </a:p>
          <a:p>
            <a:pPr marL="457200" lvl="0" indent="-3111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sv" sz="1300">
                <a:solidFill>
                  <a:schemeClr val="dk1"/>
                </a:solidFill>
              </a:rPr>
              <a:t>Använd skydd på skridskorna</a:t>
            </a:r>
            <a:endParaRPr sz="13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 sz="1600" b="1">
                <a:solidFill>
                  <a:schemeClr val="dk1"/>
                </a:solidFill>
              </a:rPr>
              <a:t>Omklädningrum</a:t>
            </a:r>
            <a:endParaRPr sz="1600" b="1">
              <a:solidFill>
                <a:schemeClr val="dk1"/>
              </a:solidFill>
            </a:endParaRPr>
          </a:p>
          <a:p>
            <a:pPr marL="457200" lvl="0" indent="-31115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sv" sz="1300">
                <a:solidFill>
                  <a:schemeClr val="dk1"/>
                </a:solidFill>
              </a:rPr>
              <a:t>Lära känna varandra</a:t>
            </a:r>
            <a:endParaRPr sz="1300">
              <a:solidFill>
                <a:schemeClr val="dk1"/>
              </a:solidFill>
            </a:endParaRPr>
          </a:p>
          <a:p>
            <a:pPr marL="457200" lvl="0" indent="-3111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sv" sz="1300">
                <a:solidFill>
                  <a:schemeClr val="dk1"/>
                </a:solidFill>
              </a:rPr>
              <a:t>Lämna barnen själva - ledare turas om att vistas i omklädningsrummet</a:t>
            </a:r>
            <a:endParaRPr sz="1300">
              <a:solidFill>
                <a:schemeClr val="dk1"/>
              </a:solidFill>
            </a:endParaRPr>
          </a:p>
          <a:p>
            <a:pPr marL="457200" lvl="0" indent="-3111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sv" sz="1300">
                <a:solidFill>
                  <a:schemeClr val="dk1"/>
                </a:solidFill>
              </a:rPr>
              <a:t>Dusch efter träning och match (Rekommendation)</a:t>
            </a:r>
            <a:endParaRPr sz="1300">
              <a:solidFill>
                <a:schemeClr val="dk1"/>
              </a:solidFill>
            </a:endParaRPr>
          </a:p>
          <a:p>
            <a:pPr marL="457200" lvl="0" indent="-3111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sv" sz="1300" b="1">
                <a:solidFill>
                  <a:schemeClr val="dk1"/>
                </a:solidFill>
              </a:rPr>
              <a:t>Inga mobiltelefoner i omklädningsrummet!!</a:t>
            </a:r>
            <a:endParaRPr sz="13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sz="1100"/>
          </a:p>
        </p:txBody>
      </p:sp>
      <p:pic>
        <p:nvPicPr>
          <p:cNvPr id="92" name="Google Shape;9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81900" y="0"/>
            <a:ext cx="1562100" cy="1733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Samträning</a:t>
            </a:r>
            <a:endParaRPr/>
          </a:p>
        </p:txBody>
      </p:sp>
      <p:sp>
        <p:nvSpPr>
          <p:cNvPr id="98" name="Google Shape;98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/>
              <a:t>Delas in i grupper tillsammans med u12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/>
              <a:t>Stationsträningar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sv" sz="2820" u="sng"/>
              <a:t>ÖVRIGT</a:t>
            </a:r>
            <a:endParaRPr sz="2820" b="1"/>
          </a:p>
        </p:txBody>
      </p:sp>
      <p:sp>
        <p:nvSpPr>
          <p:cNvPr id="104" name="Google Shape;104;p20"/>
          <p:cNvSpPr txBox="1">
            <a:spLocks noGrp="1"/>
          </p:cNvSpPr>
          <p:nvPr>
            <p:ph type="body" idx="1"/>
          </p:nvPr>
        </p:nvSpPr>
        <p:spPr>
          <a:xfrm>
            <a:off x="426800" y="1017725"/>
            <a:ext cx="6710400" cy="402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sv" sz="1600">
                <a:solidFill>
                  <a:schemeClr val="dk1"/>
                </a:solidFill>
              </a:rPr>
              <a:t>Vid behov av slipning så ställ skridskorna i skridskostället inne till höger i förrådet. Hälarna utåt = vill ha slipat</a:t>
            </a:r>
            <a:endParaRPr sz="1600">
              <a:solidFill>
                <a:schemeClr val="dk1"/>
              </a:solidFill>
            </a:endParaRPr>
          </a:p>
          <a:p>
            <a:pPr marL="137160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</a:pPr>
            <a:r>
              <a:rPr lang="sv" sz="1600">
                <a:solidFill>
                  <a:schemeClr val="dk1"/>
                </a:solidFill>
              </a:rPr>
              <a:t>Lämna efter träning, slipade till nästa träning och ligger i barnens backar</a:t>
            </a:r>
            <a:endParaRPr sz="1600" b="1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sv" sz="1600">
                <a:solidFill>
                  <a:schemeClr val="dk1"/>
                </a:solidFill>
              </a:rPr>
              <a:t>Inga föräldrar i båset (om ej önskemål finns från ledare) </a:t>
            </a:r>
            <a:endParaRPr sz="1600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sv" sz="1600">
                <a:solidFill>
                  <a:schemeClr val="dk1"/>
                </a:solidFill>
              </a:rPr>
              <a:t>Frånvaro meddelas alltid via kallelsen i appen</a:t>
            </a:r>
            <a:endParaRPr sz="1600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sv" sz="1600">
                <a:solidFill>
                  <a:schemeClr val="dk1"/>
                </a:solidFill>
              </a:rPr>
              <a:t>50% i träningsnärvaro för matchspel</a:t>
            </a:r>
            <a:endParaRPr sz="1600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sv" sz="1600">
                <a:solidFill>
                  <a:schemeClr val="dk1"/>
                </a:solidFill>
              </a:rPr>
              <a:t>Workplanner</a:t>
            </a:r>
            <a:endParaRPr sz="1600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sv" sz="1600">
                <a:solidFill>
                  <a:schemeClr val="dk1"/>
                </a:solidFill>
              </a:rPr>
              <a:t>Tränarna följer SIF´s uppsatta riktlinjer för tränarutbildningar i största möjliga mån</a:t>
            </a:r>
            <a:endParaRPr sz="16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sz="1100"/>
          </a:p>
        </p:txBody>
      </p:sp>
      <p:pic>
        <p:nvPicPr>
          <p:cNvPr id="105" name="Google Shape;10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81900" y="0"/>
            <a:ext cx="1562100" cy="1733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1"/>
          <p:cNvSpPr txBox="1">
            <a:spLocks noGrp="1"/>
          </p:cNvSpPr>
          <p:nvPr>
            <p:ph type="title"/>
          </p:nvPr>
        </p:nvSpPr>
        <p:spPr>
          <a:xfrm>
            <a:off x="311700" y="4228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sv" sz="2820" u="sng"/>
              <a:t>Timrå Iks verksamhetsplan</a:t>
            </a:r>
            <a:endParaRPr sz="2820" u="sng"/>
          </a:p>
        </p:txBody>
      </p:sp>
      <p:sp>
        <p:nvSpPr>
          <p:cNvPr id="111" name="Google Shape;111;p21" title="Film om hemmaplansmodellen "/>
          <p:cNvSpPr txBox="1">
            <a:spLocks noGrp="1"/>
          </p:cNvSpPr>
          <p:nvPr>
            <p:ph type="body" idx="1"/>
          </p:nvPr>
        </p:nvSpPr>
        <p:spPr>
          <a:xfrm>
            <a:off x="311700" y="1130250"/>
            <a:ext cx="645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 sz="1600">
                <a:solidFill>
                  <a:schemeClr val="dk1"/>
                </a:solidFill>
              </a:rPr>
              <a:t>MÅLEN MED U11 </a:t>
            </a:r>
            <a:endParaRPr sz="1600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sv" sz="1600">
                <a:solidFill>
                  <a:schemeClr val="dk1"/>
                </a:solidFill>
              </a:rPr>
              <a:t>Att med hjälp av mindre isytor, i både träning och match, skapa en bra grund för tempofylld och intensiv ishockey</a:t>
            </a:r>
            <a:endParaRPr sz="1600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sv" sz="1600">
                <a:solidFill>
                  <a:schemeClr val="dk1"/>
                </a:solidFill>
              </a:rPr>
              <a:t> Att via tematräningar, stationsträningar och nivåanpassning skapa förutsättningar för bra teknikutveckling </a:t>
            </a:r>
            <a:endParaRPr sz="1600">
              <a:solidFill>
                <a:schemeClr val="dk1"/>
              </a:solidFill>
            </a:endParaRPr>
          </a:p>
          <a:p>
            <a:pPr marL="457200" lvl="0" indent="-3302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sv" sz="1600">
                <a:solidFill>
                  <a:schemeClr val="dk1"/>
                </a:solidFill>
              </a:rPr>
              <a:t>Att få spelarna att förstå och efterleva begreppet Ordning och reda </a:t>
            </a:r>
            <a:endParaRPr sz="1600">
              <a:solidFill>
                <a:schemeClr val="dk1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sv" sz="1600">
                <a:solidFill>
                  <a:schemeClr val="dk1"/>
                </a:solidFill>
              </a:rPr>
              <a:t>Värdegrundsarbete med barnen</a:t>
            </a:r>
            <a:endParaRPr sz="1600">
              <a:solidFill>
                <a:schemeClr val="dk1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sv" sz="1600">
                <a:solidFill>
                  <a:schemeClr val="dk1"/>
                </a:solidFill>
              </a:rPr>
              <a:t>Konsekvenstrappan</a:t>
            </a:r>
            <a:endParaRPr sz="1600">
              <a:solidFill>
                <a:schemeClr val="dk1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sv" sz="1600">
                <a:solidFill>
                  <a:schemeClr val="dk1"/>
                </a:solidFill>
              </a:rPr>
              <a:t>VÄRDEORD - Ansvar, Trygghet, Utveckling</a:t>
            </a:r>
            <a:endParaRPr sz="1600">
              <a:solidFill>
                <a:schemeClr val="dk1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sv" sz="2300" u="sng">
                <a:solidFill>
                  <a:schemeClr val="accent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https://www.timraikus.se/Document</a:t>
            </a:r>
            <a:endParaRPr sz="1600">
              <a:solidFill>
                <a:schemeClr val="dk1"/>
              </a:solidFill>
            </a:endParaRPr>
          </a:p>
        </p:txBody>
      </p:sp>
      <p:pic>
        <p:nvPicPr>
          <p:cNvPr id="112" name="Google Shape;112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81900" y="0"/>
            <a:ext cx="1562100" cy="1733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604</Words>
  <Application>Microsoft Office PowerPoint</Application>
  <PresentationFormat>Bildspel på skärmen (16:9)</PresentationFormat>
  <Paragraphs>120</Paragraphs>
  <Slides>16</Slides>
  <Notes>16</Notes>
  <HiddenSlides>0</HiddenSlides>
  <MMClips>0</MMClips>
  <ScaleCrop>false</ScaleCrop>
  <HeadingPairs>
    <vt:vector size="6" baseType="variant">
      <vt:variant>
        <vt:lpstr>Använt teckensnitt</vt:lpstr>
      </vt:variant>
      <vt:variant>
        <vt:i4>1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16</vt:i4>
      </vt:variant>
    </vt:vector>
  </HeadingPairs>
  <TitlesOfParts>
    <vt:vector size="18" baseType="lpstr">
      <vt:lpstr>Arial</vt:lpstr>
      <vt:lpstr>Simple Light</vt:lpstr>
      <vt:lpstr>Föräldramöte  2024</vt:lpstr>
      <vt:lpstr>AGENDA</vt:lpstr>
      <vt:lpstr>Timrå IK U11 </vt:lpstr>
      <vt:lpstr>Träningar   Inför - Under - Efter</vt:lpstr>
      <vt:lpstr>Träningar   Inför - Under - Efter</vt:lpstr>
      <vt:lpstr>Träningar   Inför - Under - Efter</vt:lpstr>
      <vt:lpstr>Samträning</vt:lpstr>
      <vt:lpstr>ÖVRIGT</vt:lpstr>
      <vt:lpstr>Timrå Iks verksamhetsplan</vt:lpstr>
      <vt:lpstr>Ekonomi </vt:lpstr>
      <vt:lpstr>Säsongens matcher</vt:lpstr>
      <vt:lpstr>PowerPoint-presentation</vt:lpstr>
      <vt:lpstr>Anton Lander Cup</vt:lpstr>
      <vt:lpstr>PowerPoint-presentation</vt:lpstr>
      <vt:lpstr>Åtgärdstrappan</vt:lpstr>
      <vt:lpstr>Övrigt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 2024</dc:title>
  <dc:creator>Josefine Rundén</dc:creator>
  <cp:lastModifiedBy>Josefine Rundén</cp:lastModifiedBy>
  <cp:revision>1</cp:revision>
  <dcterms:modified xsi:type="dcterms:W3CDTF">2024-08-25T16:18:00Z</dcterms:modified>
</cp:coreProperties>
</file>