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8" r:id="rId3"/>
    <p:sldId id="262" r:id="rId4"/>
    <p:sldId id="257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41A254-B7F4-3476-2713-21790F70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AE7ACE-FE7F-D474-53AD-8182EAE601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D5CF1D-645F-AC11-D265-556A47FF1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4399-33B1-46FA-A71D-DE5FA3305206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132CE29-FF07-9937-B54A-C25BBEE60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5FA2FA3-3546-A6A0-A5C7-0CCA347AB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2D65-F950-4EEE-80B3-8163F33460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2824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40058E-E6DC-1248-E361-84F84C887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ECDC87D-49B8-8698-4A68-756B36452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C215F47-2BE2-FF98-186D-B1D62A4DC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4399-33B1-46FA-A71D-DE5FA3305206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B15C161-D816-75B6-704A-B7CACA354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5519C68-8697-61CA-1C08-D7903D054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2D65-F950-4EEE-80B3-8163F33460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9020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A760591-7C86-4E16-88D0-004C1A7051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771CF77-CDF1-A3C6-FF37-67D37F7D88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64CE7D2-CD9A-E4CB-747D-E9063B854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4399-33B1-46FA-A71D-DE5FA3305206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C49F075-FA37-C5C0-35F6-9F01D4772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736D0FA-6056-79FD-72F5-528E6B1A6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2D65-F950-4EEE-80B3-8163F33460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8624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C76CE1-DECB-D011-150F-B848EFF36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8B1616E-A609-64DE-9975-1338DD650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65CBFBA-D101-CD09-B0CC-DDBD1DEAF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4399-33B1-46FA-A71D-DE5FA3305206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482097F-23CC-E128-F90F-4C77DD80C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43CC244-6631-C72C-5138-857E93890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2D65-F950-4EEE-80B3-8163F33460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9372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8DBC10-2397-600A-336A-A3705B790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B250D4F-BF50-3BD7-5B71-BAF95B8B9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40995B2-E00A-6C41-1522-DF7796CB5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4399-33B1-46FA-A71D-DE5FA3305206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4208D43-F7EB-2347-62F3-ED5E13CC6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6178C18-F3A9-4FC2-7368-5EBADF1F6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2D65-F950-4EEE-80B3-8163F33460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5440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5233E7-4CDF-7015-4270-DFA7A5005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ED1FF78-2609-098E-95CF-C68814D048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1E7DB8E-A26E-9B8A-DD8F-A741A6E28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276F469-A477-3D44-4BDF-59DE7080C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4399-33B1-46FA-A71D-DE5FA3305206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8DBC0AE-5DF6-C552-EABE-FF5E285AD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B48D479-5285-F65F-A682-E4C12FB25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2D65-F950-4EEE-80B3-8163F33460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680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69ED09-32F5-ED3F-4BC3-FF1B66FE3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B8C7845-7851-B1F2-4190-5425BFCC4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A3620B1-B0AA-D6E0-4F83-4460257D3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8F6F3B6-7790-71E1-7DF3-A2F16C74F6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441D8AE-C04E-A742-2DEF-A6575E86BF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7BE12C0-F1EC-E650-3F6C-84B4541DF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4399-33B1-46FA-A71D-DE5FA3305206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86BCA71-C9D5-3A68-E5D5-E7AFB4F70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C8B0AAB-AE57-C8D0-1659-1C0D96B90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2D65-F950-4EEE-80B3-8163F33460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971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B5691A-79AA-7A4C-FEEE-700C45005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4F70554-4C5F-46BD-8C64-5676804B8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4399-33B1-46FA-A71D-DE5FA3305206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6B45739-38F6-D784-4E88-41B28A8EF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45882CF-6084-0AC6-4A37-AD5714D8F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2D65-F950-4EEE-80B3-8163F33460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2193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B9EEED5-6CFF-091C-9CC5-72CF9F273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4399-33B1-46FA-A71D-DE5FA3305206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1DBE05-587E-A06B-7814-E5202ABA0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D8EC203-E634-71DF-5660-AD59BA513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2D65-F950-4EEE-80B3-8163F33460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0719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F2794D-FA9E-0BA2-F080-9C27A3E77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5B1EBAC-FBDC-8FDA-7225-CD8675CEF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02D5431-FD37-D49F-2F11-80293D0C39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A7B79C2-DBA2-55DD-0DD9-900A2C99C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4399-33B1-46FA-A71D-DE5FA3305206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ACBC6A5-336D-667E-F6A0-6D4407D5F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CA7CD71-E8E3-721B-9B73-E1300DF88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2D65-F950-4EEE-80B3-8163F33460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7634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0A27F6-E098-2759-A4E1-5100D06AA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E309667-293A-0DFB-553F-4942BA1E3B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6682D5-CD34-1E01-92AF-F3D65D097A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D9A4208-C666-09A3-00EA-A04EAE7C1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4399-33B1-46FA-A71D-DE5FA3305206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F00F5CA-3387-EBC1-9A04-E391DBDE6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132391F-4971-A2BF-2A3C-B0661431A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2D65-F950-4EEE-80B3-8163F33460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7616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15C7F9C-684E-EFB3-2392-E974DA2BC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B7E4501-E04D-1EA9-619B-ECC34B1D7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10B30A8-5118-8511-38FF-153C35876A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B4399-33B1-46FA-A71D-DE5FA3305206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F0DAF87-2C0E-8278-D6EC-DBAE0A0E44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12289C4-034A-09E9-4879-5C2698F5B1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72D65-F950-4EEE-80B3-8163F33460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7726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AEE455-1269-48E8-9395-4CBAA0C172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18102" y="1205851"/>
            <a:ext cx="4805996" cy="1401448"/>
          </a:xfrm>
        </p:spPr>
        <p:txBody>
          <a:bodyPr anchor="t">
            <a:normAutofit/>
          </a:bodyPr>
          <a:lstStyle/>
          <a:p>
            <a:r>
              <a:rPr lang="sv-SE" sz="4400" dirty="0">
                <a:solidFill>
                  <a:srgbClr val="000000"/>
                </a:solidFill>
              </a:rPr>
              <a:t>Föräldramöte – U12</a:t>
            </a:r>
            <a:br>
              <a:rPr lang="sv-SE" sz="4400" dirty="0">
                <a:solidFill>
                  <a:srgbClr val="000000"/>
                </a:solidFill>
              </a:rPr>
            </a:br>
            <a:r>
              <a:rPr lang="sv-SE" sz="4400" dirty="0">
                <a:solidFill>
                  <a:srgbClr val="000000"/>
                </a:solidFill>
              </a:rPr>
              <a:t>2022-10-12</a:t>
            </a:r>
          </a:p>
        </p:txBody>
      </p:sp>
      <p:pic>
        <p:nvPicPr>
          <p:cNvPr id="1026" name="Picture 2" descr="Bildresultat fÃ¶r timrÃ¥ ik">
            <a:extLst>
              <a:ext uri="{FF2B5EF4-FFF2-40B4-BE49-F238E27FC236}">
                <a16:creationId xmlns:a16="http://schemas.microsoft.com/office/drawing/2014/main" id="{E57296F7-9FBD-4CDD-9789-75E9AF3D75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5" r="26223" b="-1"/>
          <a:stretch/>
        </p:blipFill>
        <p:spPr bwMode="auto">
          <a:xfrm>
            <a:off x="0" y="560313"/>
            <a:ext cx="5298683" cy="6097438"/>
          </a:xfrm>
          <a:custGeom>
            <a:avLst/>
            <a:gdLst>
              <a:gd name="connsiteX0" fmla="*/ 2178155 w 5298683"/>
              <a:gd name="connsiteY0" fmla="*/ 0 h 6097438"/>
              <a:gd name="connsiteX1" fmla="*/ 5298683 w 5298683"/>
              <a:gd name="connsiteY1" fmla="*/ 3120527 h 6097438"/>
              <a:gd name="connsiteX2" fmla="*/ 3392805 w 5298683"/>
              <a:gd name="connsiteY2" fmla="*/ 5995828 h 6097438"/>
              <a:gd name="connsiteX3" fmla="*/ 3115184 w 5298683"/>
              <a:gd name="connsiteY3" fmla="*/ 6097438 h 6097438"/>
              <a:gd name="connsiteX4" fmla="*/ 1241127 w 5298683"/>
              <a:gd name="connsiteY4" fmla="*/ 6097438 h 6097438"/>
              <a:gd name="connsiteX5" fmla="*/ 963506 w 5298683"/>
              <a:gd name="connsiteY5" fmla="*/ 5995828 h 6097438"/>
              <a:gd name="connsiteX6" fmla="*/ 193210 w 5298683"/>
              <a:gd name="connsiteY6" fmla="*/ 5528477 h 6097438"/>
              <a:gd name="connsiteX7" fmla="*/ 0 w 5298683"/>
              <a:gd name="connsiteY7" fmla="*/ 5352876 h 6097438"/>
              <a:gd name="connsiteX8" fmla="*/ 0 w 5298683"/>
              <a:gd name="connsiteY8" fmla="*/ 888178 h 6097438"/>
              <a:gd name="connsiteX9" fmla="*/ 193210 w 5298683"/>
              <a:gd name="connsiteY9" fmla="*/ 712577 h 6097438"/>
              <a:gd name="connsiteX10" fmla="*/ 2178155 w 5298683"/>
              <a:gd name="connsiteY10" fmla="*/ 0 h 609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8614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665C197-F765-AC52-E1B5-75C7E06FF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	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B893CF8-A2A8-112F-0429-348D06FEE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Ledarna / truppen</a:t>
            </a:r>
          </a:p>
          <a:p>
            <a:r>
              <a:rPr lang="sv-SE" dirty="0"/>
              <a:t>Verksamhetsplanen</a:t>
            </a:r>
          </a:p>
          <a:p>
            <a:r>
              <a:rPr lang="sv-SE" dirty="0"/>
              <a:t>Säsongsplaneringen </a:t>
            </a:r>
          </a:p>
          <a:p>
            <a:r>
              <a:rPr lang="sv-SE" dirty="0"/>
              <a:t>Ekonomi, vad kostar en cup?</a:t>
            </a:r>
          </a:p>
          <a:p>
            <a:r>
              <a:rPr lang="sv-SE" dirty="0"/>
              <a:t>Övriga frågor</a:t>
            </a:r>
          </a:p>
        </p:txBody>
      </p:sp>
    </p:spTree>
    <p:extLst>
      <p:ext uri="{BB962C8B-B14F-4D97-AF65-F5344CB8AC3E}">
        <p14:creationId xmlns:p14="http://schemas.microsoft.com/office/powerpoint/2010/main" val="3683658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35F952-B0CE-F96D-465E-989F1A1FE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Timrå IK U12 – 2022/2023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D7E830-0A8D-FAD3-F5A8-B6AAF86A0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dirty="0"/>
              <a:t>Huvudtränare</a:t>
            </a:r>
          </a:p>
          <a:p>
            <a:r>
              <a:rPr lang="sv-SE" sz="1800" dirty="0"/>
              <a:t>Johan Tegeback / Richard Svahn (BU2 utbildning)</a:t>
            </a:r>
          </a:p>
          <a:p>
            <a:r>
              <a:rPr lang="sv-SE" sz="1800" dirty="0"/>
              <a:t>Niklas Djursvik, Thomas Nilsson, Christian Söderström, Micke </a:t>
            </a:r>
            <a:r>
              <a:rPr lang="sv-SE" sz="1800" dirty="0" err="1"/>
              <a:t>Thörnlund</a:t>
            </a:r>
            <a:r>
              <a:rPr lang="sv-SE" sz="1800" dirty="0"/>
              <a:t> (ass)</a:t>
            </a:r>
          </a:p>
          <a:p>
            <a:r>
              <a:rPr lang="sv-SE" sz="1800" dirty="0"/>
              <a:t>Emil Pettersson, Peter Hamrin (</a:t>
            </a:r>
            <a:r>
              <a:rPr lang="sv-SE" sz="1800" dirty="0" err="1"/>
              <a:t>materialare</a:t>
            </a:r>
            <a:r>
              <a:rPr lang="sv-SE" sz="1800" dirty="0"/>
              <a:t>)</a:t>
            </a:r>
          </a:p>
          <a:p>
            <a:r>
              <a:rPr lang="sv-SE" sz="1800" dirty="0"/>
              <a:t>Thomas Bengtsson (lagledare/kassör)</a:t>
            </a:r>
          </a:p>
          <a:p>
            <a:endParaRPr lang="sv-SE" sz="1800" dirty="0"/>
          </a:p>
          <a:p>
            <a:r>
              <a:rPr lang="sv-SE" sz="1800" dirty="0"/>
              <a:t>Resurser till isträning mm:</a:t>
            </a:r>
          </a:p>
          <a:p>
            <a:r>
              <a:rPr lang="sv-SE" sz="1800" dirty="0"/>
              <a:t>Jocke Nordstrand &amp; Jimmie Lindström</a:t>
            </a:r>
          </a:p>
          <a:p>
            <a:endParaRPr lang="sv-SE" sz="1800" dirty="0"/>
          </a:p>
          <a:p>
            <a:r>
              <a:rPr lang="sv-SE" sz="1800" dirty="0"/>
              <a:t>25st utespelare och 3st målvakter</a:t>
            </a:r>
          </a:p>
          <a:p>
            <a:endParaRPr lang="sv-SE" sz="1800" dirty="0"/>
          </a:p>
          <a:p>
            <a:endParaRPr lang="sv-SE" sz="18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36DCD67-934C-6510-3318-746645F103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156" y="3305993"/>
            <a:ext cx="7122056" cy="2809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216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71B6C0-5925-EB07-0331-FF2B39629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Verksamhetsplanen	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4401623-BF92-6690-EF4F-74C30F646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Se laget.se under dokument</a:t>
            </a:r>
          </a:p>
        </p:txBody>
      </p:sp>
    </p:spTree>
    <p:extLst>
      <p:ext uri="{BB962C8B-B14F-4D97-AF65-F5344CB8AC3E}">
        <p14:creationId xmlns:p14="http://schemas.microsoft.com/office/powerpoint/2010/main" val="3752425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B8699F-DB6C-21AE-5CB6-9D56842E6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Säsongsplaneringen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D3C797F-3857-2908-5715-3EC4B86DC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10 </a:t>
            </a:r>
            <a:r>
              <a:rPr lang="sv-SE" dirty="0" err="1"/>
              <a:t>st</a:t>
            </a:r>
            <a:r>
              <a:rPr lang="sv-SE" dirty="0"/>
              <a:t> sammandrag</a:t>
            </a:r>
          </a:p>
          <a:p>
            <a:r>
              <a:rPr lang="sv-SE" sz="1400" b="0" i="0" dirty="0">
                <a:solidFill>
                  <a:srgbClr val="000000"/>
                </a:solidFill>
                <a:effectLst/>
                <a:latin typeface="ProximaNova"/>
              </a:rPr>
              <a:t>9/10</a:t>
            </a:r>
            <a:br>
              <a:rPr lang="sv-SE" sz="1400" dirty="0"/>
            </a:br>
            <a:r>
              <a:rPr lang="sv-SE" sz="1400" b="0" i="0" dirty="0">
                <a:solidFill>
                  <a:srgbClr val="000000"/>
                </a:solidFill>
                <a:effectLst/>
                <a:latin typeface="ProximaNova"/>
              </a:rPr>
              <a:t>22-23/10</a:t>
            </a:r>
            <a:br>
              <a:rPr lang="sv-SE" sz="1400" dirty="0"/>
            </a:br>
            <a:r>
              <a:rPr lang="sv-SE" sz="1400" b="0" i="0" dirty="0">
                <a:solidFill>
                  <a:srgbClr val="000000"/>
                </a:solidFill>
                <a:effectLst/>
                <a:latin typeface="ProximaNova"/>
              </a:rPr>
              <a:t>12-13/11</a:t>
            </a:r>
            <a:br>
              <a:rPr lang="sv-SE" sz="1400" dirty="0"/>
            </a:br>
            <a:r>
              <a:rPr lang="sv-SE" sz="1400" b="0" i="0" dirty="0">
                <a:solidFill>
                  <a:srgbClr val="000000"/>
                </a:solidFill>
                <a:effectLst/>
                <a:latin typeface="ProximaNova"/>
              </a:rPr>
              <a:t>26-27/11</a:t>
            </a:r>
            <a:br>
              <a:rPr lang="sv-SE" sz="1400" dirty="0"/>
            </a:br>
            <a:r>
              <a:rPr lang="sv-SE" sz="1400" b="0" i="0" dirty="0">
                <a:solidFill>
                  <a:srgbClr val="000000"/>
                </a:solidFill>
                <a:effectLst/>
                <a:latin typeface="ProximaNova"/>
              </a:rPr>
              <a:t>3-4/12</a:t>
            </a:r>
            <a:br>
              <a:rPr lang="sv-SE" sz="1400" dirty="0"/>
            </a:br>
            <a:r>
              <a:rPr lang="sv-SE" sz="1400" b="0" i="0" dirty="0">
                <a:solidFill>
                  <a:srgbClr val="000000"/>
                </a:solidFill>
                <a:effectLst/>
                <a:latin typeface="ProximaNova"/>
              </a:rPr>
              <a:t>17-18/12</a:t>
            </a:r>
            <a:br>
              <a:rPr lang="sv-SE" sz="1400" dirty="0"/>
            </a:br>
            <a:r>
              <a:rPr lang="sv-SE" sz="1400" b="0" i="0" dirty="0">
                <a:solidFill>
                  <a:srgbClr val="000000"/>
                </a:solidFill>
                <a:effectLst/>
                <a:latin typeface="ProximaNova"/>
              </a:rPr>
              <a:t>14-15/1</a:t>
            </a:r>
            <a:br>
              <a:rPr lang="sv-SE" sz="1400" dirty="0"/>
            </a:br>
            <a:r>
              <a:rPr lang="sv-SE" sz="1400" b="0" i="0" dirty="0">
                <a:solidFill>
                  <a:srgbClr val="000000"/>
                </a:solidFill>
                <a:effectLst/>
                <a:latin typeface="ProximaNova"/>
              </a:rPr>
              <a:t>28-29/1</a:t>
            </a:r>
            <a:br>
              <a:rPr lang="sv-SE" sz="1400" dirty="0"/>
            </a:br>
            <a:r>
              <a:rPr lang="sv-SE" sz="1400" b="0" i="0" dirty="0">
                <a:solidFill>
                  <a:srgbClr val="000000"/>
                </a:solidFill>
                <a:effectLst/>
                <a:latin typeface="ProximaNova"/>
              </a:rPr>
              <a:t>11-12/2</a:t>
            </a:r>
            <a:br>
              <a:rPr lang="sv-SE" sz="1400" dirty="0"/>
            </a:br>
            <a:r>
              <a:rPr lang="sv-SE" sz="1400" b="0" i="0" dirty="0">
                <a:solidFill>
                  <a:srgbClr val="000000"/>
                </a:solidFill>
                <a:effectLst/>
                <a:latin typeface="ProximaNova"/>
              </a:rPr>
              <a:t>25-26/2</a:t>
            </a:r>
          </a:p>
          <a:p>
            <a:pPr marL="0" indent="0">
              <a:buNone/>
            </a:pPr>
            <a:endParaRPr lang="sv-SE" sz="1600" dirty="0">
              <a:solidFill>
                <a:srgbClr val="000000"/>
              </a:solidFill>
              <a:latin typeface="ProximaNova"/>
            </a:endParaRPr>
          </a:p>
          <a:p>
            <a:r>
              <a:rPr lang="sv-SE" sz="1600" dirty="0">
                <a:solidFill>
                  <a:srgbClr val="000000"/>
                </a:solidFill>
                <a:latin typeface="ProximaNova"/>
              </a:rPr>
              <a:t>Cuper</a:t>
            </a:r>
          </a:p>
          <a:p>
            <a:r>
              <a:rPr lang="sv-SE" sz="1600" dirty="0">
                <a:solidFill>
                  <a:srgbClr val="000000"/>
                </a:solidFill>
                <a:latin typeface="ProximaNova"/>
              </a:rPr>
              <a:t>Hemmacupen Anton Lander 24,25sept, Linus Öhlund Gävle 8okt, </a:t>
            </a:r>
            <a:r>
              <a:rPr lang="sv-SE" sz="1600" dirty="0" err="1">
                <a:solidFill>
                  <a:srgbClr val="000000"/>
                </a:solidFill>
                <a:latin typeface="ProximaNova"/>
              </a:rPr>
              <a:t>Hemmacup</a:t>
            </a:r>
            <a:r>
              <a:rPr lang="sv-SE" sz="1600" dirty="0">
                <a:solidFill>
                  <a:srgbClr val="000000"/>
                </a:solidFill>
                <a:latin typeface="ProximaNova"/>
              </a:rPr>
              <a:t> v11 och Mora 31mars. Kommer försöka hitta en till cup då vi har för avsikt att åka med 15-17 utespelare/cup</a:t>
            </a:r>
          </a:p>
          <a:p>
            <a:r>
              <a:rPr lang="sv-SE" sz="1600" dirty="0">
                <a:solidFill>
                  <a:srgbClr val="000000"/>
                </a:solidFill>
                <a:latin typeface="ProximaNova"/>
              </a:rPr>
              <a:t>Mycket matcher blir det under säsongen, ca 55st med cuper &amp; sammandrag</a:t>
            </a:r>
          </a:p>
          <a:p>
            <a:pPr marL="0" indent="0">
              <a:buNone/>
            </a:pP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1204744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77A7E0-5580-CE68-6662-998EA0A53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1AE1FE8-B15B-BF29-D8E6-29F36043C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Startade säsongen med ca 34.000</a:t>
            </a:r>
          </a:p>
          <a:p>
            <a:r>
              <a:rPr lang="sv-SE" dirty="0"/>
              <a:t>Saldo efter att föräldrar betalt in toapapper och vi fått in sponsorpengar från cupen ca 95.000kr</a:t>
            </a:r>
          </a:p>
          <a:p>
            <a:endParaRPr lang="sv-SE" dirty="0"/>
          </a:p>
          <a:p>
            <a:r>
              <a:rPr lang="sv-SE" dirty="0"/>
              <a:t>Vad kostar en cup:</a:t>
            </a:r>
          </a:p>
          <a:p>
            <a:r>
              <a:rPr lang="sv-SE" dirty="0"/>
              <a:t>Ofta anmälningsavgift 3-4.000kr/lag</a:t>
            </a:r>
          </a:p>
          <a:p>
            <a:r>
              <a:rPr lang="sv-SE" dirty="0"/>
              <a:t>Mora kostar 1600kr/spelare (1600*17=27.200+4000=31.200) Vi tar 300kr/spelare som får in 5100kr i samma exempel</a:t>
            </a:r>
          </a:p>
          <a:p>
            <a:r>
              <a:rPr lang="sv-SE" dirty="0"/>
              <a:t>Dagscupen Gävle kostade endast 14.400kr</a:t>
            </a:r>
          </a:p>
        </p:txBody>
      </p:sp>
    </p:spTree>
    <p:extLst>
      <p:ext uri="{BB962C8B-B14F-4D97-AF65-F5344CB8AC3E}">
        <p14:creationId xmlns:p14="http://schemas.microsoft.com/office/powerpoint/2010/main" val="934676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DD3530-7B16-2D8A-9D83-34B1DF694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365E829-4446-DC8E-08D9-61810A30B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Reflektioner Anton Lander cup</a:t>
            </a:r>
          </a:p>
          <a:p>
            <a:r>
              <a:rPr lang="sv-SE" dirty="0"/>
              <a:t>Försäljning</a:t>
            </a:r>
          </a:p>
          <a:p>
            <a:r>
              <a:rPr lang="sv-SE" dirty="0"/>
              <a:t>Regler kring barackerna / omklädningsrum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9082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227</Words>
  <Application>Microsoft Office PowerPoint</Application>
  <PresentationFormat>Bredbild</PresentationFormat>
  <Paragraphs>39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ProximaNova</vt:lpstr>
      <vt:lpstr>Office-tema</vt:lpstr>
      <vt:lpstr>Föräldramöte – U12 2022-10-12</vt:lpstr>
      <vt:lpstr>Agenda </vt:lpstr>
      <vt:lpstr>Timrå IK U12 – 2022/2023</vt:lpstr>
      <vt:lpstr>Verksamhetsplanen </vt:lpstr>
      <vt:lpstr>Säsongsplaneringen</vt:lpstr>
      <vt:lpstr>Ekonomi</vt:lpstr>
      <vt:lpstr>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Möte 2022-10-12</dc:title>
  <dc:creator>Johan  Tegeback</dc:creator>
  <cp:lastModifiedBy>Johan  Tegeback</cp:lastModifiedBy>
  <cp:revision>2</cp:revision>
  <dcterms:created xsi:type="dcterms:W3CDTF">2022-10-12T08:40:02Z</dcterms:created>
  <dcterms:modified xsi:type="dcterms:W3CDTF">2022-10-12T10:53:02Z</dcterms:modified>
</cp:coreProperties>
</file>