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4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4660D5-7833-4913-853E-FA8AE9261A97}" v="3" dt="2022-09-29T06:18:50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3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AHN Richard" userId="c17d711e-a3bf-45b1-8b58-eb151dc0885f" providerId="ADAL" clId="{2D4660D5-7833-4913-853E-FA8AE9261A97}"/>
    <pc:docChg chg="addSld delSld modSld">
      <pc:chgData name="SVAHN Richard" userId="c17d711e-a3bf-45b1-8b58-eb151dc0885f" providerId="ADAL" clId="{2D4660D5-7833-4913-853E-FA8AE9261A97}" dt="2022-09-29T06:18:59.278" v="8" actId="2696"/>
      <pc:docMkLst>
        <pc:docMk/>
      </pc:docMkLst>
      <pc:sldChg chg="add">
        <pc:chgData name="SVAHN Richard" userId="c17d711e-a3bf-45b1-8b58-eb151dc0885f" providerId="ADAL" clId="{2D4660D5-7833-4913-853E-FA8AE9261A97}" dt="2022-09-29T06:17:12.246" v="0"/>
        <pc:sldMkLst>
          <pc:docMk/>
          <pc:sldMk cId="911117844" sldId="374"/>
        </pc:sldMkLst>
      </pc:sldChg>
      <pc:sldChg chg="new del">
        <pc:chgData name="SVAHN Richard" userId="c17d711e-a3bf-45b1-8b58-eb151dc0885f" providerId="ADAL" clId="{2D4660D5-7833-4913-853E-FA8AE9261A97}" dt="2022-09-29T06:17:25.035" v="2" actId="2696"/>
        <pc:sldMkLst>
          <pc:docMk/>
          <pc:sldMk cId="3161191976" sldId="375"/>
        </pc:sldMkLst>
      </pc:sldChg>
      <pc:sldChg chg="addSp modSp new del">
        <pc:chgData name="SVAHN Richard" userId="c17d711e-a3bf-45b1-8b58-eb151dc0885f" providerId="ADAL" clId="{2D4660D5-7833-4913-853E-FA8AE9261A97}" dt="2022-09-29T06:18:59.278" v="8" actId="2696"/>
        <pc:sldMkLst>
          <pc:docMk/>
          <pc:sldMk cId="3194316077" sldId="375"/>
        </pc:sldMkLst>
        <pc:picChg chg="add mod">
          <ac:chgData name="SVAHN Richard" userId="c17d711e-a3bf-45b1-8b58-eb151dc0885f" providerId="ADAL" clId="{2D4660D5-7833-4913-853E-FA8AE9261A97}" dt="2022-09-29T06:18:50.132" v="7"/>
          <ac:picMkLst>
            <pc:docMk/>
            <pc:sldMk cId="3194316077" sldId="375"/>
            <ac:picMk id="2" creationId="{76B6363C-F0DF-84F2-1E49-24F70643331E}"/>
          </ac:picMkLst>
        </pc:picChg>
      </pc:sldChg>
      <pc:sldChg chg="addSp modSp new del">
        <pc:chgData name="SVAHN Richard" userId="c17d711e-a3bf-45b1-8b58-eb151dc0885f" providerId="ADAL" clId="{2D4660D5-7833-4913-853E-FA8AE9261A97}" dt="2022-09-29T06:18:36.794" v="5" actId="2696"/>
        <pc:sldMkLst>
          <pc:docMk/>
          <pc:sldMk cId="3995315012" sldId="375"/>
        </pc:sldMkLst>
        <pc:spChg chg="add mod">
          <ac:chgData name="SVAHN Richard" userId="c17d711e-a3bf-45b1-8b58-eb151dc0885f" providerId="ADAL" clId="{2D4660D5-7833-4913-853E-FA8AE9261A97}" dt="2022-09-29T06:18:32.210" v="4"/>
          <ac:spMkLst>
            <pc:docMk/>
            <pc:sldMk cId="3995315012" sldId="375"/>
            <ac:spMk id="2" creationId="{D39F8DFD-DC2A-ABDB-201D-4B24CCA9533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DF00FB-FE73-2CFF-C26A-27CF37F7E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F46E18C-1A10-7939-A5ED-4C978CC4E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F8A947-F991-025D-D394-DD846F2E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B9D4AE-4891-78C9-5EBF-3981AE07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33BAF1-D437-C00D-22D0-3C20593B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878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289EF2-14BA-52D6-BA49-294C96A2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A9165D6-2CB9-E3D1-AE7E-D8B1E81DF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EF475F-99A4-6373-3FE9-5BCC6678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F186E0-859F-BC80-9D3E-89000FE7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AE65AE5-3EC5-63B4-9B49-20B836534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972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A1DFF7C-E685-080D-755B-98F61EDD6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67155A6-930D-FFF0-9F0A-639C19AF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C09F96-D43B-B668-B29E-EF229179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C9F97E-85EB-AE4B-7DFD-7AE47497F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3CE504F-CCC4-7460-A9B3-F7136F7B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8796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01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F3C1F-2F2D-FFED-FE55-8AFEDC98C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14DCF5-04E3-BCC4-5D43-C8A6D596A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A4DF60-32AE-D33C-00A5-A9F4EBF96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47A0D6-A4BB-E5A1-B304-F038ECA04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E00A93-316E-A08C-8E40-A1466B7D7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54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80EC53-7192-0087-AD25-B5D738B1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D74B473-2585-6CFC-0F7D-A00B65C0F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CDFC28-59B4-F609-3C10-74098C6D0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70C856-0077-265F-0106-69380D22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49B9F8-25D8-83AE-85FF-440326BA2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853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4AE634-3778-0897-28E8-34606A12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383340-4479-1A0B-3E67-98B61A0BE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DEC0531-0061-CE8B-F23A-92A9CBABC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2FE7A29-D8FC-8A30-7BDD-A8A051CE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28F3F8-D1ED-E67A-06C1-45DEA245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5301E7-FD19-8E9F-BEC0-100F65E22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98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154865-195F-1A8D-DBEA-484F7A88A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2DA9CE-416E-26C6-F6D1-5127F4C90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E794DDD-2C8F-81B0-5360-20C4C1698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0FC536E-19F1-5DCE-70CC-48A54F9F7E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CAC76C8-0C42-9A49-D0C7-72698154E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63EBE63-C655-5920-5AE1-E0A252D2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0780F80-F0A0-FA3A-5B39-2D5320567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D792987-EC73-DF0C-B2A3-509774FF3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808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7DC4C8-62B7-D3F9-3A43-A79E7A66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5AC33AC-6A3C-85A4-65A0-BD8343766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AD6019E-D98D-5F09-3AEB-1C887951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150D902-3892-8BA9-EC94-5A9B5A333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91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3603643-71AF-92A6-8CBE-1EA12070A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E1B36CF-1855-01DC-5F23-64B5EE493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308B22C-D262-6F12-EE07-7E9A915E0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075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446E1F-FE8A-8BA9-9CE9-B4278887E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30BAF8-02A4-2226-120D-D428983E3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62BB2C-1B35-FA6B-246F-B6AFFD89E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0472BEE-CDEF-1070-CD13-7EDA6E6A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43109A-AF50-4BC4-B865-13B0B09CF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40D75E-5A6A-2E77-1648-230132ED7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346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30126E-1C7D-635F-D26F-7C763BEE7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B186B2C-7683-E1B8-2F95-2F691D3E1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5EEC390-FC4A-F9CF-7381-347DC034C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D150C1-4F7F-2245-3004-EEE49E15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7D2926D-481D-CACB-7DA7-06DCC0727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899D72-9545-969B-D51E-1D96D6BB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796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871784F-E472-9B32-74B2-32974C239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E9205C-F8E0-AC94-6FCF-57F052EC0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ACE06B-8FCE-1F48-4D06-E7FF717F2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FC2C1-29FB-45CE-9D99-CAF2CFE1C856}" type="datetimeFigureOut">
              <a:rPr lang="sv-SE" smtClean="0"/>
              <a:t>2022-09-29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66E80F2-26F7-F320-FB82-76F134A7F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C7AE74-2EC0-7358-B96E-E2B0B0FEE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D223B-1174-43D4-B438-84405BF685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254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B1BD551A-7363-4191-8CA4-7C4E107E933E}"/>
              </a:ext>
            </a:extLst>
          </p:cNvPr>
          <p:cNvSpPr txBox="1"/>
          <p:nvPr/>
        </p:nvSpPr>
        <p:spPr>
          <a:xfrm>
            <a:off x="368117" y="601927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800" b="0" i="0" spc="180" dirty="0">
                <a:solidFill>
                  <a:srgbClr val="313131"/>
                </a:solidFill>
                <a:effectLst/>
              </a:rPr>
              <a:t>VÄRDEGRUNDER</a:t>
            </a:r>
            <a:endParaRPr lang="en-US" sz="4800" spc="18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DDBB678-6001-4841-9738-5DEED0BDDE38}"/>
              </a:ext>
            </a:extLst>
          </p:cNvPr>
          <p:cNvSpPr txBox="1"/>
          <p:nvPr/>
        </p:nvSpPr>
        <p:spPr>
          <a:xfrm>
            <a:off x="569699" y="1909977"/>
            <a:ext cx="6098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b="1" dirty="0">
                <a:solidFill>
                  <a:srgbClr val="0855A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TRYGGHET</a:t>
            </a:r>
          </a:p>
          <a:p>
            <a:endParaRPr lang="sv-SE" dirty="0">
              <a:solidFill>
                <a:srgbClr val="333333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dirty="0">
              <a:solidFill>
                <a:srgbClr val="333333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BC095D23-6ADD-4877-AA2E-F5A5C6D7B6AE}"/>
              </a:ext>
            </a:extLst>
          </p:cNvPr>
          <p:cNvGraphicFramePr>
            <a:graphicFrameLocks noGrp="1"/>
          </p:cNvGraphicFramePr>
          <p:nvPr/>
        </p:nvGraphicFramePr>
        <p:xfrm>
          <a:off x="620228" y="2247233"/>
          <a:ext cx="2761922" cy="1568019"/>
        </p:xfrm>
        <a:graphic>
          <a:graphicData uri="http://schemas.openxmlformats.org/drawingml/2006/table">
            <a:tbl>
              <a:tblPr/>
              <a:tblGrid>
                <a:gridCol w="2761922">
                  <a:extLst>
                    <a:ext uri="{9D8B030D-6E8A-4147-A177-3AD203B41FA5}">
                      <a16:colId xmlns:a16="http://schemas.microsoft.com/office/drawing/2014/main" val="498143350"/>
                    </a:ext>
                  </a:extLst>
                </a:gridCol>
              </a:tblGrid>
              <a:tr h="1329894">
                <a:tc>
                  <a:txBody>
                    <a:bodyPr/>
                    <a:lstStyle/>
                    <a:p>
                      <a:pPr marL="0" indent="0" algn="l" fontAlgn="b">
                        <a:buFont typeface="+mj-lt"/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1.  Alla är välkomna.</a:t>
                      </a:r>
                    </a:p>
                    <a:p>
                      <a:pPr marL="0" indent="0" algn="l" fontAlgn="b">
                        <a:buFont typeface="+mj-lt"/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2.  Man säger Hej.</a:t>
                      </a:r>
                    </a:p>
                    <a:p>
                      <a:pPr marL="0" indent="0" algn="l" fontAlgn="b">
                        <a:buFont typeface="+mj-lt"/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3. ”Vill du vara med?”</a:t>
                      </a:r>
                    </a:p>
                    <a:p>
                      <a:pPr marL="0" indent="0" algn="l" fontAlgn="b">
                        <a:buFont typeface="+mj-lt"/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4. Jag ser ut som jag gör och det är okej.</a:t>
                      </a: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841791"/>
                  </a:ext>
                </a:extLst>
              </a:tr>
              <a:tr h="168086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943435"/>
                  </a:ext>
                </a:extLst>
              </a:tr>
            </a:tbl>
          </a:graphicData>
        </a:graphic>
      </p:graphicFrame>
      <p:pic>
        <p:nvPicPr>
          <p:cNvPr id="2" name="Picture 4">
            <a:extLst>
              <a:ext uri="{FF2B5EF4-FFF2-40B4-BE49-F238E27FC236}">
                <a16:creationId xmlns:a16="http://schemas.microsoft.com/office/drawing/2014/main" id="{3A51C35A-23EC-47F4-BA40-20652F4E2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029" y="6218526"/>
            <a:ext cx="2505942" cy="52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1943581-8912-4E03-A923-D1A5E9A03129}"/>
              </a:ext>
            </a:extLst>
          </p:cNvPr>
          <p:cNvSpPr txBox="1"/>
          <p:nvPr/>
        </p:nvSpPr>
        <p:spPr>
          <a:xfrm>
            <a:off x="3919577" y="1874313"/>
            <a:ext cx="6098720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2000" b="1" dirty="0">
                <a:solidFill>
                  <a:srgbClr val="0855A2"/>
                </a:solidFill>
                <a:latin typeface="Calibri Light"/>
                <a:cs typeface="Calibri Light"/>
              </a:rPr>
              <a:t>UTVECKLING</a:t>
            </a:r>
            <a:endParaRPr lang="sv-SE" sz="2000" b="1" dirty="0">
              <a:solidFill>
                <a:srgbClr val="0855A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dirty="0">
              <a:solidFill>
                <a:srgbClr val="333333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dirty="0">
              <a:solidFill>
                <a:srgbClr val="333333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E675FA4B-2228-4D45-B0E4-526FA129BCC3}"/>
              </a:ext>
            </a:extLst>
          </p:cNvPr>
          <p:cNvGraphicFramePr>
            <a:graphicFrameLocks noGrp="1"/>
          </p:cNvGraphicFramePr>
          <p:nvPr/>
        </p:nvGraphicFramePr>
        <p:xfrm>
          <a:off x="3907462" y="2084882"/>
          <a:ext cx="3025800" cy="2105025"/>
        </p:xfrm>
        <a:graphic>
          <a:graphicData uri="http://schemas.openxmlformats.org/drawingml/2006/table">
            <a:tbl>
              <a:tblPr/>
              <a:tblGrid>
                <a:gridCol w="3025800">
                  <a:extLst>
                    <a:ext uri="{9D8B030D-6E8A-4147-A177-3AD203B41FA5}">
                      <a16:colId xmlns:a16="http://schemas.microsoft.com/office/drawing/2014/main" val="49814335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Kämpa och ge allt.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Våga tävla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Lyssna på tränarna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Våga göra fel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8417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9434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10953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355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 panose="020B0204020104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440411"/>
                  </a:ext>
                </a:extLst>
              </a:tr>
            </a:tbl>
          </a:graphicData>
        </a:graphic>
      </p:graphicFrame>
      <p:sp>
        <p:nvSpPr>
          <p:cNvPr id="10" name="textruta 9">
            <a:extLst>
              <a:ext uri="{FF2B5EF4-FFF2-40B4-BE49-F238E27FC236}">
                <a16:creationId xmlns:a16="http://schemas.microsoft.com/office/drawing/2014/main" id="{7F1ABFF0-F881-43A6-921B-F80CAD880FC0}"/>
              </a:ext>
            </a:extLst>
          </p:cNvPr>
          <p:cNvSpPr txBox="1"/>
          <p:nvPr/>
        </p:nvSpPr>
        <p:spPr>
          <a:xfrm>
            <a:off x="7475063" y="1870048"/>
            <a:ext cx="6098720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2000" b="1" dirty="0">
                <a:solidFill>
                  <a:srgbClr val="0855A2"/>
                </a:solidFill>
                <a:latin typeface="Calibri Light"/>
                <a:cs typeface="Calibri Light"/>
              </a:rPr>
              <a:t>ANSVAR</a:t>
            </a:r>
            <a:endParaRPr lang="sv-SE" sz="2000" b="1" dirty="0">
              <a:solidFill>
                <a:srgbClr val="0855A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dirty="0">
              <a:solidFill>
                <a:srgbClr val="333333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v-SE" dirty="0">
              <a:solidFill>
                <a:srgbClr val="333333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660D3388-0023-419C-B077-11451CAD37B0}"/>
              </a:ext>
            </a:extLst>
          </p:cNvPr>
          <p:cNvGraphicFramePr>
            <a:graphicFrameLocks noGrp="1"/>
          </p:cNvGraphicFramePr>
          <p:nvPr/>
        </p:nvGraphicFramePr>
        <p:xfrm>
          <a:off x="7453620" y="1938973"/>
          <a:ext cx="2564677" cy="2470785"/>
        </p:xfrm>
        <a:graphic>
          <a:graphicData uri="http://schemas.openxmlformats.org/drawingml/2006/table">
            <a:tbl>
              <a:tblPr/>
              <a:tblGrid>
                <a:gridCol w="2564677">
                  <a:extLst>
                    <a:ext uri="{9D8B030D-6E8A-4147-A177-3AD203B41FA5}">
                      <a16:colId xmlns:a16="http://schemas.microsoft.com/office/drawing/2014/main" val="498143350"/>
                    </a:ext>
                  </a:extLst>
                </a:gridCol>
              </a:tblGrid>
              <a:tr h="939406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Vara snäll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Visa respekt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Vårda ditt språk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Vara hjälpsam.</a:t>
                      </a:r>
                    </a:p>
                    <a:p>
                      <a:pPr marL="228600" indent="-228600" algn="l" fontAlgn="b">
                        <a:buFont typeface="+mj-lt"/>
                        <a:buAutoNum type="arabicPeriod"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badi Extra Light"/>
                        </a:rPr>
                        <a:t>Vara trevlig.</a:t>
                      </a:r>
                    </a:p>
                    <a:p>
                      <a:pPr marL="0" indent="0" algn="l" fontAlgn="b">
                        <a:buFont typeface="+mj-lt"/>
                        <a:buNone/>
                      </a:pP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841791"/>
                  </a:ext>
                </a:extLst>
              </a:tr>
              <a:tr h="14733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943435"/>
                  </a:ext>
                </a:extLst>
              </a:tr>
              <a:tr h="14733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1095395"/>
                  </a:ext>
                </a:extLst>
              </a:tr>
              <a:tr h="14733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35554"/>
                  </a:ext>
                </a:extLst>
              </a:tr>
              <a:tr h="147335"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Abadi Extra Light" panose="020B0204020104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440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1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</Words>
  <Application>Microsoft Office PowerPoint</Application>
  <PresentationFormat>Bredbild</PresentationFormat>
  <Paragraphs>20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Abadi Extra Light</vt:lpstr>
      <vt:lpstr>Arial</vt:lpstr>
      <vt:lpstr>Calibri</vt:lpstr>
      <vt:lpstr>Calibri Light</vt:lpstr>
      <vt:lpstr>Office-tema</vt:lpstr>
      <vt:lpstr>PowerPoint-presentation</vt:lpstr>
    </vt:vector>
  </TitlesOfParts>
  <Company>SCA Forest Products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SVAHN Richard</dc:creator>
  <cp:lastModifiedBy>SVAHN Richard</cp:lastModifiedBy>
  <cp:revision>1</cp:revision>
  <dcterms:created xsi:type="dcterms:W3CDTF">2022-09-29T06:17:04Z</dcterms:created>
  <dcterms:modified xsi:type="dcterms:W3CDTF">2022-09-29T06:19:08Z</dcterms:modified>
</cp:coreProperties>
</file>