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7" r:id="rId4"/>
    <p:sldId id="258" r:id="rId5"/>
    <p:sldId id="273" r:id="rId6"/>
    <p:sldId id="263" r:id="rId7"/>
    <p:sldId id="265" r:id="rId8"/>
    <p:sldId id="269" r:id="rId9"/>
    <p:sldId id="276" r:id="rId10"/>
    <p:sldId id="272" r:id="rId11"/>
    <p:sldId id="271" r:id="rId12"/>
  </p:sldIdLst>
  <p:sldSz cx="12192000" cy="6858000"/>
  <p:notesSz cx="6735763" cy="98663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9889D3-30DD-4AFB-8304-BC7173B7F3AB}" v="193" dt="2021-09-13T11:15:22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4836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35934-76A9-47A7-826F-07078F8E6309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C329C-F07B-43A8-A5CD-FF3734ECAB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950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270BD6-0380-4FEA-82B7-E13F329D0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45ACF77-A858-431D-A511-C607EB15D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0F60299-FE64-4B6F-A99D-73B4CDB1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90F544-CFA9-49D4-BC3D-CD381351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449E62C-9CDA-4743-A12A-D18D0153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938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327724-ECAD-4A8D-AEEC-C752895C8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DCD277D-BAD2-4D92-9BCE-F70D362C8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FF1DB1-320D-4748-85F9-2A897108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B2623B-B2DA-4E20-8ABD-A8847E650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62BCFF-9095-49D7-9C81-ABDFA359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645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C33FD88-573B-4253-911B-DF7372F0B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E2AB01C-AD49-4140-8793-9478A1E2F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D2BDC3-9DEF-4B76-A800-590CE160D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230D26-D291-4E35-BD3C-C25DD4D1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E9D02A-DFC9-462A-9AC5-7D9DD30AA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089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B920F9-6DB6-4F10-ADA9-58D408B9B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0F273F-7E7A-4B63-8B34-5013E9185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162399C-D382-4948-9D40-BC959C26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12714D-94FF-464A-9835-A513F5BA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38B469-E76F-4EF7-8506-0F2FF4EB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2991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D5685F-1797-4617-8E6D-E901E0313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11CAC2-30B4-422F-9A72-B51C7754C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BD81B1-89B5-4327-BA7E-0A0A1C36D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FDD7A1-618E-4650-90D1-12B82B1DF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A505C5-6BB4-42C8-9063-EC9D0E75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857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E6B2FB-1CD7-4D89-AE58-41A9C1447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BBC06E-1642-4338-A1D4-A5900283F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ACC2BEB-F4DD-490C-ABC9-5932B5004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0BB0AC3-DEC1-4E4B-8DCB-70C06A39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C6F6CA5-3E2B-4C32-A97B-9FC367290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B240AD-0C81-4851-9611-52C9EEA2B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62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173DB8-51C4-4658-B731-AA405DBB2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7854467-542F-4836-A6B0-DA87108D5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98F2672-13DB-4F39-A8FC-A562608FC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4C25A02-9136-4619-B5D6-E7496E094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DA27EB3-D8D8-4B5E-A539-9F7225E0F4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9C33F68-FA66-439E-96EB-7177AFB65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E92EB62-6A6D-4E10-A488-469FADF08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2222C27-2337-4E16-801E-3AE3BE05A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095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AEC026-9418-4545-909B-BFA7EC219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6D428D2-416B-4FBC-8F95-BF25E966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D7F7E71-6768-46F9-94AC-D567CB7DC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559B2C3-2FE6-44B8-A5A6-15D3A2369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270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4754C89-0EED-41E8-B4E8-8658CAC59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CC70D8-AFD3-402A-84D1-71C52C009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7F5183D-0D78-4B22-8DA4-C327D1FA9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170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C4CBE3-044E-4CDE-B1C3-DEC9DC7D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8A4588-CECF-43E8-B612-06FC02B19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897012-73A2-41B4-AA89-22AEB7D1A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0DFB2C-6ECF-4B12-A19B-BD52992D8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0516532-0395-43D4-8FFA-ECB497D1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249804E-5328-497F-9F33-7016C443A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285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450108-B8DF-4BAB-9F4D-CF30AFD4C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FF80DFC-7CD2-4DB4-B901-87A1D37E4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97572C6-3869-41E9-8FCD-2BB0E3478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87E8A8D-FE65-4546-B6B6-C301A6E93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172121-5061-49E9-BA99-0E313260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098B12B-5D26-47EC-9C58-185313338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8085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8720FEF-0723-43BF-8B50-EAA9DB3B8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64677DF-0708-4BE8-8009-7C9D4A371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58F5FE-DEFE-4DC8-8719-EF203D154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A48BD-AF65-4F95-941E-D61E5B24E184}" type="datetimeFigureOut">
              <a:rPr lang="sv-SE" smtClean="0"/>
              <a:t>2021-09-13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6F918E4-DE33-44E9-8A30-06537B4BF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5789D4-B72D-43D2-92D3-8EEFA347A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D1B5-4C6F-42C7-8B95-1E6D7F2D1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901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AAEE455-1269-48E8-9395-4CBAA0C17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5882" y="4267832"/>
            <a:ext cx="4805996" cy="1401448"/>
          </a:xfrm>
        </p:spPr>
        <p:txBody>
          <a:bodyPr anchor="t">
            <a:normAutofit/>
          </a:bodyPr>
          <a:lstStyle/>
          <a:p>
            <a:r>
              <a:rPr lang="sv-SE" sz="4400" dirty="0">
                <a:solidFill>
                  <a:srgbClr val="000000"/>
                </a:solidFill>
              </a:rPr>
              <a:t>Föräldramöte – U11</a:t>
            </a:r>
            <a:br>
              <a:rPr lang="sv-SE" sz="4400" dirty="0">
                <a:solidFill>
                  <a:srgbClr val="000000"/>
                </a:solidFill>
              </a:rPr>
            </a:br>
            <a:r>
              <a:rPr lang="sv-SE" sz="4400" dirty="0">
                <a:solidFill>
                  <a:srgbClr val="000000"/>
                </a:solidFill>
              </a:rPr>
              <a:t>2021-09-13</a:t>
            </a: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Bildresultat fÃ¶r timrÃ¥ ik">
            <a:extLst>
              <a:ext uri="{FF2B5EF4-FFF2-40B4-BE49-F238E27FC236}">
                <a16:creationId xmlns:a16="http://schemas.microsoft.com/office/drawing/2014/main" id="{E57296F7-9FBD-4CDD-9789-75E9AF3D75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5" r="26223" b="-1"/>
          <a:stretch/>
        </p:blipFill>
        <p:spPr bwMode="auto">
          <a:xfrm>
            <a:off x="1" y="770037"/>
            <a:ext cx="5298683" cy="6097438"/>
          </a:xfrm>
          <a:custGeom>
            <a:avLst/>
            <a:gdLst>
              <a:gd name="connsiteX0" fmla="*/ 2178155 w 5298683"/>
              <a:gd name="connsiteY0" fmla="*/ 0 h 6097438"/>
              <a:gd name="connsiteX1" fmla="*/ 5298683 w 5298683"/>
              <a:gd name="connsiteY1" fmla="*/ 3120527 h 6097438"/>
              <a:gd name="connsiteX2" fmla="*/ 3392805 w 5298683"/>
              <a:gd name="connsiteY2" fmla="*/ 5995828 h 6097438"/>
              <a:gd name="connsiteX3" fmla="*/ 3115184 w 5298683"/>
              <a:gd name="connsiteY3" fmla="*/ 6097438 h 6097438"/>
              <a:gd name="connsiteX4" fmla="*/ 1241127 w 5298683"/>
              <a:gd name="connsiteY4" fmla="*/ 6097438 h 6097438"/>
              <a:gd name="connsiteX5" fmla="*/ 963506 w 5298683"/>
              <a:gd name="connsiteY5" fmla="*/ 5995828 h 6097438"/>
              <a:gd name="connsiteX6" fmla="*/ 193210 w 5298683"/>
              <a:gd name="connsiteY6" fmla="*/ 5528477 h 6097438"/>
              <a:gd name="connsiteX7" fmla="*/ 0 w 5298683"/>
              <a:gd name="connsiteY7" fmla="*/ 5352876 h 6097438"/>
              <a:gd name="connsiteX8" fmla="*/ 0 w 5298683"/>
              <a:gd name="connsiteY8" fmla="*/ 888178 h 6097438"/>
              <a:gd name="connsiteX9" fmla="*/ 193210 w 5298683"/>
              <a:gd name="connsiteY9" fmla="*/ 712577 h 6097438"/>
              <a:gd name="connsiteX10" fmla="*/ 2178155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614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Anton Lander Cup 26-27 februari 2022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/>
          <a:lstStyle/>
          <a:p>
            <a:r>
              <a:rPr lang="sv-SE" dirty="0" err="1"/>
              <a:t>Cuponline</a:t>
            </a:r>
            <a:endParaRPr lang="sv-SE" dirty="0"/>
          </a:p>
          <a:p>
            <a:r>
              <a:rPr lang="sv-SE" dirty="0"/>
              <a:t>Sponsring</a:t>
            </a:r>
          </a:p>
          <a:p>
            <a:r>
              <a:rPr lang="sv-SE" dirty="0"/>
              <a:t>Lotterier försöka fixa priser</a:t>
            </a:r>
          </a:p>
          <a:p>
            <a:r>
              <a:rPr lang="sv-SE" dirty="0"/>
              <a:t>Kontakta föreningar och bjuda in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80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669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218" name="Picture 2" descr="Bildresultat fÃ¶r frÃ¥getecken">
            <a:extLst>
              <a:ext uri="{FF2B5EF4-FFF2-40B4-BE49-F238E27FC236}">
                <a16:creationId xmlns:a16="http://schemas.microsoft.com/office/drawing/2014/main" id="{84938174-B727-4F47-927E-CBD1CE343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181" y="1368270"/>
            <a:ext cx="5462546" cy="416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101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Introduktion </a:t>
            </a:r>
          </a:p>
          <a:p>
            <a:r>
              <a:rPr lang="sv-SE" dirty="0"/>
              <a:t>Info om kiosken</a:t>
            </a:r>
          </a:p>
          <a:p>
            <a:r>
              <a:rPr lang="sv-SE" dirty="0"/>
              <a:t>Timrå IK uppdaterade verksamhetsplan</a:t>
            </a:r>
          </a:p>
          <a:p>
            <a:r>
              <a:rPr lang="sv-SE" dirty="0"/>
              <a:t>Presentation av ledare/spelare </a:t>
            </a:r>
          </a:p>
          <a:p>
            <a:r>
              <a:rPr lang="sv-SE" dirty="0"/>
              <a:t>Jobb för Timrå IK</a:t>
            </a:r>
          </a:p>
          <a:p>
            <a:r>
              <a:rPr lang="sv-SE" dirty="0"/>
              <a:t>Träningar</a:t>
            </a:r>
          </a:p>
          <a:p>
            <a:r>
              <a:rPr lang="sv-SE" dirty="0"/>
              <a:t>Säsongsplanering</a:t>
            </a:r>
          </a:p>
          <a:p>
            <a:r>
              <a:rPr lang="sv-SE" dirty="0"/>
              <a:t>Ekonomi TIK U11</a:t>
            </a:r>
          </a:p>
          <a:p>
            <a:r>
              <a:rPr lang="sv-SE" dirty="0"/>
              <a:t>Övrigt</a:t>
            </a:r>
          </a:p>
          <a:p>
            <a:r>
              <a:rPr lang="sv-SE" dirty="0"/>
              <a:t>Frågor?</a:t>
            </a:r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765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Uppdaterade verksamhetsplanen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Se separat dok.</a:t>
            </a:r>
          </a:p>
        </p:txBody>
      </p:sp>
    </p:spTree>
    <p:extLst>
      <p:ext uri="{BB962C8B-B14F-4D97-AF65-F5344CB8AC3E}">
        <p14:creationId xmlns:p14="http://schemas.microsoft.com/office/powerpoint/2010/main" val="373559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7889260" cy="1325563"/>
          </a:xfrm>
        </p:spPr>
        <p:txBody>
          <a:bodyPr/>
          <a:lstStyle/>
          <a:p>
            <a:pPr algn="ctr"/>
            <a:r>
              <a:rPr lang="sv-SE" dirty="0"/>
              <a:t>U11 – Ledarna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4026" y="145060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</a:t>
            </a: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					</a:t>
            </a:r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1942466" y="2058593"/>
            <a:ext cx="660456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Tränare:</a:t>
            </a:r>
            <a:r>
              <a:rPr lang="sv-SE" dirty="0"/>
              <a:t>					</a:t>
            </a:r>
            <a:r>
              <a:rPr lang="sv-SE" b="1" i="0" dirty="0">
                <a:solidFill>
                  <a:srgbClr val="202122"/>
                </a:solidFill>
                <a:effectLst/>
                <a:latin typeface="Calabri"/>
              </a:rPr>
              <a:t>materialförvaltare:</a:t>
            </a:r>
            <a:endParaRPr lang="sv-SE" b="1" dirty="0">
              <a:latin typeface="Calabri"/>
            </a:endParaRPr>
          </a:p>
          <a:p>
            <a:r>
              <a:rPr lang="sv-SE" dirty="0"/>
              <a:t>Richard Svahn				Emil Pettersson</a:t>
            </a:r>
          </a:p>
          <a:p>
            <a:r>
              <a:rPr lang="sv-SE" dirty="0"/>
              <a:t>Johan Tegeback				Peter Hamrin</a:t>
            </a:r>
          </a:p>
          <a:p>
            <a:r>
              <a:rPr lang="sv-SE" dirty="0"/>
              <a:t>Christian Söderström</a:t>
            </a:r>
          </a:p>
          <a:p>
            <a:r>
              <a:rPr lang="sv-SE" dirty="0"/>
              <a:t>Tomas Nilsson</a:t>
            </a:r>
          </a:p>
          <a:p>
            <a:r>
              <a:rPr lang="sv-SE" dirty="0"/>
              <a:t>Michael Törnlund</a:t>
            </a:r>
          </a:p>
          <a:p>
            <a:endParaRPr lang="sv-SE" dirty="0"/>
          </a:p>
          <a:p>
            <a:r>
              <a:rPr lang="sv-SE" b="1" dirty="0"/>
              <a:t>Lagledare/ekonomi:			Blockansvarig:</a:t>
            </a:r>
          </a:p>
          <a:p>
            <a:r>
              <a:rPr lang="sv-SE" dirty="0"/>
              <a:t>Thomas Bengtsson				Åke Westin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1543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8F598-D32D-418E-BC8B-9F6A314CD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1675"/>
            <a:ext cx="10515600" cy="1325563"/>
          </a:xfrm>
        </p:spPr>
        <p:txBody>
          <a:bodyPr/>
          <a:lstStyle/>
          <a:p>
            <a:r>
              <a:rPr lang="sv-SE" dirty="0"/>
              <a:t>Truppen TIK U11 2021-2022    (20st)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EA6C1D4-CC93-424B-9333-0546F8B3C8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34" y="1363516"/>
            <a:ext cx="6153150" cy="530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01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Jobb för Timrå 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/>
          <a:lstStyle/>
          <a:p>
            <a:r>
              <a:rPr lang="sv-SE" dirty="0"/>
              <a:t>Parkering, 50/50 lotter, Anton Lander Café, (nattvandring)</a:t>
            </a:r>
          </a:p>
          <a:p>
            <a:r>
              <a:rPr lang="sv-SE" dirty="0" err="1"/>
              <a:t>Workplanner</a:t>
            </a:r>
            <a:r>
              <a:rPr lang="sv-SE" dirty="0"/>
              <a:t> används som tidigare för planering och schemaläggning</a:t>
            </a:r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89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Träning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952680"/>
          </a:xfrm>
        </p:spPr>
        <p:txBody>
          <a:bodyPr>
            <a:normAutofit/>
          </a:bodyPr>
          <a:lstStyle/>
          <a:p>
            <a:r>
              <a:rPr lang="sv-SE" dirty="0"/>
              <a:t>Vi kör igång i september givetvis utan krock med annan idrott.</a:t>
            </a:r>
          </a:p>
          <a:p>
            <a:r>
              <a:rPr lang="sv-SE" dirty="0"/>
              <a:t>Viss individanpassning för allas utvecklings skull. </a:t>
            </a:r>
          </a:p>
          <a:p>
            <a:r>
              <a:rPr lang="sv-SE" dirty="0"/>
              <a:t>Månadsplanering av träningarna.</a:t>
            </a:r>
          </a:p>
          <a:p>
            <a:r>
              <a:rPr lang="sv-SE" dirty="0"/>
              <a:t>Samarbete mellan lag (U12 och U10)</a:t>
            </a:r>
          </a:p>
          <a:p>
            <a:r>
              <a:rPr lang="sv-SE" dirty="0"/>
              <a:t>Huvudtränarens ansvar för upp/ner mellan lag, match/träning</a:t>
            </a:r>
          </a:p>
          <a:p>
            <a:r>
              <a:rPr lang="sv-SE" dirty="0"/>
              <a:t>Uppförande på isen </a:t>
            </a:r>
          </a:p>
          <a:p>
            <a:r>
              <a:rPr lang="sv-SE" dirty="0"/>
              <a:t>Regler i omklädningsrummet/duschen/utrustning/föräldrar </a:t>
            </a:r>
          </a:p>
          <a:p>
            <a:r>
              <a:rPr lang="sv-SE" dirty="0"/>
              <a:t>Svara på anmälan till träningarna – VIKTIGT</a:t>
            </a:r>
          </a:p>
          <a:p>
            <a:r>
              <a:rPr lang="sv-SE" dirty="0"/>
              <a:t>Off-</a:t>
            </a:r>
            <a:r>
              <a:rPr lang="sv-SE" dirty="0" err="1"/>
              <a:t>ice</a:t>
            </a:r>
            <a:r>
              <a:rPr lang="sv-SE" dirty="0"/>
              <a:t> (</a:t>
            </a:r>
            <a:r>
              <a:rPr lang="sv-SE" dirty="0" err="1"/>
              <a:t>fys</a:t>
            </a:r>
            <a:r>
              <a:rPr lang="sv-SE" dirty="0"/>
              <a:t>) kommer ske i anslutning till träning (Maria)</a:t>
            </a:r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81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77A082-2C59-4BC3-942A-51E7A77E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707" y="339958"/>
            <a:ext cx="10515600" cy="1325563"/>
          </a:xfrm>
        </p:spPr>
        <p:txBody>
          <a:bodyPr/>
          <a:lstStyle/>
          <a:p>
            <a:r>
              <a:rPr lang="sv-SE" dirty="0"/>
              <a:t>Säsongsplanering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041B1-D854-479E-8165-76E83910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707" y="1800458"/>
            <a:ext cx="10515600" cy="4351338"/>
          </a:xfrm>
        </p:spPr>
        <p:txBody>
          <a:bodyPr/>
          <a:lstStyle/>
          <a:p>
            <a:r>
              <a:rPr lang="sv-SE" dirty="0"/>
              <a:t>2-3 oktober läger Ånge (intresseanmälan skickas ut)</a:t>
            </a:r>
          </a:p>
          <a:p>
            <a:r>
              <a:rPr lang="sv-SE" dirty="0"/>
              <a:t>31 oktober cup Njurunda</a:t>
            </a:r>
          </a:p>
          <a:p>
            <a:r>
              <a:rPr lang="sv-SE" dirty="0"/>
              <a:t>4-5 december cup Sundsvall</a:t>
            </a:r>
          </a:p>
          <a:p>
            <a:r>
              <a:rPr lang="sv-SE" dirty="0"/>
              <a:t>7-9 januari cup Östersund</a:t>
            </a:r>
          </a:p>
          <a:p>
            <a:r>
              <a:rPr lang="sv-SE" dirty="0"/>
              <a:t>26-27 feb hemma cup Timrå</a:t>
            </a:r>
          </a:p>
          <a:p>
            <a:endParaRPr lang="sv-SE" dirty="0"/>
          </a:p>
          <a:p>
            <a:r>
              <a:rPr lang="sv-SE" dirty="0"/>
              <a:t>Seriespel, övriga träningsmatcher</a:t>
            </a:r>
          </a:p>
        </p:txBody>
      </p:sp>
      <p:pic>
        <p:nvPicPr>
          <p:cNvPr id="2050" name="Picture 2" descr="Bildresultat fÃ¶r timrÃ¥ ik">
            <a:extLst>
              <a:ext uri="{FF2B5EF4-FFF2-40B4-BE49-F238E27FC236}">
                <a16:creationId xmlns:a16="http://schemas.microsoft.com/office/drawing/2014/main" id="{123C97D8-3AE8-481D-9970-CED80482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" y="92642"/>
            <a:ext cx="1000337" cy="111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21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6564F-D5F1-4CF9-B3FC-E823E20DA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146BC-1D45-495D-A8D8-7BDD1767A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Status ekonomi TIK U11, Kostnader är </a:t>
            </a:r>
            <a:r>
              <a:rPr lang="sv-SE" b="1" u="sng" dirty="0"/>
              <a:t>ca</a:t>
            </a:r>
            <a:r>
              <a:rPr lang="sv-SE" dirty="0"/>
              <a:t> och  baseras på 20 barn intäkt är 300:-/barn  </a:t>
            </a:r>
          </a:p>
          <a:p>
            <a:r>
              <a:rPr lang="sv-SE" dirty="0"/>
              <a:t>43707:- på kontot</a:t>
            </a:r>
          </a:p>
          <a:p>
            <a:r>
              <a:rPr lang="sv-SE" dirty="0"/>
              <a:t>Ånge         </a:t>
            </a:r>
            <a:r>
              <a:rPr lang="sv-SE" dirty="0">
                <a:solidFill>
                  <a:srgbClr val="FF0000"/>
                </a:solidFill>
              </a:rPr>
              <a:t>10000</a:t>
            </a:r>
            <a:r>
              <a:rPr lang="sv-SE" dirty="0"/>
              <a:t>:- kostnad ( intäkt 6000:- )</a:t>
            </a:r>
          </a:p>
          <a:p>
            <a:r>
              <a:rPr lang="sv-SE" dirty="0"/>
              <a:t>Njurunda </a:t>
            </a:r>
            <a:r>
              <a:rPr lang="sv-SE" dirty="0">
                <a:solidFill>
                  <a:srgbClr val="FF0000"/>
                </a:solidFill>
              </a:rPr>
              <a:t>10000</a:t>
            </a:r>
            <a:r>
              <a:rPr lang="sv-SE" dirty="0"/>
              <a:t>:- kostnad  ( intäkt 6000:-)</a:t>
            </a:r>
          </a:p>
          <a:p>
            <a:r>
              <a:rPr lang="sv-SE" dirty="0"/>
              <a:t>Sundsvall </a:t>
            </a:r>
            <a:r>
              <a:rPr lang="sv-SE" dirty="0">
                <a:solidFill>
                  <a:srgbClr val="FF0000"/>
                </a:solidFill>
              </a:rPr>
              <a:t>19000</a:t>
            </a:r>
            <a:r>
              <a:rPr lang="sv-SE" dirty="0"/>
              <a:t>:-  kostnad ( intäkt  6000:-)</a:t>
            </a:r>
          </a:p>
          <a:p>
            <a:r>
              <a:rPr lang="sv-SE" dirty="0"/>
              <a:t>Östersund </a:t>
            </a:r>
            <a:r>
              <a:rPr lang="sv-SE" dirty="0">
                <a:solidFill>
                  <a:srgbClr val="FF0000"/>
                </a:solidFill>
              </a:rPr>
              <a:t>28000</a:t>
            </a:r>
            <a:r>
              <a:rPr lang="sv-SE" dirty="0"/>
              <a:t>:- kostnad (intäkt 6000:- )</a:t>
            </a:r>
          </a:p>
          <a:p>
            <a:r>
              <a:rPr lang="sv-SE" dirty="0"/>
              <a:t>Ca </a:t>
            </a:r>
            <a:r>
              <a:rPr lang="sv-SE" dirty="0">
                <a:solidFill>
                  <a:srgbClr val="FF0000"/>
                </a:solidFill>
              </a:rPr>
              <a:t>43000</a:t>
            </a:r>
            <a:r>
              <a:rPr lang="sv-SE" dirty="0"/>
              <a:t>:- kostnad netto</a:t>
            </a:r>
          </a:p>
          <a:p>
            <a:r>
              <a:rPr lang="sv-SE" dirty="0"/>
              <a:t>Anton Lander Cup 0:- i kostnad men bra med möjligheter till intäkter</a:t>
            </a:r>
          </a:p>
        </p:txBody>
      </p:sp>
    </p:spTree>
    <p:extLst>
      <p:ext uri="{BB962C8B-B14F-4D97-AF65-F5344CB8AC3E}">
        <p14:creationId xmlns:p14="http://schemas.microsoft.com/office/powerpoint/2010/main" val="3479845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3394</TotalTime>
  <Words>324</Words>
  <Application>Microsoft Office PowerPoint</Application>
  <PresentationFormat>Bredbild</PresentationFormat>
  <Paragraphs>69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Calabri</vt:lpstr>
      <vt:lpstr>Calibri</vt:lpstr>
      <vt:lpstr>Calibri Light</vt:lpstr>
      <vt:lpstr>Office-tema</vt:lpstr>
      <vt:lpstr>Föräldramöte – U11 2021-09-13</vt:lpstr>
      <vt:lpstr>Agenda</vt:lpstr>
      <vt:lpstr>Uppdaterade verksamhetsplanen</vt:lpstr>
      <vt:lpstr>U11 – Ledarna</vt:lpstr>
      <vt:lpstr>Truppen TIK U11 2021-2022    (20st)</vt:lpstr>
      <vt:lpstr>Jobb för Timrå IK</vt:lpstr>
      <vt:lpstr>Träning</vt:lpstr>
      <vt:lpstr>Säsongsplanering </vt:lpstr>
      <vt:lpstr>Ekonomi</vt:lpstr>
      <vt:lpstr>Anton Lander Cup 26-27 februari 2022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– U10 2018-09-19</dc:title>
  <dc:creator>Micke Eskilander</dc:creator>
  <cp:lastModifiedBy>Thomas Bengtsson | Norrclean</cp:lastModifiedBy>
  <cp:revision>62</cp:revision>
  <cp:lastPrinted>2020-10-21T13:47:54Z</cp:lastPrinted>
  <dcterms:created xsi:type="dcterms:W3CDTF">2018-09-09T17:50:16Z</dcterms:created>
  <dcterms:modified xsi:type="dcterms:W3CDTF">2021-09-13T11:15:47Z</dcterms:modified>
</cp:coreProperties>
</file>