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7" r:id="rId4"/>
    <p:sldId id="258" r:id="rId5"/>
    <p:sldId id="260" r:id="rId6"/>
    <p:sldId id="261" r:id="rId7"/>
    <p:sldId id="273" r:id="rId8"/>
    <p:sldId id="263" r:id="rId9"/>
    <p:sldId id="265" r:id="rId10"/>
    <p:sldId id="269" r:id="rId11"/>
    <p:sldId id="274" r:id="rId12"/>
    <p:sldId id="278" r:id="rId13"/>
    <p:sldId id="268" r:id="rId14"/>
    <p:sldId id="276" r:id="rId15"/>
    <p:sldId id="272" r:id="rId16"/>
    <p:sldId id="271" r:id="rId17"/>
  </p:sldIdLst>
  <p:sldSz cx="12192000" cy="6858000"/>
  <p:notesSz cx="6735763" cy="98663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500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kim Nilsson" userId="d9cff9a1-5ec6-4076-9df0-8403964d9ea9" providerId="ADAL" clId="{9CD4B939-A2F8-4154-B5F5-645F6B881AFC}"/>
    <pc:docChg chg="modSld">
      <pc:chgData name="Joakim Nilsson" userId="d9cff9a1-5ec6-4076-9df0-8403964d9ea9" providerId="ADAL" clId="{9CD4B939-A2F8-4154-B5F5-645F6B881AFC}" dt="2021-08-16T07:28:45.643" v="15" actId="20577"/>
      <pc:docMkLst>
        <pc:docMk/>
      </pc:docMkLst>
      <pc:sldChg chg="modSp mod">
        <pc:chgData name="Joakim Nilsson" userId="d9cff9a1-5ec6-4076-9df0-8403964d9ea9" providerId="ADAL" clId="{9CD4B939-A2F8-4154-B5F5-645F6B881AFC}" dt="2021-08-16T07:28:20.687" v="9" actId="20577"/>
        <pc:sldMkLst>
          <pc:docMk/>
          <pc:sldMk cId="3828614781" sldId="256"/>
        </pc:sldMkLst>
        <pc:spChg chg="mod">
          <ac:chgData name="Joakim Nilsson" userId="d9cff9a1-5ec6-4076-9df0-8403964d9ea9" providerId="ADAL" clId="{9CD4B939-A2F8-4154-B5F5-645F6B881AFC}" dt="2021-08-16T07:28:20.687" v="9" actId="20577"/>
          <ac:spMkLst>
            <pc:docMk/>
            <pc:sldMk cId="3828614781" sldId="256"/>
            <ac:spMk id="2" creationId="{7AAEE455-1269-48E8-9395-4CBAA0C172D1}"/>
          </ac:spMkLst>
        </pc:spChg>
      </pc:sldChg>
      <pc:sldChg chg="modSp mod">
        <pc:chgData name="Joakim Nilsson" userId="d9cff9a1-5ec6-4076-9df0-8403964d9ea9" providerId="ADAL" clId="{9CD4B939-A2F8-4154-B5F5-645F6B881AFC}" dt="2021-08-16T07:28:26.002" v="11" actId="20577"/>
        <pc:sldMkLst>
          <pc:docMk/>
          <pc:sldMk cId="451543031" sldId="258"/>
        </pc:sldMkLst>
        <pc:spChg chg="mod">
          <ac:chgData name="Joakim Nilsson" userId="d9cff9a1-5ec6-4076-9df0-8403964d9ea9" providerId="ADAL" clId="{9CD4B939-A2F8-4154-B5F5-645F6B881AFC}" dt="2021-08-16T07:28:26.002" v="11" actId="20577"/>
          <ac:spMkLst>
            <pc:docMk/>
            <pc:sldMk cId="451543031" sldId="258"/>
            <ac:spMk id="2" creationId="{6B77A082-2C59-4BC3-942A-51E7A77E0B50}"/>
          </ac:spMkLst>
        </pc:spChg>
      </pc:sldChg>
      <pc:sldChg chg="modSp mod">
        <pc:chgData name="Joakim Nilsson" userId="d9cff9a1-5ec6-4076-9df0-8403964d9ea9" providerId="ADAL" clId="{9CD4B939-A2F8-4154-B5F5-645F6B881AFC}" dt="2021-08-16T07:28:34.479" v="13" actId="20577"/>
        <pc:sldMkLst>
          <pc:docMk/>
          <pc:sldMk cId="1696890733" sldId="260"/>
        </pc:sldMkLst>
        <pc:spChg chg="mod">
          <ac:chgData name="Joakim Nilsson" userId="d9cff9a1-5ec6-4076-9df0-8403964d9ea9" providerId="ADAL" clId="{9CD4B939-A2F8-4154-B5F5-645F6B881AFC}" dt="2021-08-16T07:28:34.479" v="13" actId="20577"/>
          <ac:spMkLst>
            <pc:docMk/>
            <pc:sldMk cId="1696890733" sldId="260"/>
            <ac:spMk id="2" creationId="{6B77A082-2C59-4BC3-942A-51E7A77E0B50}"/>
          </ac:spMkLst>
        </pc:spChg>
      </pc:sldChg>
      <pc:sldChg chg="modSp mod">
        <pc:chgData name="Joakim Nilsson" userId="d9cff9a1-5ec6-4076-9df0-8403964d9ea9" providerId="ADAL" clId="{9CD4B939-A2F8-4154-B5F5-645F6B881AFC}" dt="2021-08-16T07:28:45.643" v="15" actId="20577"/>
        <pc:sldMkLst>
          <pc:docMk/>
          <pc:sldMk cId="3190255422" sldId="261"/>
        </pc:sldMkLst>
        <pc:spChg chg="mod">
          <ac:chgData name="Joakim Nilsson" userId="d9cff9a1-5ec6-4076-9df0-8403964d9ea9" providerId="ADAL" clId="{9CD4B939-A2F8-4154-B5F5-645F6B881AFC}" dt="2021-08-16T07:28:45.643" v="15" actId="20577"/>
          <ac:spMkLst>
            <pc:docMk/>
            <pc:sldMk cId="3190255422" sldId="261"/>
            <ac:spMk id="2" creationId="{6B77A082-2C59-4BC3-942A-51E7A77E0B5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5934-76A9-47A7-826F-07078F8E6309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C329C-F07B-43A8-A5CD-FF3734ECAB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950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270BD6-0380-4FEA-82B7-E13F329D0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5ACF77-A858-431D-A511-C607EB15D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F60299-FE64-4B6F-A99D-73B4CDB1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90F544-CFA9-49D4-BC3D-CD381351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49E62C-9CDA-4743-A12A-D18D0153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93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327724-ECAD-4A8D-AEEC-C752895C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DCD277D-BAD2-4D92-9BCE-F70D362C8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FF1DB1-320D-4748-85F9-2A897108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B2623B-B2DA-4E20-8ABD-A8847E65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62BCFF-9095-49D7-9C81-ABDFA359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645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C33FD88-573B-4253-911B-DF7372F0B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2AB01C-AD49-4140-8793-9478A1E2F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D2BDC3-9DEF-4B76-A800-590CE160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230D26-D291-4E35-BD3C-C25DD4D1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E9D02A-DFC9-462A-9AC5-7D9DD30AA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089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B920F9-6DB6-4F10-ADA9-58D408B9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0F273F-7E7A-4B63-8B34-5013E9185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62399C-D382-4948-9D40-BC959C26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12714D-94FF-464A-9835-A513F5BA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38B469-E76F-4EF7-8506-0F2FF4EB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299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D5685F-1797-4617-8E6D-E901E0313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11CAC2-30B4-422F-9A72-B51C7754C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D81B1-89B5-4327-BA7E-0A0A1C36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FDD7A1-618E-4650-90D1-12B82B1D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A505C5-6BB4-42C8-9063-EC9D0E75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57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E6B2FB-1CD7-4D89-AE58-41A9C144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BBC06E-1642-4338-A1D4-A5900283F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CC2BEB-F4DD-490C-ABC9-5932B5004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BB0AC3-DEC1-4E4B-8DCB-70C06A39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C6F6CA5-3E2B-4C32-A97B-9FC36729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B240AD-0C81-4851-9611-52C9EEA2B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62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173DB8-51C4-4658-B731-AA405DBB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854467-542F-4836-A6B0-DA87108D5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98F2672-13DB-4F39-A8FC-A562608FC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C25A02-9136-4619-B5D6-E7496E094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DA27EB3-D8D8-4B5E-A539-9F7225E0F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9C33F68-FA66-439E-96EB-7177AFB6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E92EB62-6A6D-4E10-A488-469FADF08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2222C27-2337-4E16-801E-3AE3BE05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09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AEC026-9418-4545-909B-BFA7EC21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D428D2-416B-4FBC-8F95-BF25E966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D7F7E71-6768-46F9-94AC-D567CB7D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559B2C3-2FE6-44B8-A5A6-15D3A2369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270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4754C89-0EED-41E8-B4E8-8658CAC59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CC70D8-AFD3-402A-84D1-71C52C00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7F5183D-0D78-4B22-8DA4-C327D1FA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170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C4CBE3-044E-4CDE-B1C3-DEC9DC7D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8A4588-CECF-43E8-B612-06FC02B1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897012-73A2-41B4-AA89-22AEB7D1A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0DFB2C-6ECF-4B12-A19B-BD52992D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516532-0395-43D4-8FFA-ECB497D1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49804E-5328-497F-9F33-7016C443A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85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450108-B8DF-4BAB-9F4D-CF30AFD4C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FF80DFC-7CD2-4DB4-B901-87A1D37E4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7572C6-3869-41E9-8FCD-2BB0E347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7E8A8D-FE65-4546-B6B6-C301A6E9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172121-5061-49E9-BA99-0E313260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98B12B-5D26-47EC-9C58-18531333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08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8720FEF-0723-43BF-8B50-EAA9DB3B8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64677DF-0708-4BE8-8009-7C9D4A371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58F5FE-DEFE-4DC8-8719-EF203D154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48BD-AF65-4F95-941E-D61E5B24E184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F918E4-DE33-44E9-8A30-06537B4BF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5789D4-B72D-43D2-92D3-8EEFA347A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901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AAEE455-1269-48E8-9395-4CBAA0C17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r>
              <a:rPr lang="sv-SE" sz="4400" dirty="0">
                <a:solidFill>
                  <a:srgbClr val="000000"/>
                </a:solidFill>
              </a:rPr>
              <a:t>Föräldramöte – U13</a:t>
            </a:r>
            <a:br>
              <a:rPr lang="sv-SE" sz="4400" dirty="0">
                <a:solidFill>
                  <a:srgbClr val="000000"/>
                </a:solidFill>
              </a:rPr>
            </a:br>
            <a:r>
              <a:rPr lang="sv-SE" sz="4400" dirty="0">
                <a:solidFill>
                  <a:srgbClr val="000000"/>
                </a:solidFill>
              </a:rPr>
              <a:t>2021-08-24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Bildresultat fÃ¶r timrÃ¥ ik">
            <a:extLst>
              <a:ext uri="{FF2B5EF4-FFF2-40B4-BE49-F238E27FC236}">
                <a16:creationId xmlns:a16="http://schemas.microsoft.com/office/drawing/2014/main" id="{E57296F7-9FBD-4CDD-9789-75E9AF3D7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5" r="26223" b="-1"/>
          <a:stretch/>
        </p:blipFill>
        <p:spPr bwMode="auto"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614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Egen Cup – </a:t>
            </a:r>
            <a:r>
              <a:rPr lang="sv-SE" dirty="0" smtClean="0"/>
              <a:t>Lillstrimma Cup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/>
              <a:t>Spelas </a:t>
            </a:r>
            <a:r>
              <a:rPr lang="sv-SE" dirty="0" smtClean="0"/>
              <a:t>troligen i mars (ej fastställt datum)</a:t>
            </a:r>
            <a:endParaRPr lang="sv-SE" dirty="0"/>
          </a:p>
          <a:p>
            <a:r>
              <a:rPr lang="sv-SE" dirty="0" smtClean="0"/>
              <a:t>Cupgeneral </a:t>
            </a:r>
            <a:r>
              <a:rPr lang="sv-SE" dirty="0"/>
              <a:t>Lars Nolander </a:t>
            </a:r>
            <a:r>
              <a:rPr lang="sv-SE" dirty="0" smtClean="0"/>
              <a:t>(?)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21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Borta </a:t>
            </a:r>
            <a:r>
              <a:rPr lang="sv-SE" dirty="0" smtClean="0"/>
              <a:t>Cup Linus </a:t>
            </a:r>
            <a:r>
              <a:rPr lang="sv-SE" dirty="0" err="1" smtClean="0"/>
              <a:t>Ölund</a:t>
            </a:r>
            <a:r>
              <a:rPr lang="sv-SE" dirty="0" smtClean="0"/>
              <a:t> Cup (Gävle)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 err="1"/>
              <a:t>Endagscup</a:t>
            </a:r>
            <a:r>
              <a:rPr lang="sv-SE" dirty="0"/>
              <a:t> </a:t>
            </a:r>
          </a:p>
          <a:p>
            <a:r>
              <a:rPr lang="sv-SE" dirty="0"/>
              <a:t>Spelas </a:t>
            </a:r>
            <a:r>
              <a:rPr lang="sv-SE" dirty="0" smtClean="0"/>
              <a:t>3</a:t>
            </a:r>
            <a:r>
              <a:rPr lang="sv-SE" dirty="0" smtClean="0"/>
              <a:t>/10 </a:t>
            </a:r>
            <a:r>
              <a:rPr lang="sv-SE" dirty="0"/>
              <a:t>-21 </a:t>
            </a:r>
            <a:endParaRPr lang="sv-SE" dirty="0" smtClean="0"/>
          </a:p>
          <a:p>
            <a:r>
              <a:rPr lang="sv-SE" dirty="0" smtClean="0"/>
              <a:t>Anmälda lag:</a:t>
            </a:r>
            <a:br>
              <a:rPr lang="sv-SE" dirty="0" smtClean="0"/>
            </a:br>
            <a:r>
              <a:rPr lang="sv-SE" dirty="0" smtClean="0"/>
              <a:t>Göta Traneberg</a:t>
            </a:r>
            <a:br>
              <a:rPr lang="sv-SE" dirty="0" smtClean="0"/>
            </a:br>
            <a:r>
              <a:rPr lang="sv-SE" dirty="0" smtClean="0"/>
              <a:t>IK Huge</a:t>
            </a:r>
            <a:br>
              <a:rPr lang="sv-SE" dirty="0" smtClean="0"/>
            </a:br>
            <a:r>
              <a:rPr lang="sv-SE" dirty="0" smtClean="0"/>
              <a:t>Vallentuna Hockey</a:t>
            </a:r>
            <a:br>
              <a:rPr lang="sv-SE" dirty="0" smtClean="0"/>
            </a:br>
            <a:r>
              <a:rPr lang="sv-SE" dirty="0" smtClean="0"/>
              <a:t>Östervåla/Hedesunda</a:t>
            </a:r>
            <a:br>
              <a:rPr lang="sv-SE" dirty="0" smtClean="0"/>
            </a:br>
            <a:r>
              <a:rPr lang="sv-SE" dirty="0" smtClean="0"/>
              <a:t>Timrå IK</a:t>
            </a:r>
            <a:endParaRPr lang="sv-SE" dirty="0"/>
          </a:p>
          <a:p>
            <a:r>
              <a:rPr lang="sv-SE" dirty="0"/>
              <a:t>2 x 15 </a:t>
            </a:r>
            <a:r>
              <a:rPr lang="sv-SE" dirty="0" smtClean="0"/>
              <a:t>min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1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Borta </a:t>
            </a:r>
            <a:r>
              <a:rPr lang="sv-SE" dirty="0" smtClean="0"/>
              <a:t>Cup Intersport Cup (Umeå)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Spelas 15-17/10 </a:t>
            </a:r>
            <a:r>
              <a:rPr lang="sv-SE" dirty="0"/>
              <a:t>-21 </a:t>
            </a:r>
            <a:endParaRPr lang="sv-SE" dirty="0" smtClean="0"/>
          </a:p>
          <a:p>
            <a:r>
              <a:rPr lang="sv-SE" dirty="0" smtClean="0"/>
              <a:t>Anmälda lag:</a:t>
            </a:r>
            <a:br>
              <a:rPr lang="sv-SE" dirty="0" smtClean="0"/>
            </a:br>
            <a:r>
              <a:rPr lang="sv-SE" dirty="0" smtClean="0"/>
              <a:t>Haparanda</a:t>
            </a:r>
            <a:br>
              <a:rPr lang="sv-SE" dirty="0" smtClean="0"/>
            </a:br>
            <a:r>
              <a:rPr lang="sv-SE" dirty="0" smtClean="0"/>
              <a:t>Björklöven</a:t>
            </a:r>
            <a:br>
              <a:rPr lang="sv-SE" dirty="0" smtClean="0"/>
            </a:br>
            <a:r>
              <a:rPr lang="sv-SE" dirty="0" err="1" smtClean="0"/>
              <a:t>Järved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Luleå</a:t>
            </a:r>
            <a:br>
              <a:rPr lang="sv-SE" dirty="0" smtClean="0"/>
            </a:br>
            <a:r>
              <a:rPr lang="sv-SE" dirty="0" smtClean="0"/>
              <a:t>MoDo</a:t>
            </a:r>
            <a:br>
              <a:rPr lang="sv-SE" dirty="0" smtClean="0"/>
            </a:br>
            <a:r>
              <a:rPr lang="sv-SE" dirty="0" smtClean="0"/>
              <a:t>Skellefteå</a:t>
            </a:r>
            <a:br>
              <a:rPr lang="sv-SE" dirty="0" smtClean="0"/>
            </a:br>
            <a:r>
              <a:rPr lang="sv-SE" dirty="0" smtClean="0"/>
              <a:t>Teg</a:t>
            </a:r>
            <a:br>
              <a:rPr lang="sv-SE" dirty="0" smtClean="0"/>
            </a:br>
            <a:r>
              <a:rPr lang="sv-SE" dirty="0" smtClean="0"/>
              <a:t>Örnsköldsvik</a:t>
            </a:r>
            <a:br>
              <a:rPr lang="sv-SE" dirty="0" smtClean="0"/>
            </a:br>
            <a:r>
              <a:rPr lang="sv-SE" dirty="0" smtClean="0"/>
              <a:t>Östersund</a:t>
            </a:r>
            <a:br>
              <a:rPr lang="sv-SE" dirty="0" smtClean="0"/>
            </a:br>
            <a:r>
              <a:rPr lang="sv-SE" dirty="0" smtClean="0"/>
              <a:t>Timrå IK</a:t>
            </a:r>
            <a:endParaRPr lang="sv-SE" dirty="0"/>
          </a:p>
          <a:p>
            <a:r>
              <a:rPr lang="sv-SE" dirty="0"/>
              <a:t>2 x 15 </a:t>
            </a:r>
            <a:r>
              <a:rPr lang="sv-SE" dirty="0" smtClean="0"/>
              <a:t>min, minst 6 matcher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32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Seriespel </a:t>
            </a:r>
            <a:r>
              <a:rPr lang="sv-SE" dirty="0" smtClean="0"/>
              <a:t>2021/2022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 smtClean="0"/>
              <a:t>Vi kommer spela både i Medelpad- och Ångermanlandserien</a:t>
            </a:r>
          </a:p>
          <a:p>
            <a:r>
              <a:rPr lang="sv-SE" dirty="0" smtClean="0"/>
              <a:t>Vi har anmält 1 lag till båda serierna</a:t>
            </a:r>
            <a:endParaRPr lang="sv-SE" dirty="0"/>
          </a:p>
          <a:p>
            <a:r>
              <a:rPr lang="sv-SE" dirty="0" smtClean="0"/>
              <a:t>Träningsmatcher – Eftersom vi har 2 cuper i oktober kommer det bli få träningsmatcher innan serien. Mälarö Hockey inplanerad 4e oktober.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39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6564F-D5F1-4CF9-B3FC-E823E20DA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146BC-1D45-495D-A8D8-7BDD1767A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Status ekonomi TIK </a:t>
            </a:r>
            <a:r>
              <a:rPr lang="sv-SE" dirty="0" smtClean="0"/>
              <a:t>U13 </a:t>
            </a:r>
            <a:r>
              <a:rPr lang="sv-SE" dirty="0"/>
              <a:t>(Lina)</a:t>
            </a:r>
          </a:p>
        </p:txBody>
      </p:sp>
    </p:spTree>
    <p:extLst>
      <p:ext uri="{BB962C8B-B14F-4D97-AF65-F5344CB8AC3E}">
        <p14:creationId xmlns:p14="http://schemas.microsoft.com/office/powerpoint/2010/main" val="3479845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80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669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 descr="Bildresultat fÃ¶r frÃ¥getecken">
            <a:extLst>
              <a:ext uri="{FF2B5EF4-FFF2-40B4-BE49-F238E27FC236}">
                <a16:creationId xmlns:a16="http://schemas.microsoft.com/office/drawing/2014/main" id="{84938174-B727-4F47-927E-CBD1CE343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181" y="1368270"/>
            <a:ext cx="5462546" cy="416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101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Introduktion </a:t>
            </a:r>
            <a:endParaRPr lang="sv-SE" dirty="0" smtClean="0"/>
          </a:p>
          <a:p>
            <a:r>
              <a:rPr lang="sv-SE" dirty="0" smtClean="0"/>
              <a:t>Timrå IK uppdaterade verksamhetsplan</a:t>
            </a:r>
            <a:endParaRPr lang="sv-SE" dirty="0"/>
          </a:p>
          <a:p>
            <a:r>
              <a:rPr lang="sv-SE" dirty="0"/>
              <a:t>Presentation av ledare/spelare </a:t>
            </a:r>
          </a:p>
          <a:p>
            <a:r>
              <a:rPr lang="sv-SE" dirty="0" smtClean="0"/>
              <a:t>Jobb </a:t>
            </a:r>
            <a:r>
              <a:rPr lang="sv-SE" dirty="0"/>
              <a:t>för Timrå </a:t>
            </a:r>
            <a:r>
              <a:rPr lang="sv-SE" dirty="0" smtClean="0"/>
              <a:t>IK</a:t>
            </a:r>
            <a:endParaRPr lang="sv-SE" dirty="0"/>
          </a:p>
          <a:p>
            <a:r>
              <a:rPr lang="sv-SE" dirty="0"/>
              <a:t>Träningar</a:t>
            </a:r>
          </a:p>
          <a:p>
            <a:r>
              <a:rPr lang="sv-SE" dirty="0"/>
              <a:t>Cuper</a:t>
            </a:r>
          </a:p>
          <a:p>
            <a:r>
              <a:rPr lang="sv-SE" dirty="0"/>
              <a:t>Seriespel </a:t>
            </a:r>
            <a:r>
              <a:rPr lang="sv-SE" dirty="0" smtClean="0"/>
              <a:t>2021/2022</a:t>
            </a:r>
          </a:p>
          <a:p>
            <a:r>
              <a:rPr lang="sv-SE" dirty="0"/>
              <a:t>Ekonomi TIK U13</a:t>
            </a:r>
            <a:endParaRPr lang="sv-SE" dirty="0"/>
          </a:p>
          <a:p>
            <a:r>
              <a:rPr lang="sv-SE" dirty="0" smtClean="0"/>
              <a:t>Övrigt</a:t>
            </a:r>
          </a:p>
          <a:p>
            <a:r>
              <a:rPr lang="sv-SE" dirty="0" smtClean="0"/>
              <a:t>Frågor?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65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Uppdaterade verksamhetsplanen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Går igenom separat dokument som beskriver verksamhetsplanen (U13)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55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7889260" cy="1325563"/>
          </a:xfrm>
        </p:spPr>
        <p:txBody>
          <a:bodyPr/>
          <a:lstStyle/>
          <a:p>
            <a:pPr algn="ctr"/>
            <a:r>
              <a:rPr lang="sv-SE" dirty="0"/>
              <a:t>U13 – Ledarna - 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026" y="14506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					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az729104.vo.msecnd.net/7349771.jpg;w=240;mode=crop;scale=both;anchor=middlecenter;v=1">
            <a:extLst>
              <a:ext uri="{FF2B5EF4-FFF2-40B4-BE49-F238E27FC236}">
                <a16:creationId xmlns:a16="http://schemas.microsoft.com/office/drawing/2014/main" id="{CE2BB147-F753-4E37-B724-18E359884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796" y="2733543"/>
            <a:ext cx="1932993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az729104.vo.msecnd.net/7349741.jpg;w=240;mode=crop;scale=both;anchor=middlecenter;v=1">
            <a:extLst>
              <a:ext uri="{FF2B5EF4-FFF2-40B4-BE49-F238E27FC236}">
                <a16:creationId xmlns:a16="http://schemas.microsoft.com/office/drawing/2014/main" id="{F1C77203-8D54-4377-A9B9-0DBB85C59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354" y="2733543"/>
            <a:ext cx="1793033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C38DB6E-5927-4880-B8EF-4D1BEE38C0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2288" y="2733543"/>
            <a:ext cx="2009775" cy="2533650"/>
          </a:xfrm>
          <a:prstGeom prst="rect">
            <a:avLst/>
          </a:prstGeom>
        </p:spPr>
      </p:pic>
      <p:pic>
        <p:nvPicPr>
          <p:cNvPr id="9" name="Picture 4" descr="https://az729104.vo.msecnd.net/7349633.jpg;w=240;mode=crop;scale=both;anchor=middlecenter;v=1">
            <a:extLst>
              <a:ext uri="{FF2B5EF4-FFF2-40B4-BE49-F238E27FC236}">
                <a16:creationId xmlns:a16="http://schemas.microsoft.com/office/drawing/2014/main" id="{34127EC9-C433-429B-A8EF-A71AE9F91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44" y="2733543"/>
            <a:ext cx="200977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2071682" y="2058593"/>
            <a:ext cx="16333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Huvudansvarig:</a:t>
            </a:r>
          </a:p>
          <a:p>
            <a:r>
              <a:rPr lang="sv-SE" dirty="0" smtClean="0"/>
              <a:t>Joakim Nilsson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7534821" y="2058593"/>
            <a:ext cx="2228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Assisterande tränare: </a:t>
            </a:r>
            <a:endParaRPr lang="sv-SE" dirty="0" smtClean="0"/>
          </a:p>
          <a:p>
            <a:r>
              <a:rPr lang="sv-SE" dirty="0" smtClean="0"/>
              <a:t>Fredrik Asplund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4911859" y="2058593"/>
            <a:ext cx="2175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Assisterande tränare:</a:t>
            </a:r>
          </a:p>
          <a:p>
            <a:r>
              <a:rPr lang="sv-SE" dirty="0" smtClean="0"/>
              <a:t>Mella Söderberg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9831067" y="2058593"/>
            <a:ext cx="2228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Assisterande tränare: </a:t>
            </a:r>
            <a:endParaRPr lang="sv-SE" dirty="0" smtClean="0"/>
          </a:p>
          <a:p>
            <a:r>
              <a:rPr lang="sv-SE" dirty="0" smtClean="0"/>
              <a:t>Erik Ekblad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154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U13– Ledarna - Materialförvaltare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az729104.vo.msecnd.net/7349720.jpg;w=240;mode=crop;scale=both;anchor=middlecenter;v=1">
            <a:extLst>
              <a:ext uri="{FF2B5EF4-FFF2-40B4-BE49-F238E27FC236}">
                <a16:creationId xmlns:a16="http://schemas.microsoft.com/office/drawing/2014/main" id="{B8E7021B-8390-4020-8350-B5CFB6179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315" y="2657719"/>
            <a:ext cx="1494454" cy="2173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az729104.vo.msecnd.net/7349853.jpg;w=240;mode=crop;scale=both;anchor=middlecenter;v=1">
            <a:extLst>
              <a:ext uri="{FF2B5EF4-FFF2-40B4-BE49-F238E27FC236}">
                <a16:creationId xmlns:a16="http://schemas.microsoft.com/office/drawing/2014/main" id="{EEB9A197-C459-46E4-9AD2-8E05393E9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280" y="2657718"/>
            <a:ext cx="1494454" cy="2173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ruta 7"/>
          <p:cNvSpPr txBox="1"/>
          <p:nvPr/>
        </p:nvSpPr>
        <p:spPr>
          <a:xfrm>
            <a:off x="5813670" y="2220917"/>
            <a:ext cx="18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Marcus Lampinen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348036" y="2220917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Jonas Sellgren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6890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U13 – Ledarna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Bildresultat fÃ¶r picture missing">
            <a:extLst>
              <a:ext uri="{FF2B5EF4-FFF2-40B4-BE49-F238E27FC236}">
                <a16:creationId xmlns:a16="http://schemas.microsoft.com/office/drawing/2014/main" id="{781243B7-34F5-4619-96F7-71D71BCB1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532" y="2729333"/>
            <a:ext cx="2166212" cy="216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A2A6897-1971-46E4-9DC2-4FD8D61A826F}"/>
              </a:ext>
            </a:extLst>
          </p:cNvPr>
          <p:cNvSpPr txBox="1"/>
          <p:nvPr/>
        </p:nvSpPr>
        <p:spPr>
          <a:xfrm>
            <a:off x="1971691" y="2021251"/>
            <a:ext cx="2502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Lagledare:</a:t>
            </a:r>
          </a:p>
          <a:p>
            <a:r>
              <a:rPr lang="sv-SE" dirty="0" smtClean="0"/>
              <a:t>Micael Eskilander</a:t>
            </a:r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746A238-F21E-41A2-8E5F-5AFBE442C4CA}"/>
              </a:ext>
            </a:extLst>
          </p:cNvPr>
          <p:cNvSpPr txBox="1"/>
          <p:nvPr/>
        </p:nvSpPr>
        <p:spPr>
          <a:xfrm>
            <a:off x="4657240" y="2021249"/>
            <a:ext cx="2662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Kassör:</a:t>
            </a:r>
          </a:p>
          <a:p>
            <a:r>
              <a:rPr lang="sv-SE" dirty="0" smtClean="0"/>
              <a:t>Lina Elmblad</a:t>
            </a:r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91" y="2729333"/>
            <a:ext cx="1489658" cy="2166212"/>
          </a:xfrm>
          <a:prstGeom prst="rect">
            <a:avLst/>
          </a:prstGeom>
        </p:spPr>
      </p:pic>
      <p:pic>
        <p:nvPicPr>
          <p:cNvPr id="10" name="Picture 10" descr="Bildresultat fÃ¶r picture missing">
            <a:extLst>
              <a:ext uri="{FF2B5EF4-FFF2-40B4-BE49-F238E27FC236}">
                <a16:creationId xmlns:a16="http://schemas.microsoft.com/office/drawing/2014/main" id="{781243B7-34F5-4619-96F7-71D71BCB1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424" y="2729333"/>
            <a:ext cx="2166212" cy="216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4746A238-F21E-41A2-8E5F-5AFBE442C4CA}"/>
              </a:ext>
            </a:extLst>
          </p:cNvPr>
          <p:cNvSpPr txBox="1"/>
          <p:nvPr/>
        </p:nvSpPr>
        <p:spPr>
          <a:xfrm>
            <a:off x="7502622" y="2021250"/>
            <a:ext cx="2662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Fystränare</a:t>
            </a:r>
            <a:r>
              <a:rPr lang="sv-SE" dirty="0" smtClean="0"/>
              <a:t> (Timrå IK)</a:t>
            </a:r>
            <a:r>
              <a:rPr lang="sv-SE" dirty="0" smtClean="0"/>
              <a:t>:</a:t>
            </a:r>
          </a:p>
          <a:p>
            <a:r>
              <a:rPr lang="sv-SE" dirty="0" smtClean="0"/>
              <a:t>Maria Tegeback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0255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8F598-D32D-418E-BC8B-9F6A314CD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675"/>
            <a:ext cx="10515600" cy="1325563"/>
          </a:xfrm>
        </p:spPr>
        <p:txBody>
          <a:bodyPr/>
          <a:lstStyle/>
          <a:p>
            <a:r>
              <a:rPr lang="sv-SE" dirty="0"/>
              <a:t>Truppen TIK </a:t>
            </a:r>
            <a:r>
              <a:rPr lang="sv-SE" dirty="0" smtClean="0"/>
              <a:t>U13 2021-2022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842" y="1068112"/>
            <a:ext cx="6406662" cy="547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01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Jobb för Timrå IK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 smtClean="0"/>
              <a:t>Oklart än idag kring omfattning</a:t>
            </a:r>
          </a:p>
          <a:p>
            <a:r>
              <a:rPr lang="sv-SE" dirty="0" smtClean="0"/>
              <a:t>Parkering, 50/50 lotter, Anton Lander Café, Power break (nytt för i år)</a:t>
            </a:r>
          </a:p>
          <a:p>
            <a:r>
              <a:rPr lang="sv-SE" dirty="0" err="1" smtClean="0"/>
              <a:t>Workplanner</a:t>
            </a:r>
            <a:r>
              <a:rPr lang="sv-SE" dirty="0" smtClean="0"/>
              <a:t> används som tidigare för planering och schemaläggning</a:t>
            </a:r>
          </a:p>
          <a:p>
            <a:r>
              <a:rPr lang="sv-SE" dirty="0" smtClean="0"/>
              <a:t>Info kommer när vi vet mera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89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 smtClean="0"/>
              <a:t>Träning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952680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Vi kör igång i september givetvis utan krock med annan idrott.</a:t>
            </a:r>
          </a:p>
          <a:p>
            <a:r>
              <a:rPr lang="sv-SE" dirty="0" smtClean="0"/>
              <a:t>Viss </a:t>
            </a:r>
            <a:r>
              <a:rPr lang="sv-SE" dirty="0"/>
              <a:t>individanpassning för allas utvecklings skull. </a:t>
            </a:r>
          </a:p>
          <a:p>
            <a:r>
              <a:rPr lang="sv-SE" dirty="0"/>
              <a:t>Månadsplanering av träningarna.</a:t>
            </a:r>
          </a:p>
          <a:p>
            <a:r>
              <a:rPr lang="sv-SE" dirty="0"/>
              <a:t>Samarbete mellan lag (</a:t>
            </a:r>
            <a:r>
              <a:rPr lang="sv-SE" dirty="0" smtClean="0"/>
              <a:t>U14 </a:t>
            </a:r>
            <a:r>
              <a:rPr lang="sv-SE" dirty="0"/>
              <a:t>och </a:t>
            </a:r>
            <a:r>
              <a:rPr lang="sv-SE" dirty="0" smtClean="0"/>
              <a:t>U12)</a:t>
            </a:r>
            <a:endParaRPr lang="sv-SE" dirty="0"/>
          </a:p>
          <a:p>
            <a:r>
              <a:rPr lang="sv-SE" dirty="0"/>
              <a:t>Huvudtränarens ansvar för upp/ner mellan lag, match/träning</a:t>
            </a:r>
          </a:p>
          <a:p>
            <a:r>
              <a:rPr lang="sv-SE" dirty="0"/>
              <a:t>Uppförande på isen </a:t>
            </a:r>
          </a:p>
          <a:p>
            <a:r>
              <a:rPr lang="sv-SE" dirty="0"/>
              <a:t>Regler i omklädningsrummet/duschen/utrustning/föräldrar </a:t>
            </a:r>
          </a:p>
          <a:p>
            <a:r>
              <a:rPr lang="sv-SE" dirty="0"/>
              <a:t>Svara på anmälan till träningarna – VIKTIGT</a:t>
            </a:r>
          </a:p>
          <a:p>
            <a:r>
              <a:rPr lang="sv-SE" dirty="0"/>
              <a:t>Genomgång av träningen </a:t>
            </a:r>
            <a:r>
              <a:rPr lang="sv-SE" dirty="0" smtClean="0"/>
              <a:t>10 minuter före i omklädningsrummet</a:t>
            </a:r>
          </a:p>
          <a:p>
            <a:r>
              <a:rPr lang="sv-SE" dirty="0" smtClean="0"/>
              <a:t>Off-</a:t>
            </a:r>
            <a:r>
              <a:rPr lang="sv-SE" dirty="0" err="1" smtClean="0"/>
              <a:t>ice</a:t>
            </a:r>
            <a:r>
              <a:rPr lang="sv-SE" dirty="0" smtClean="0"/>
              <a:t> (</a:t>
            </a:r>
            <a:r>
              <a:rPr lang="sv-SE" dirty="0" err="1" smtClean="0"/>
              <a:t>fys</a:t>
            </a:r>
            <a:r>
              <a:rPr lang="sv-SE" dirty="0" smtClean="0"/>
              <a:t>) kommer ske i anslutning till träning (Maria)</a:t>
            </a: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1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</TotalTime>
  <Words>305</Words>
  <Application>Microsoft Office PowerPoint</Application>
  <PresentationFormat>Bredbild</PresentationFormat>
  <Paragraphs>78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Office-tema</vt:lpstr>
      <vt:lpstr>Föräldramöte – U13 2021-08-24</vt:lpstr>
      <vt:lpstr>Agenda</vt:lpstr>
      <vt:lpstr>Uppdaterade verksamhetsplanen</vt:lpstr>
      <vt:lpstr>U13 – Ledarna - Tränare</vt:lpstr>
      <vt:lpstr>U13– Ledarna - Materialförvaltare</vt:lpstr>
      <vt:lpstr>U13 – Ledarna</vt:lpstr>
      <vt:lpstr>Truppen TIK U13 2021-2022</vt:lpstr>
      <vt:lpstr>Jobb för Timrå IK</vt:lpstr>
      <vt:lpstr>Träning</vt:lpstr>
      <vt:lpstr>Egen Cup – Lillstrimma Cup</vt:lpstr>
      <vt:lpstr>Borta Cup Linus Ölund Cup (Gävle)</vt:lpstr>
      <vt:lpstr>Borta Cup Intersport Cup (Umeå)</vt:lpstr>
      <vt:lpstr>Seriespel 2021/2022</vt:lpstr>
      <vt:lpstr>Ekonomi</vt:lpstr>
      <vt:lpstr>Övrigt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– U10 2018-09-19</dc:title>
  <dc:creator>Micke Eskilander</dc:creator>
  <cp:lastModifiedBy>Eskilander Micael</cp:lastModifiedBy>
  <cp:revision>58</cp:revision>
  <cp:lastPrinted>2020-10-21T13:47:54Z</cp:lastPrinted>
  <dcterms:created xsi:type="dcterms:W3CDTF">2018-09-09T17:50:16Z</dcterms:created>
  <dcterms:modified xsi:type="dcterms:W3CDTF">2021-08-16T11:54:15Z</dcterms:modified>
</cp:coreProperties>
</file>