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3" r:id="rId9"/>
    <p:sldId id="264" r:id="rId10"/>
    <p:sldId id="262" r:id="rId11"/>
    <p:sldId id="266" r:id="rId12"/>
    <p:sldId id="265" r:id="rId13"/>
    <p:sldId id="270" r:id="rId14"/>
    <p:sldId id="269" r:id="rId15"/>
    <p:sldId id="274" r:id="rId16"/>
    <p:sldId id="268" r:id="rId17"/>
    <p:sldId id="272" r:id="rId18"/>
    <p:sldId id="271" r:id="rId19"/>
  </p:sldIdLst>
  <p:sldSz cx="12192000" cy="6858000"/>
  <p:notesSz cx="6735763" cy="98663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35934-76A9-47A7-826F-07078F8E6309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C329C-F07B-43A8-A5CD-FF3734ECAB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95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70BD6-0380-4FEA-82B7-E13F329D0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5ACF77-A858-431D-A511-C607EB15D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F60299-FE64-4B6F-A99D-73B4CDB1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0F544-CFA9-49D4-BC3D-CD381351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49E62C-9CDA-4743-A12A-D18D0153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38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327724-ECAD-4A8D-AEEC-C752895C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CD277D-BAD2-4D92-9BCE-F70D362C8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FF1DB1-320D-4748-85F9-2A897108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B2623B-B2DA-4E20-8ABD-A8847E650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62BCFF-9095-49D7-9C81-ABDFA359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45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C33FD88-573B-4253-911B-DF7372F0B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2AB01C-AD49-4140-8793-9478A1E2F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D2BDC3-9DEF-4B76-A800-590CE160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230D26-D291-4E35-BD3C-C25DD4D1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E9D02A-DFC9-462A-9AC5-7D9DD30A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8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B920F9-6DB6-4F10-ADA9-58D408B9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0F273F-7E7A-4B63-8B34-5013E918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62399C-D382-4948-9D40-BC959C2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12714D-94FF-464A-9835-A513F5BA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38B469-E76F-4EF7-8506-0F2FF4EB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299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D5685F-1797-4617-8E6D-E901E031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11CAC2-30B4-422F-9A72-B51C7754C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BD81B1-89B5-4327-BA7E-0A0A1C36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FDD7A1-618E-4650-90D1-12B82B1D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A505C5-6BB4-42C8-9063-EC9D0E75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57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E6B2FB-1CD7-4D89-AE58-41A9C144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BBC06E-1642-4338-A1D4-A5900283F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CC2BEB-F4DD-490C-ABC9-5932B5004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BB0AC3-DEC1-4E4B-8DCB-70C06A39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6F6CA5-3E2B-4C32-A97B-9FC36729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3B240AD-0C81-4851-9611-52C9EEA2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2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73DB8-51C4-4658-B731-AA405DBB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854467-542F-4836-A6B0-DA87108D5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8F2672-13DB-4F39-A8FC-A562608FC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C25A02-9136-4619-B5D6-E7496E094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DA27EB3-D8D8-4B5E-A539-9F7225E0F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9C33F68-FA66-439E-96EB-7177AFB6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E92EB62-6A6D-4E10-A488-469FADF0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2222C27-2337-4E16-801E-3AE3BE05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09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EC026-9418-4545-909B-BFA7EC21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6D428D2-416B-4FBC-8F95-BF25E966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D7F7E71-6768-46F9-94AC-D567CB7D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59B2C3-2FE6-44B8-A5A6-15D3A236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70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4754C89-0EED-41E8-B4E8-8658CAC5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CC70D8-AFD3-402A-84D1-71C52C00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7F5183D-0D78-4B22-8DA4-C327D1FA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70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4CBE3-044E-4CDE-B1C3-DEC9DC7D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8A4588-CECF-43E8-B612-06FC02B19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897012-73A2-41B4-AA89-22AEB7D1A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0DFB2C-6ECF-4B12-A19B-BD52992D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516532-0395-43D4-8FFA-ECB497D1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249804E-5328-497F-9F33-7016C443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8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450108-B8DF-4BAB-9F4D-CF30AFD4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FF80DFC-7CD2-4DB4-B901-87A1D37E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7572C6-3869-41E9-8FCD-2BB0E3478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7E8A8D-FE65-4546-B6B6-C301A6E9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172121-5061-49E9-BA99-0E313260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98B12B-5D26-47EC-9C58-18531333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0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720FEF-0723-43BF-8B50-EAA9DB3B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4677DF-0708-4BE8-8009-7C9D4A37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58F5FE-DEFE-4DC8-8719-EF203D154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48BD-AF65-4F95-941E-D61E5B24E184}" type="datetimeFigureOut">
              <a:rPr lang="sv-SE" smtClean="0"/>
              <a:t>2019-10-01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F918E4-DE33-44E9-8A30-06537B4B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5789D4-B72D-43D2-92D3-8EEFA347A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D1B5-4C6F-42C7-8B95-1E6D7F2D13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01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AAEE455-1269-48E8-9395-4CBAA0C17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r>
              <a:rPr lang="sv-SE" sz="4400" dirty="0">
                <a:solidFill>
                  <a:srgbClr val="000000"/>
                </a:solidFill>
              </a:rPr>
              <a:t>Föräldramöte – U11</a:t>
            </a:r>
            <a:br>
              <a:rPr lang="sv-SE" sz="4400" dirty="0">
                <a:solidFill>
                  <a:srgbClr val="000000"/>
                </a:solidFill>
              </a:rPr>
            </a:br>
            <a:r>
              <a:rPr lang="sv-SE" sz="4400" dirty="0">
                <a:solidFill>
                  <a:srgbClr val="000000"/>
                </a:solidFill>
              </a:rPr>
              <a:t>2019-09-30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ildresultat fÃ¶r timrÃ¥ ik">
            <a:extLst>
              <a:ext uri="{FF2B5EF4-FFF2-40B4-BE49-F238E27FC236}">
                <a16:creationId xmlns:a16="http://schemas.microsoft.com/office/drawing/2014/main" id="{E57296F7-9FBD-4CDD-9789-75E9AF3D7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r="26223" b="-1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1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Träningsläger i Ånge 12-13 Oktober (1/2)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665520"/>
            <a:ext cx="10515600" cy="4986949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Lördag 12:e oktober:</a:t>
            </a:r>
            <a:br>
              <a:rPr lang="sv-SE" dirty="0"/>
            </a:br>
            <a:r>
              <a:rPr lang="sv-SE" dirty="0"/>
              <a:t>07.30 – Samling Lillstrimma inför avfärd</a:t>
            </a:r>
            <a:br>
              <a:rPr lang="sv-SE" dirty="0"/>
            </a:br>
            <a:r>
              <a:rPr lang="sv-SE" dirty="0"/>
              <a:t>08.00 - Avfärd från Lillstrimma</a:t>
            </a:r>
            <a:br>
              <a:rPr lang="sv-SE" dirty="0"/>
            </a:br>
            <a:r>
              <a:rPr lang="sv-SE" dirty="0"/>
              <a:t>09.00 - Anländer till Ånge för inkvartering</a:t>
            </a:r>
            <a:br>
              <a:rPr lang="sv-SE" dirty="0"/>
            </a:br>
            <a:r>
              <a:rPr lang="sv-SE" dirty="0"/>
              <a:t>10.00 - 11.30 - Istid / träning </a:t>
            </a:r>
            <a:br>
              <a:rPr lang="sv-SE" dirty="0"/>
            </a:br>
            <a:r>
              <a:rPr lang="sv-SE" dirty="0"/>
              <a:t>12.00 - 13.00 - Lunch</a:t>
            </a:r>
            <a:br>
              <a:rPr lang="sv-SE" dirty="0"/>
            </a:br>
            <a:r>
              <a:rPr lang="sv-SE" dirty="0"/>
              <a:t>14.00 - 15.30 - Istid / träning </a:t>
            </a:r>
            <a:br>
              <a:rPr lang="sv-SE" dirty="0"/>
            </a:br>
            <a:r>
              <a:rPr lang="sv-SE" dirty="0"/>
              <a:t>17.00 - 18.00 - Middag</a:t>
            </a:r>
            <a:br>
              <a:rPr lang="sv-SE" dirty="0"/>
            </a:br>
            <a:r>
              <a:rPr lang="sv-SE" dirty="0"/>
              <a:t>19.00 - 22.00 - Kvällsaktivitet / Mys</a:t>
            </a:r>
            <a:br>
              <a:rPr lang="sv-SE" dirty="0"/>
            </a:br>
            <a:r>
              <a:rPr lang="sv-SE" dirty="0"/>
              <a:t>22.00 – Läggning</a:t>
            </a:r>
          </a:p>
          <a:p>
            <a:r>
              <a:rPr lang="sv-SE" dirty="0"/>
              <a:t>Söndag 13:e oktober:</a:t>
            </a:r>
            <a:br>
              <a:rPr lang="sv-SE" dirty="0"/>
            </a:br>
            <a:r>
              <a:rPr lang="sv-SE" dirty="0"/>
              <a:t>08.00 - 09.00 - Frukost</a:t>
            </a:r>
            <a:br>
              <a:rPr lang="sv-SE" dirty="0"/>
            </a:br>
            <a:r>
              <a:rPr lang="sv-SE" dirty="0"/>
              <a:t>10.00 - 11.30 - Istid / Match mot ? </a:t>
            </a:r>
            <a:br>
              <a:rPr lang="sv-SE" dirty="0"/>
            </a:br>
            <a:r>
              <a:rPr lang="sv-SE" dirty="0"/>
              <a:t>Efter match, dusch, packning av saker - hemresa</a:t>
            </a:r>
            <a:br>
              <a:rPr lang="sv-SE" dirty="0"/>
            </a:br>
            <a:r>
              <a:rPr lang="sv-SE" dirty="0"/>
              <a:t>13.00/14.00 - Hemma i Timrå</a:t>
            </a:r>
          </a:p>
          <a:p>
            <a:r>
              <a:rPr lang="sv-SE" dirty="0"/>
              <a:t>Kommer nytt utskick med mera information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6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Träningsläger i Ånge 12-13 Oktober (2/2)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r>
              <a:rPr lang="sv-SE" dirty="0"/>
              <a:t>Kostnad ca 13 000 :-</a:t>
            </a:r>
          </a:p>
          <a:p>
            <a:r>
              <a:rPr lang="sv-SE" dirty="0"/>
              <a:t>300:- / barn</a:t>
            </a:r>
          </a:p>
          <a:p>
            <a:r>
              <a:rPr lang="sv-SE" dirty="0"/>
              <a:t>Utskick kommer gällande övernattning (anmälan)</a:t>
            </a:r>
          </a:p>
          <a:p>
            <a:r>
              <a:rPr lang="sv-SE" dirty="0"/>
              <a:t>Föräldrar som följer med, fixar övernattningen själva</a:t>
            </a:r>
          </a:p>
          <a:p>
            <a:r>
              <a:rPr lang="sv-SE" dirty="0"/>
              <a:t>Kvällsaktiviteter</a:t>
            </a:r>
          </a:p>
          <a:p>
            <a:endParaRPr lang="sv-SE" dirty="0"/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Träningsupplägg (1/2)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952680"/>
          </a:xfrm>
        </p:spPr>
        <p:txBody>
          <a:bodyPr/>
          <a:lstStyle/>
          <a:p>
            <a:r>
              <a:rPr lang="sv-SE" dirty="0"/>
              <a:t>Viss individanpassning för barnens skull</a:t>
            </a:r>
          </a:p>
          <a:p>
            <a:r>
              <a:rPr lang="sv-SE" dirty="0"/>
              <a:t>Månadsplanering av träningarna.</a:t>
            </a:r>
          </a:p>
          <a:p>
            <a:r>
              <a:rPr lang="sv-SE" dirty="0"/>
              <a:t>Samarbete mellan lag (U12 och U10)</a:t>
            </a:r>
          </a:p>
          <a:p>
            <a:r>
              <a:rPr lang="sv-SE" dirty="0"/>
              <a:t>Huvudtränarens ansvar för upp/ner mellan lag, match/träning</a:t>
            </a:r>
          </a:p>
          <a:p>
            <a:r>
              <a:rPr lang="sv-SE" dirty="0"/>
              <a:t>Uppförande på isen </a:t>
            </a:r>
          </a:p>
          <a:p>
            <a:r>
              <a:rPr lang="sv-SE" dirty="0"/>
              <a:t>Regler i omklädningsrummet/Utrustning/föräldrar osv</a:t>
            </a:r>
          </a:p>
          <a:p>
            <a:r>
              <a:rPr lang="sv-SE" dirty="0"/>
              <a:t>Svara på anmälan till träningarna – VIKTIGT</a:t>
            </a:r>
          </a:p>
          <a:p>
            <a:r>
              <a:rPr lang="sv-SE" dirty="0"/>
              <a:t>Genomgång av träningen 10 minuter innan start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Träningsupplägg (2/2)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952680"/>
          </a:xfrm>
        </p:spPr>
        <p:txBody>
          <a:bodyPr/>
          <a:lstStyle/>
          <a:p>
            <a:r>
              <a:rPr lang="sv-SE" dirty="0"/>
              <a:t>Målvakter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Prova på måndagar ??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Torsdagarna ”låsta” under lite längre tid ??</a:t>
            </a:r>
          </a:p>
          <a:p>
            <a:r>
              <a:rPr lang="sv-SE" dirty="0"/>
              <a:t>Målvaktstränare</a:t>
            </a:r>
          </a:p>
          <a:p>
            <a:pPr lvl="1"/>
            <a:r>
              <a:rPr lang="sv-SE" dirty="0"/>
              <a:t>Peder Donner kommer att hjälpa målvakter vid vissa träningar. 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Egen Cup – Anton Lander Cup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r>
              <a:rPr lang="sv-SE" dirty="0"/>
              <a:t>Spelas 7 – 9 Februari</a:t>
            </a:r>
          </a:p>
          <a:p>
            <a:r>
              <a:rPr lang="sv-SE" dirty="0"/>
              <a:t>7-8 lag,spelform fullstor plan. 6-7 matcher / lag, speltid 2x20 min</a:t>
            </a:r>
          </a:p>
          <a:p>
            <a:r>
              <a:rPr lang="sv-SE" dirty="0"/>
              <a:t>Cupgeneral L... N.....r ??</a:t>
            </a:r>
          </a:p>
          <a:p>
            <a:r>
              <a:rPr lang="sv-SE" dirty="0"/>
              <a:t>Modell Zätacupen?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Borta cup– Ulf Dahlen Cup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r>
              <a:rPr lang="sv-SE" dirty="0"/>
              <a:t>Spelas 3–5 Januari i Östersund</a:t>
            </a:r>
          </a:p>
          <a:p>
            <a:r>
              <a:rPr lang="sv-SE" dirty="0"/>
              <a:t>12 antal lag,spelform fullstor plan,slutspel, garenterat minst 7 matcher,1 lag  16 spelare/match (turas om att vila)... Osv</a:t>
            </a:r>
          </a:p>
          <a:p>
            <a:r>
              <a:rPr lang="sv-SE" dirty="0"/>
              <a:t>Kostnad ca 30 000 :- </a:t>
            </a:r>
          </a:p>
          <a:p>
            <a:r>
              <a:rPr lang="sv-SE" dirty="0"/>
              <a:t>Avgift / spelare till lagkassan 300 :-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Seriespel 2019/2020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r>
              <a:rPr lang="sv-SE" dirty="0"/>
              <a:t>Spelform 4 mot 4 med målvakt tvärs över en zon till och med december (lika som förra säsongen)</a:t>
            </a:r>
          </a:p>
          <a:p>
            <a:r>
              <a:rPr lang="sv-SE" dirty="0"/>
              <a:t>Spelform januari-mars fullstor plan </a:t>
            </a:r>
          </a:p>
          <a:p>
            <a:r>
              <a:rPr lang="sv-SE" dirty="0"/>
              <a:t>Anmält 2 st lag både före och efter jul för att grabbarna ska få spela mycket.</a:t>
            </a:r>
          </a:p>
          <a:p>
            <a:r>
              <a:rPr lang="sv-SE" dirty="0"/>
              <a:t>Träningsmatcher 3-4 st spelar vi på fullstor plan. 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r>
              <a:rPr lang="sv-SE" dirty="0"/>
              <a:t>Nästa föräldramöte i december</a:t>
            </a:r>
          </a:p>
          <a:p>
            <a:r>
              <a:rPr lang="sv-SE" dirty="0"/>
              <a:t>Föräldragrupp</a:t>
            </a:r>
          </a:p>
          <a:p>
            <a:r>
              <a:rPr lang="sv-SE" dirty="0"/>
              <a:t>Dressar/kläder </a:t>
            </a:r>
          </a:p>
          <a:p>
            <a:r>
              <a:rPr lang="sv-SE" dirty="0"/>
              <a:t>Hur tjänar vi pengar till laget?</a:t>
            </a:r>
          </a:p>
          <a:p>
            <a:r>
              <a:rPr lang="sv-SE" dirty="0"/>
              <a:t>???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69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Bildresultat fÃ¶r frÃ¥getecken">
            <a:extLst>
              <a:ext uri="{FF2B5EF4-FFF2-40B4-BE49-F238E27FC236}">
                <a16:creationId xmlns:a16="http://schemas.microsoft.com/office/drawing/2014/main" id="{84938174-B727-4F47-927E-CBD1CE34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368270"/>
            <a:ext cx="5462546" cy="41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0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Introduktion </a:t>
            </a:r>
          </a:p>
          <a:p>
            <a:r>
              <a:rPr lang="sv-SE" dirty="0"/>
              <a:t>Presentation av ledare/spelare –Jocke,Fredde</a:t>
            </a:r>
          </a:p>
          <a:p>
            <a:r>
              <a:rPr lang="sv-SE" dirty="0"/>
              <a:t>Henrik Cedergren sportansvarig ungdom /Magnus Svahn Ekonomi ungdom</a:t>
            </a:r>
          </a:p>
          <a:p>
            <a:r>
              <a:rPr lang="sv-SE" dirty="0"/>
              <a:t>Jobb för Timrå IK (Workplanner)-Micke</a:t>
            </a:r>
          </a:p>
          <a:p>
            <a:r>
              <a:rPr lang="sv-SE" dirty="0"/>
              <a:t>Ekonomi TIK U11-Lina</a:t>
            </a:r>
          </a:p>
          <a:p>
            <a:r>
              <a:rPr lang="sv-SE" dirty="0"/>
              <a:t>Träningsläger i Ånge – Jocke,Fredde</a:t>
            </a:r>
          </a:p>
          <a:p>
            <a:r>
              <a:rPr lang="sv-SE" dirty="0"/>
              <a:t>Träningar-Jocke,Fredde</a:t>
            </a:r>
          </a:p>
          <a:p>
            <a:r>
              <a:rPr lang="sv-SE" dirty="0"/>
              <a:t>Cuper- Jocke,Fredde</a:t>
            </a:r>
          </a:p>
          <a:p>
            <a:r>
              <a:rPr lang="sv-SE" dirty="0"/>
              <a:t>Seriespel 2019/2020 – Jocke,Fredde</a:t>
            </a:r>
          </a:p>
          <a:p>
            <a:r>
              <a:rPr lang="sv-SE" dirty="0"/>
              <a:t>Övrigt 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5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7889260" cy="1325563"/>
          </a:xfrm>
        </p:spPr>
        <p:txBody>
          <a:bodyPr/>
          <a:lstStyle/>
          <a:p>
            <a:pPr algn="ctr"/>
            <a:r>
              <a:rPr lang="sv-SE" dirty="0"/>
              <a:t>U11 – Ledarna - Huvudtränare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sz="1800" dirty="0"/>
              <a:t>Jocke Nilsson	</a:t>
            </a:r>
            <a:r>
              <a:rPr lang="sv-SE" dirty="0"/>
              <a:t>	</a:t>
            </a:r>
            <a:r>
              <a:rPr lang="sv-SE" sz="1800" dirty="0"/>
              <a:t>Erik Ekblad</a:t>
            </a:r>
            <a:r>
              <a:rPr lang="sv-SE" dirty="0"/>
              <a:t>		</a:t>
            </a:r>
            <a:r>
              <a:rPr lang="sv-SE" sz="1800" dirty="0"/>
              <a:t>Fredrik Asplund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	Huvudtränere		Assisterande		Assisterande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z729104.vo.msecnd.net/7349771.jpg;w=240;mode=crop;scale=both;anchor=middlecenter;v=1">
            <a:extLst>
              <a:ext uri="{FF2B5EF4-FFF2-40B4-BE49-F238E27FC236}">
                <a16:creationId xmlns:a16="http://schemas.microsoft.com/office/drawing/2014/main" id="{CE2BB147-F753-4E37-B724-18E35988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43" y="2733543"/>
            <a:ext cx="193299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z729104.vo.msecnd.net/7349741.jpg;w=240;mode=crop;scale=both;anchor=middlecenter;v=1">
            <a:extLst>
              <a:ext uri="{FF2B5EF4-FFF2-40B4-BE49-F238E27FC236}">
                <a16:creationId xmlns:a16="http://schemas.microsoft.com/office/drawing/2014/main" id="{F1C77203-8D54-4377-A9B9-0DBB85C5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354" y="2733543"/>
            <a:ext cx="179303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8DB6E-5927-4880-B8EF-4D1BEE38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288" y="2733543"/>
            <a:ext cx="20097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U11 – Ledarna – Hjälptränare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7724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Mikael Söderberg   Johan </a:t>
            </a:r>
            <a:r>
              <a:rPr lang="sv-SE" dirty="0" err="1"/>
              <a:t>Tegeback</a:t>
            </a:r>
            <a:r>
              <a:rPr lang="sv-SE" dirty="0"/>
              <a:t>	Peder Donner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z729104.vo.msecnd.net/7349633.jpg;w=240;mode=crop;scale=both;anchor=middlecenter;v=1">
            <a:extLst>
              <a:ext uri="{FF2B5EF4-FFF2-40B4-BE49-F238E27FC236}">
                <a16:creationId xmlns:a16="http://schemas.microsoft.com/office/drawing/2014/main" id="{01629F12-8381-4532-8DFD-3A81DEF57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46" y="2237180"/>
            <a:ext cx="1494454" cy="2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blob:https://messages.android.com/6f793950-fa4c-4ea3-b927-fed2a6668e95">
            <a:extLst>
              <a:ext uri="{FF2B5EF4-FFF2-40B4-BE49-F238E27FC236}">
                <a16:creationId xmlns:a16="http://schemas.microsoft.com/office/drawing/2014/main" id="{9EAC2AD3-7CE2-4087-A49B-2203AACA54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0FA334C-BC77-4FEF-BD7D-F28AE4B1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559" y="2233418"/>
            <a:ext cx="1654079" cy="216916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4F7E652-D928-4349-91AB-682DD29DFA2B}"/>
              </a:ext>
            </a:extLst>
          </p:cNvPr>
          <p:cNvSpPr txBox="1"/>
          <p:nvPr/>
        </p:nvSpPr>
        <p:spPr>
          <a:xfrm>
            <a:off x="3293707" y="4863535"/>
            <a:ext cx="512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Finns med på isen vid behov, stöttar och hjälper huvudtränarna</a:t>
            </a:r>
          </a:p>
          <a:p>
            <a:r>
              <a:rPr lang="sv-SE" dirty="0"/>
              <a:t>Peder Donner  - Målvaktstränare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9BD28E-3E1A-4F48-9AE9-7500DC238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830" y="2239322"/>
            <a:ext cx="2065140" cy="21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U11 – Ledarna - Materialförvaltare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Fredrik Thellbro	Jonas Sellgren	Marcus Lampinen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z729104.vo.msecnd.net/7349857.jpg;w=240;mode=crop;scale=both;anchor=middlecenter;v=1">
            <a:extLst>
              <a:ext uri="{FF2B5EF4-FFF2-40B4-BE49-F238E27FC236}">
                <a16:creationId xmlns:a16="http://schemas.microsoft.com/office/drawing/2014/main" id="{8BB62215-D930-4EC0-BA00-3DD5E760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16" y="2261409"/>
            <a:ext cx="1494454" cy="2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z729104.vo.msecnd.net/7349720.jpg;w=240;mode=crop;scale=both;anchor=middlecenter;v=1">
            <a:extLst>
              <a:ext uri="{FF2B5EF4-FFF2-40B4-BE49-F238E27FC236}">
                <a16:creationId xmlns:a16="http://schemas.microsoft.com/office/drawing/2014/main" id="{B8E7021B-8390-4020-8350-B5CFB617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54" y="2261409"/>
            <a:ext cx="1494454" cy="2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z729104.vo.msecnd.net/7349853.jpg;w=240;mode=crop;scale=both;anchor=middlecenter;v=1">
            <a:extLst>
              <a:ext uri="{FF2B5EF4-FFF2-40B4-BE49-F238E27FC236}">
                <a16:creationId xmlns:a16="http://schemas.microsoft.com/office/drawing/2014/main" id="{EEB9A197-C459-46E4-9AD2-8E05393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78" y="2261409"/>
            <a:ext cx="1494454" cy="2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1767CB8-EFCE-4EED-AE2C-6F956EDC4EDD}"/>
              </a:ext>
            </a:extLst>
          </p:cNvPr>
          <p:cNvSpPr txBox="1"/>
          <p:nvPr/>
        </p:nvSpPr>
        <p:spPr>
          <a:xfrm>
            <a:off x="3344853" y="4895545"/>
            <a:ext cx="5111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Delat ansvar 1 materialare/tillfälle både på träning och match.På plats 1 timme före träning</a:t>
            </a:r>
          </a:p>
          <a:p>
            <a:r>
              <a:rPr lang="sv-SE" dirty="0"/>
              <a:t>Slipar skridskor</a:t>
            </a:r>
          </a:p>
          <a:p>
            <a:r>
              <a:rPr lang="sv-SE" dirty="0"/>
              <a:t>Hjälper till med utrustning</a:t>
            </a:r>
          </a:p>
          <a:p>
            <a:r>
              <a:rPr lang="sv-SE" dirty="0"/>
              <a:t>Fixar vattenflaskor mm</a:t>
            </a:r>
          </a:p>
          <a:p>
            <a:r>
              <a:rPr lang="sv-SE" dirty="0"/>
              <a:t>Står i båset och hjälper till på träningar och matcher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689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U11 – Ledarna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Lagledare: Micael Eskilander	Kassör: Lina Elmblad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z729104.vo.msecnd.net/7274962.png;w=240;mode=crop;scale=both;anchor=middlecenter;v=1">
            <a:extLst>
              <a:ext uri="{FF2B5EF4-FFF2-40B4-BE49-F238E27FC236}">
                <a16:creationId xmlns:a16="http://schemas.microsoft.com/office/drawing/2014/main" id="{11D9F9A6-2CAD-4094-9C91-89843C96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4" y="2291893"/>
            <a:ext cx="1774372" cy="21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ildresultat fÃ¶r picture missing">
            <a:extLst>
              <a:ext uri="{FF2B5EF4-FFF2-40B4-BE49-F238E27FC236}">
                <a16:creationId xmlns:a16="http://schemas.microsoft.com/office/drawing/2014/main" id="{781243B7-34F5-4619-96F7-71D71BCB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07" y="2344417"/>
            <a:ext cx="2169165" cy="21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A2A6897-1971-46E4-9DC2-4FD8D61A826F}"/>
              </a:ext>
            </a:extLst>
          </p:cNvPr>
          <p:cNvSpPr txBox="1"/>
          <p:nvPr/>
        </p:nvSpPr>
        <p:spPr>
          <a:xfrm>
            <a:off x="3344853" y="4895545"/>
            <a:ext cx="2502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Planerar arbetspass</a:t>
            </a:r>
          </a:p>
          <a:p>
            <a:r>
              <a:rPr lang="sv-SE" dirty="0"/>
              <a:t>Skickar 100 mail i veckan</a:t>
            </a:r>
          </a:p>
          <a:p>
            <a:r>
              <a:rPr lang="sv-SE" dirty="0"/>
              <a:t>Sköter laget.se/tik09</a:t>
            </a:r>
          </a:p>
          <a:p>
            <a:r>
              <a:rPr lang="sv-SE" dirty="0"/>
              <a:t>Kontaktperson</a:t>
            </a:r>
          </a:p>
          <a:p>
            <a:r>
              <a:rPr lang="sv-SE" dirty="0"/>
              <a:t>Resurs Erik Ekblad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746A238-F21E-41A2-8E5F-5AFBE442C4CA}"/>
              </a:ext>
            </a:extLst>
          </p:cNvPr>
          <p:cNvSpPr txBox="1"/>
          <p:nvPr/>
        </p:nvSpPr>
        <p:spPr>
          <a:xfrm>
            <a:off x="6624507" y="4895545"/>
            <a:ext cx="266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Kassör / sköter finanserna</a:t>
            </a:r>
          </a:p>
          <a:p>
            <a:r>
              <a:rPr lang="sv-SE" dirty="0"/>
              <a:t>Lagets sekreterare</a:t>
            </a:r>
          </a:p>
          <a:p>
            <a:r>
              <a:rPr lang="sv-SE" dirty="0"/>
              <a:t>Sköter lotter mm</a:t>
            </a:r>
          </a:p>
        </p:txBody>
      </p:sp>
    </p:spTree>
    <p:extLst>
      <p:ext uri="{BB962C8B-B14F-4D97-AF65-F5344CB8AC3E}">
        <p14:creationId xmlns:p14="http://schemas.microsoft.com/office/powerpoint/2010/main" val="319025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F598-D32D-418E-BC8B-9F6A314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675"/>
            <a:ext cx="10515600" cy="1325563"/>
          </a:xfrm>
        </p:spPr>
        <p:txBody>
          <a:bodyPr/>
          <a:lstStyle/>
          <a:p>
            <a:r>
              <a:rPr lang="sv-SE" dirty="0"/>
              <a:t>Truppen TIK U11 2019-2020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E2276-C675-4198-B8DF-FA4BFCF2F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653" y="1811888"/>
            <a:ext cx="5137347" cy="4640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4F1BEB-A155-47A7-9F1B-EE5F5F74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53" y="904875"/>
            <a:ext cx="608647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Jobb – Arbetspass – Workplanner.se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7041B1-D854-479E-8165-76E83910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07" y="1800458"/>
            <a:ext cx="10515600" cy="4351338"/>
          </a:xfrm>
        </p:spPr>
        <p:txBody>
          <a:bodyPr/>
          <a:lstStyle/>
          <a:p>
            <a:r>
              <a:rPr lang="sv-SE" dirty="0"/>
              <a:t>Nytt sätt att planera</a:t>
            </a:r>
          </a:p>
          <a:p>
            <a:r>
              <a:rPr lang="sv-SE" dirty="0"/>
              <a:t>Nytt sätt för föräldrar att ha koll</a:t>
            </a:r>
          </a:p>
          <a:p>
            <a:r>
              <a:rPr lang="sv-SE" dirty="0"/>
              <a:t>Enklare att sälja och bli av med arbetspass</a:t>
            </a:r>
          </a:p>
          <a:p>
            <a:r>
              <a:rPr lang="sv-SE" dirty="0"/>
              <a:t>Alla får sina pass direkt</a:t>
            </a:r>
          </a:p>
          <a:p>
            <a:r>
              <a:rPr lang="sv-SE" dirty="0"/>
              <a:t>Slipper hålla reda på mail om arbetspass</a:t>
            </a:r>
          </a:p>
          <a:p>
            <a:r>
              <a:rPr lang="sv-SE" dirty="0"/>
              <a:t>Lagledarna får det mycket enklare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7A082-2C59-4BC3-942A-51E7A77E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07" y="339958"/>
            <a:ext cx="10515600" cy="1325563"/>
          </a:xfrm>
        </p:spPr>
        <p:txBody>
          <a:bodyPr/>
          <a:lstStyle/>
          <a:p>
            <a:r>
              <a:rPr lang="sv-SE" dirty="0"/>
              <a:t>Jobb – Arbetspass – Workplanner.se</a:t>
            </a:r>
          </a:p>
        </p:txBody>
      </p:sp>
      <p:pic>
        <p:nvPicPr>
          <p:cNvPr id="2050" name="Picture 2" descr="Bildresultat fÃ¶r timrÃ¥ ik">
            <a:extLst>
              <a:ext uri="{FF2B5EF4-FFF2-40B4-BE49-F238E27FC236}">
                <a16:creationId xmlns:a16="http://schemas.microsoft.com/office/drawing/2014/main" id="{123C97D8-3AE8-481D-9970-CED80482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" y="92642"/>
            <a:ext cx="1000337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2" y="1709981"/>
            <a:ext cx="10739996" cy="4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503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Föräldramöte – U11 2019-09-30</vt:lpstr>
      <vt:lpstr>Agenda</vt:lpstr>
      <vt:lpstr>U11 – Ledarna - Huvudtränare</vt:lpstr>
      <vt:lpstr>U11 – Ledarna – Hjälptränare</vt:lpstr>
      <vt:lpstr>U11 – Ledarna - Materialförvaltare</vt:lpstr>
      <vt:lpstr>U11 – Ledarna</vt:lpstr>
      <vt:lpstr>Truppen TIK U11 2019-2020</vt:lpstr>
      <vt:lpstr>Jobb – Arbetspass – Workplanner.se</vt:lpstr>
      <vt:lpstr>Jobb – Arbetspass – Workplanner.se</vt:lpstr>
      <vt:lpstr>Träningsläger i Ånge 12-13 Oktober (1/2)</vt:lpstr>
      <vt:lpstr>Träningsläger i Ånge 12-13 Oktober (2/2)</vt:lpstr>
      <vt:lpstr>Träningsupplägg (1/2)</vt:lpstr>
      <vt:lpstr>Träningsupplägg (2/2)</vt:lpstr>
      <vt:lpstr>Egen Cup – Anton Lander Cup 2020</vt:lpstr>
      <vt:lpstr>Borta cup– Ulf Dahlen Cup 2020</vt:lpstr>
      <vt:lpstr>Seriespel 2019/2020</vt:lpstr>
      <vt:lpstr>Övrigt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– U10 2018-09-19</dc:title>
  <dc:creator>Micke Eskilander</dc:creator>
  <cp:lastModifiedBy>Joakim Nilsson</cp:lastModifiedBy>
  <cp:revision>33</cp:revision>
  <cp:lastPrinted>2019-09-30T08:10:20Z</cp:lastPrinted>
  <dcterms:created xsi:type="dcterms:W3CDTF">2018-09-09T17:50:16Z</dcterms:created>
  <dcterms:modified xsi:type="dcterms:W3CDTF">2019-10-01T07:02:42Z</dcterms:modified>
</cp:coreProperties>
</file>