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98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45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29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1609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229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7322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703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269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4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1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36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05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9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41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21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77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857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AE36B6C-5C65-4C69-AB21-EC0A440A6039}" type="datetimeFigureOut">
              <a:rPr lang="sv-SE" smtClean="0"/>
              <a:t>2016-10-20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663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Matchklocka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NHK- arena samt </a:t>
            </a:r>
            <a:r>
              <a:rPr lang="sv-SE" dirty="0" err="1"/>
              <a:t>lillstrimmahallen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743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Ställa in tid; ungdomsishockey (pipbyten)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28800"/>
            <a:ext cx="10058400" cy="4663440"/>
          </a:xfrm>
        </p:spPr>
        <p:txBody>
          <a:bodyPr>
            <a:normAutofit lnSpcReduction="10000"/>
          </a:bodyPr>
          <a:lstStyle/>
          <a:p>
            <a:endParaRPr lang="sv-SE" dirty="0"/>
          </a:p>
          <a:p>
            <a:r>
              <a:rPr lang="sv-SE" sz="2400" dirty="0"/>
              <a:t>Återställa data (NO)</a:t>
            </a:r>
          </a:p>
          <a:p>
            <a:r>
              <a:rPr lang="sv-SE" sz="2400" dirty="0"/>
              <a:t>Ishockey (NO)</a:t>
            </a:r>
          </a:p>
          <a:p>
            <a:r>
              <a:rPr lang="sv-SE" sz="2400" dirty="0"/>
              <a:t>U-ishockey (YES)</a:t>
            </a:r>
          </a:p>
          <a:p>
            <a:r>
              <a:rPr lang="sv-SE" sz="2400" dirty="0"/>
              <a:t>I displayen visas 60s (YES), om det är 60s byten, annars (NO)</a:t>
            </a:r>
          </a:p>
          <a:p>
            <a:r>
              <a:rPr lang="sv-SE" sz="2400" dirty="0"/>
              <a:t>Då kommer 90s byten (YES)</a:t>
            </a:r>
          </a:p>
          <a:p>
            <a:r>
              <a:rPr lang="sv-SE" sz="2400" dirty="0"/>
              <a:t>Autostop (YES)</a:t>
            </a:r>
          </a:p>
          <a:p>
            <a:r>
              <a:rPr lang="sv-SE" sz="2400" dirty="0"/>
              <a:t>Matchtid (tryck in matchtid) (YES)</a:t>
            </a:r>
          </a:p>
          <a:p>
            <a:r>
              <a:rPr lang="sv-SE" sz="2400" dirty="0"/>
              <a:t>Uppräkning (YES)</a:t>
            </a:r>
          </a:p>
          <a:p>
            <a:r>
              <a:rPr lang="sv-SE" sz="2400" dirty="0"/>
              <a:t>Period max (YES)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80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3474" y="927948"/>
            <a:ext cx="9726406" cy="706964"/>
          </a:xfrm>
        </p:spPr>
        <p:txBody>
          <a:bodyPr/>
          <a:lstStyle/>
          <a:p>
            <a:r>
              <a:rPr lang="sv-SE" b="1" dirty="0"/>
              <a:t>Ställa in tid; ishockey (flygande byten)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2118360"/>
            <a:ext cx="10058400" cy="4373880"/>
          </a:xfrm>
        </p:spPr>
        <p:txBody>
          <a:bodyPr>
            <a:normAutofit/>
          </a:bodyPr>
          <a:lstStyle/>
          <a:p>
            <a:endParaRPr lang="sv-SE" sz="2800" dirty="0"/>
          </a:p>
          <a:p>
            <a:r>
              <a:rPr lang="sv-SE" sz="2800" dirty="0"/>
              <a:t>Återställa data (NO)</a:t>
            </a:r>
          </a:p>
          <a:p>
            <a:r>
              <a:rPr lang="sv-SE" sz="2800" dirty="0"/>
              <a:t>Ishockey (YES)</a:t>
            </a:r>
          </a:p>
          <a:p>
            <a:r>
              <a:rPr lang="sv-SE" sz="2800" dirty="0"/>
              <a:t>Paus 15 min (YES) </a:t>
            </a:r>
          </a:p>
          <a:p>
            <a:r>
              <a:rPr lang="sv-SE" sz="2800" dirty="0"/>
              <a:t>Tryck (</a:t>
            </a:r>
            <a:r>
              <a:rPr lang="sv-SE" sz="2800" dirty="0" err="1"/>
              <a:t>Matchtime</a:t>
            </a:r>
            <a:r>
              <a:rPr lang="sv-SE" sz="2800" dirty="0"/>
              <a:t>)(tryck in matchtid) (YES)</a:t>
            </a:r>
          </a:p>
          <a:p>
            <a:r>
              <a:rPr lang="sv-SE" sz="2800" dirty="0"/>
              <a:t>Uppräkning (YES)</a:t>
            </a:r>
          </a:p>
          <a:p>
            <a:r>
              <a:rPr lang="sv-SE" sz="2800" dirty="0"/>
              <a:t>Paus (ex 03:00) (YES)</a:t>
            </a:r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932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Byta period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54954" y="2581828"/>
            <a:ext cx="8825659" cy="3437972"/>
          </a:xfrm>
        </p:spPr>
        <p:txBody>
          <a:bodyPr>
            <a:normAutofit/>
          </a:bodyPr>
          <a:lstStyle/>
          <a:p>
            <a:r>
              <a:rPr lang="sv-SE" sz="2800" dirty="0"/>
              <a:t>Ex 1. Tryck                så går klockan igång på </a:t>
            </a:r>
            <a:r>
              <a:rPr lang="sv-SE" sz="2800" dirty="0" err="1"/>
              <a:t>paustid</a:t>
            </a:r>
            <a:r>
              <a:rPr lang="sv-SE" sz="2800" dirty="0"/>
              <a:t> ex 3 min</a:t>
            </a:r>
          </a:p>
          <a:p>
            <a:r>
              <a:rPr lang="sv-SE" sz="2800" dirty="0"/>
              <a:t>Ex 2. tryck                 (2) (YES) för att direkt gå till nästa period</a:t>
            </a:r>
          </a:p>
          <a:p>
            <a:r>
              <a:rPr lang="sv-SE" sz="2800" dirty="0"/>
              <a:t>Återställa data (YES)</a:t>
            </a:r>
          </a:p>
        </p:txBody>
      </p:sp>
      <p:sp>
        <p:nvSpPr>
          <p:cNvPr id="4" name="Rektangel 3"/>
          <p:cNvSpPr/>
          <p:nvPr/>
        </p:nvSpPr>
        <p:spPr>
          <a:xfrm>
            <a:off x="3366052" y="3576707"/>
            <a:ext cx="1364974" cy="50827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period</a:t>
            </a:r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>
            <a:off x="3366052" y="2581828"/>
            <a:ext cx="1364974" cy="50827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period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275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Utvisning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75046" cy="3416300"/>
          </a:xfrm>
        </p:spPr>
        <p:txBody>
          <a:bodyPr/>
          <a:lstStyle/>
          <a:p>
            <a:r>
              <a:rPr lang="sv-SE" sz="2000" dirty="0"/>
              <a:t>Tryck No spelare ex. 21 (alltid två siffror)</a:t>
            </a:r>
          </a:p>
          <a:p>
            <a:r>
              <a:rPr lang="sv-SE" sz="2000" dirty="0"/>
              <a:t>Avsluta (YES)</a:t>
            </a:r>
          </a:p>
          <a:p>
            <a:r>
              <a:rPr lang="sv-SE" sz="2000" dirty="0"/>
              <a:t>Tryck 1 (för en minut) (YES)</a:t>
            </a:r>
          </a:p>
          <a:p>
            <a:r>
              <a:rPr lang="sv-SE" sz="2000" dirty="0"/>
              <a:t>Ta bort utvisning ex vid mål tryck         0</a:t>
            </a:r>
          </a:p>
          <a:p>
            <a:r>
              <a:rPr lang="sv-SE" sz="2000" dirty="0"/>
              <a:t>När du bestämt vilken som ska bort tryck (YES)</a:t>
            </a:r>
          </a:p>
          <a:p>
            <a:pPr marL="0" indent="0">
              <a:buNone/>
            </a:pPr>
            <a:r>
              <a:rPr lang="sv-SE" sz="2000" dirty="0"/>
              <a:t>(se bild – exempel)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5" name="Rak pil 4"/>
          <p:cNvCxnSpPr/>
          <p:nvPr/>
        </p:nvCxnSpPr>
        <p:spPr>
          <a:xfrm>
            <a:off x="5623560" y="413004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5074" y="2407920"/>
            <a:ext cx="4308766" cy="342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39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styrelserum">
  <a:themeElements>
    <a:clrScheme name="Ion styrelseru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styrelseru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styrelseru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206</TotalTime>
  <Words>209</Words>
  <Application>Microsoft Office PowerPoint</Application>
  <PresentationFormat>Bredbild</PresentationFormat>
  <Paragraphs>36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styrelserum</vt:lpstr>
      <vt:lpstr>Matchklocka</vt:lpstr>
      <vt:lpstr>Ställa in tid; ungdomsishockey (pipbyten) </vt:lpstr>
      <vt:lpstr>Ställa in tid; ishockey (flygande byten) </vt:lpstr>
      <vt:lpstr>Byta period</vt:lpstr>
      <vt:lpstr>Utvisning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Matchklocka</dc:title>
  <dc:creator>Klockmo Carolina</dc:creator>
  <cp:lastModifiedBy>Carolina Klockmo</cp:lastModifiedBy>
  <cp:revision>9</cp:revision>
  <dcterms:created xsi:type="dcterms:W3CDTF">2016-03-12T11:17:20Z</dcterms:created>
  <dcterms:modified xsi:type="dcterms:W3CDTF">2016-10-20T13:30:47Z</dcterms:modified>
</cp:coreProperties>
</file>