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9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AE36B6C-5C65-4C69-AB21-EC0A440A6039}" type="datetimeFigureOut">
              <a:rPr lang="sv-SE" smtClean="0"/>
              <a:t>2016-07-07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0984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2016-07-07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3456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2016-07-07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029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2016-07-07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1609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2016-07-07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32294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2016-07-07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73222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2016-07-07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07038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AE36B6C-5C65-4C69-AB21-EC0A440A6039}" type="datetimeFigureOut">
              <a:rPr lang="sv-SE" smtClean="0"/>
              <a:t>2016-07-07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72694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AE36B6C-5C65-4C69-AB21-EC0A440A6039}" type="datetimeFigureOut">
              <a:rPr lang="sv-SE" smtClean="0"/>
              <a:t>2016-07-07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9407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2016-07-07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615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2016-07-07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036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2016-07-07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4050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2016-07-07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8969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2016-07-07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8413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2016-07-07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921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2016-07-07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2773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6B6C-5C65-4C69-AB21-EC0A440A6039}" type="datetimeFigureOut">
              <a:rPr lang="sv-SE" smtClean="0"/>
              <a:t>2016-07-07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8574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AE36B6C-5C65-4C69-AB21-EC0A440A6039}" type="datetimeFigureOut">
              <a:rPr lang="sv-SE" smtClean="0"/>
              <a:t>2016-07-07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sv-SE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5EA9E5D-1A1D-410F-B291-921399A4A40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6633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Matchklocka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743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Ställa in tid;</a:t>
            </a:r>
            <a:r>
              <a:rPr lang="sv-SE" b="1" dirty="0"/>
              <a:t> ungdomsishockey (pipbyten)</a:t>
            </a:r>
            <a:br>
              <a:rPr lang="sv-SE" b="1" dirty="0"/>
            </a:b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97280" y="1828800"/>
            <a:ext cx="10058400" cy="4663440"/>
          </a:xfrm>
        </p:spPr>
        <p:txBody>
          <a:bodyPr>
            <a:normAutofit lnSpcReduction="10000"/>
          </a:bodyPr>
          <a:lstStyle/>
          <a:p>
            <a:endParaRPr lang="sv-SE" dirty="0" smtClean="0"/>
          </a:p>
          <a:p>
            <a:r>
              <a:rPr lang="sv-SE" sz="2400" dirty="0"/>
              <a:t>Återställa data (NO)</a:t>
            </a:r>
          </a:p>
          <a:p>
            <a:r>
              <a:rPr lang="sv-SE" sz="2400" dirty="0" smtClean="0"/>
              <a:t>Ishockey (NO)</a:t>
            </a:r>
          </a:p>
          <a:p>
            <a:r>
              <a:rPr lang="sv-SE" sz="2400" dirty="0" smtClean="0"/>
              <a:t>U-ishockey (YES)</a:t>
            </a:r>
          </a:p>
          <a:p>
            <a:r>
              <a:rPr lang="sv-SE" sz="2400" dirty="0" smtClean="0"/>
              <a:t>I displayen visas 60s (YES), om det är 60s byten, annars (NO)</a:t>
            </a:r>
          </a:p>
          <a:p>
            <a:r>
              <a:rPr lang="sv-SE" sz="2400" dirty="0" smtClean="0"/>
              <a:t>Då kommer 90s byten (YES)</a:t>
            </a:r>
          </a:p>
          <a:p>
            <a:r>
              <a:rPr lang="sv-SE" sz="2400" dirty="0" smtClean="0"/>
              <a:t>Autostop (YES)</a:t>
            </a:r>
          </a:p>
          <a:p>
            <a:r>
              <a:rPr lang="sv-SE" sz="2400" dirty="0" smtClean="0"/>
              <a:t>Matchtid (tryck in matchtid) (YES)</a:t>
            </a:r>
          </a:p>
          <a:p>
            <a:r>
              <a:rPr lang="sv-SE" sz="2400" dirty="0" smtClean="0"/>
              <a:t>Uppräkning (YES)</a:t>
            </a:r>
          </a:p>
          <a:p>
            <a:r>
              <a:rPr lang="sv-SE" sz="2400" dirty="0" smtClean="0"/>
              <a:t>Period max (YES)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980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43474" y="927948"/>
            <a:ext cx="9726406" cy="706964"/>
          </a:xfrm>
        </p:spPr>
        <p:txBody>
          <a:bodyPr/>
          <a:lstStyle/>
          <a:p>
            <a:r>
              <a:rPr lang="sv-SE" b="1" dirty="0" smtClean="0"/>
              <a:t>Ställa in tid;</a:t>
            </a:r>
            <a:r>
              <a:rPr lang="sv-SE" b="1" dirty="0"/>
              <a:t> </a:t>
            </a:r>
            <a:r>
              <a:rPr lang="sv-SE" b="1" dirty="0" smtClean="0"/>
              <a:t>ishockey (flygande byten U11)</a:t>
            </a:r>
            <a:r>
              <a:rPr lang="sv-SE" b="1" dirty="0"/>
              <a:t/>
            </a:r>
            <a:br>
              <a:rPr lang="sv-SE" b="1" dirty="0"/>
            </a:b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97280" y="2118360"/>
            <a:ext cx="10058400" cy="4373880"/>
          </a:xfrm>
        </p:spPr>
        <p:txBody>
          <a:bodyPr>
            <a:normAutofit/>
          </a:bodyPr>
          <a:lstStyle/>
          <a:p>
            <a:endParaRPr lang="sv-SE" sz="2800" dirty="0" smtClean="0"/>
          </a:p>
          <a:p>
            <a:r>
              <a:rPr lang="sv-SE" sz="2800" dirty="0"/>
              <a:t>Återställa data (NO)</a:t>
            </a:r>
          </a:p>
          <a:p>
            <a:r>
              <a:rPr lang="sv-SE" sz="2800" dirty="0" smtClean="0"/>
              <a:t>Ishockey (YES)</a:t>
            </a:r>
          </a:p>
          <a:p>
            <a:r>
              <a:rPr lang="sv-SE" sz="2800" dirty="0" smtClean="0"/>
              <a:t>Paus 15 min (YES) </a:t>
            </a:r>
          </a:p>
          <a:p>
            <a:r>
              <a:rPr lang="sv-SE" sz="2800" dirty="0" smtClean="0"/>
              <a:t>Tryck (</a:t>
            </a:r>
            <a:r>
              <a:rPr lang="sv-SE" sz="2800" dirty="0" err="1" smtClean="0"/>
              <a:t>Matchtime</a:t>
            </a:r>
            <a:r>
              <a:rPr lang="sv-SE" sz="2800" dirty="0" smtClean="0"/>
              <a:t>)(tryck in matchtid) (YES)</a:t>
            </a:r>
          </a:p>
          <a:p>
            <a:r>
              <a:rPr lang="sv-SE" sz="2800" dirty="0" smtClean="0"/>
              <a:t>Uppräkning </a:t>
            </a:r>
            <a:r>
              <a:rPr lang="sv-SE" sz="2800" dirty="0"/>
              <a:t>(YES)</a:t>
            </a:r>
          </a:p>
          <a:p>
            <a:r>
              <a:rPr lang="sv-SE" sz="2800" dirty="0" smtClean="0"/>
              <a:t>Paus (ex 03:00) (YES)</a:t>
            </a:r>
          </a:p>
          <a:p>
            <a:endParaRPr lang="sv-SE" sz="2400" dirty="0" smtClean="0"/>
          </a:p>
          <a:p>
            <a:endParaRPr lang="sv-SE" sz="2400" dirty="0" smtClean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5932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Byta period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800" dirty="0" smtClean="0"/>
              <a:t>Ex 1. Tryck period så går klockan igång på </a:t>
            </a:r>
            <a:r>
              <a:rPr lang="sv-SE" sz="2800" dirty="0" err="1" smtClean="0"/>
              <a:t>paustid</a:t>
            </a:r>
            <a:r>
              <a:rPr lang="sv-SE" sz="2800" dirty="0" smtClean="0"/>
              <a:t> ex 3 min</a:t>
            </a:r>
          </a:p>
          <a:p>
            <a:r>
              <a:rPr lang="sv-SE" sz="2800" dirty="0" smtClean="0"/>
              <a:t>Ex 2. tryck period (2) (YES) för att direkt gå till nästa period</a:t>
            </a:r>
          </a:p>
          <a:p>
            <a:r>
              <a:rPr lang="sv-SE" sz="2800" dirty="0" smtClean="0"/>
              <a:t>Återställa data (NO)</a:t>
            </a: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101927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Utvisning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154954" y="2603500"/>
            <a:ext cx="10275046" cy="3416300"/>
          </a:xfrm>
        </p:spPr>
        <p:txBody>
          <a:bodyPr/>
          <a:lstStyle/>
          <a:p>
            <a:r>
              <a:rPr lang="sv-SE" sz="2000" dirty="0" smtClean="0"/>
              <a:t>Tryck No spelare ex. 21 (alltid två siffror)</a:t>
            </a:r>
          </a:p>
          <a:p>
            <a:r>
              <a:rPr lang="sv-SE" sz="2000" dirty="0" smtClean="0"/>
              <a:t>Avsluta (YES)</a:t>
            </a:r>
          </a:p>
          <a:p>
            <a:r>
              <a:rPr lang="sv-SE" sz="2000" dirty="0" smtClean="0"/>
              <a:t>Tryck 1 (för en minut) (YES)</a:t>
            </a:r>
          </a:p>
          <a:p>
            <a:r>
              <a:rPr lang="sv-SE" sz="2000" dirty="0" smtClean="0"/>
              <a:t>Ta bort utvisning ex vid mål tryck         0</a:t>
            </a:r>
          </a:p>
          <a:p>
            <a:r>
              <a:rPr lang="sv-SE" sz="2000" dirty="0" smtClean="0"/>
              <a:t>När du bestämt vilken som ska bort tryck (YES)</a:t>
            </a:r>
          </a:p>
          <a:p>
            <a:pPr marL="0" indent="0">
              <a:buNone/>
            </a:pPr>
            <a:r>
              <a:rPr lang="sv-SE" sz="2000" dirty="0" smtClean="0"/>
              <a:t>(se bild – exempel)</a:t>
            </a:r>
          </a:p>
          <a:p>
            <a:endParaRPr lang="sv-SE" dirty="0" smtClean="0"/>
          </a:p>
          <a:p>
            <a:endParaRPr lang="sv-SE" dirty="0"/>
          </a:p>
          <a:p>
            <a:endParaRPr lang="sv-SE" dirty="0" smtClean="0"/>
          </a:p>
        </p:txBody>
      </p:sp>
      <p:cxnSp>
        <p:nvCxnSpPr>
          <p:cNvPr id="5" name="Rak pil 4"/>
          <p:cNvCxnSpPr/>
          <p:nvPr/>
        </p:nvCxnSpPr>
        <p:spPr>
          <a:xfrm>
            <a:off x="5623560" y="4130040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dobjekt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5074" y="2407920"/>
            <a:ext cx="4308766" cy="3421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03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styrelserum">
  <a:themeElements>
    <a:clrScheme name="Ion styrelseru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styrelseru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styrelseru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204</TotalTime>
  <Words>206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 styrelserum</vt:lpstr>
      <vt:lpstr>Matchklocka</vt:lpstr>
      <vt:lpstr>Ställa in tid; ungdomsishockey (pipbyten) </vt:lpstr>
      <vt:lpstr>Ställa in tid; ishockey (flygande byten U11) </vt:lpstr>
      <vt:lpstr>Byta period</vt:lpstr>
      <vt:lpstr>Utvisning</vt:lpstr>
    </vt:vector>
  </TitlesOfParts>
  <Company>Mittuniversitetet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Matchklocka</dc:title>
  <dc:creator>Klockmo Carolina</dc:creator>
  <cp:lastModifiedBy>Svahn, Magnus M.</cp:lastModifiedBy>
  <cp:revision>4</cp:revision>
  <dcterms:created xsi:type="dcterms:W3CDTF">2016-03-12T11:17:20Z</dcterms:created>
  <dcterms:modified xsi:type="dcterms:W3CDTF">2016-07-07T12:02:01Z</dcterms:modified>
</cp:coreProperties>
</file>