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6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86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48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0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900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33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67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3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18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82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20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D439-725E-43A6-9D59-489D6E7B28CC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D7EC1-E7F9-4B17-9A55-F8D4BDCE25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53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4C8D9E0-B89A-4AB5-8631-446F885B1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928D5F5-088D-4A64-9AB0-4AA737B05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yggnad&#10;&#10;Automatiskt genererad beskrivning">
            <a:extLst>
              <a:ext uri="{FF2B5EF4-FFF2-40B4-BE49-F238E27FC236}">
                <a16:creationId xmlns:a16="http://schemas.microsoft.com/office/drawing/2014/main" xmlns="" id="{3576CA71-8B85-413E-988C-225476D2C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6414"/>
            <a:ext cx="6858000" cy="9144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29EBA5A-6AB2-4FAF-A240-A4E757E56B98}"/>
              </a:ext>
            </a:extLst>
          </p:cNvPr>
          <p:cNvSpPr txBox="1"/>
          <p:nvPr/>
        </p:nvSpPr>
        <p:spPr>
          <a:xfrm>
            <a:off x="2974156" y="521302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sv-SE" dirty="0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xmlns="" id="{A5A2DFE9-ECDA-4EE8-A14F-513CC721A77A}"/>
              </a:ext>
            </a:extLst>
          </p:cNvPr>
          <p:cNvCxnSpPr>
            <a:cxnSpLocks/>
          </p:cNvCxnSpPr>
          <p:nvPr/>
        </p:nvCxnSpPr>
        <p:spPr>
          <a:xfrm flipV="1">
            <a:off x="707010" y="9936452"/>
            <a:ext cx="914400" cy="1667925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8614FC02-B89F-4A13-88D6-4C4B0FEF9715}"/>
              </a:ext>
            </a:extLst>
          </p:cNvPr>
          <p:cNvSpPr txBox="1"/>
          <p:nvPr/>
        </p:nvSpPr>
        <p:spPr>
          <a:xfrm>
            <a:off x="0" y="11779411"/>
            <a:ext cx="17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Strömsbrovägen 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xmlns="" id="{1440CC13-BD65-4BB0-BB59-EEE1047A06F1}"/>
              </a:ext>
            </a:extLst>
          </p:cNvPr>
          <p:cNvCxnSpPr>
            <a:cxnSpLocks/>
          </p:cNvCxnSpPr>
          <p:nvPr/>
        </p:nvCxnSpPr>
        <p:spPr>
          <a:xfrm flipV="1">
            <a:off x="1531708" y="8278729"/>
            <a:ext cx="485775" cy="166825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xmlns="" id="{D3996B80-3284-4D57-AE50-581631647B87}"/>
              </a:ext>
            </a:extLst>
          </p:cNvPr>
          <p:cNvCxnSpPr>
            <a:cxnSpLocks/>
          </p:cNvCxnSpPr>
          <p:nvPr/>
        </p:nvCxnSpPr>
        <p:spPr>
          <a:xfrm flipV="1">
            <a:off x="2017483" y="7787283"/>
            <a:ext cx="500063" cy="286239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xmlns="" id="{5805F46B-5476-43C4-BC98-79C8398788B5}"/>
              </a:ext>
            </a:extLst>
          </p:cNvPr>
          <p:cNvCxnSpPr>
            <a:cxnSpLocks/>
          </p:cNvCxnSpPr>
          <p:nvPr/>
        </p:nvCxnSpPr>
        <p:spPr>
          <a:xfrm>
            <a:off x="2438080" y="7792288"/>
            <a:ext cx="536076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xmlns="" id="{40ED07C4-3B4D-4191-A38C-23D897C14AFB}"/>
              </a:ext>
            </a:extLst>
          </p:cNvPr>
          <p:cNvCxnSpPr>
            <a:cxnSpLocks/>
          </p:cNvCxnSpPr>
          <p:nvPr/>
        </p:nvCxnSpPr>
        <p:spPr>
          <a:xfrm flipH="1" flipV="1">
            <a:off x="2706118" y="6601121"/>
            <a:ext cx="385614" cy="113465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xmlns="" id="{08DC76FF-358C-472D-A374-217FD61190F3}"/>
              </a:ext>
            </a:extLst>
          </p:cNvPr>
          <p:cNvCxnSpPr>
            <a:cxnSpLocks/>
          </p:cNvCxnSpPr>
          <p:nvPr/>
        </p:nvCxnSpPr>
        <p:spPr>
          <a:xfrm flipV="1">
            <a:off x="2706118" y="6024217"/>
            <a:ext cx="1325865" cy="559939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xmlns="" id="{7BFEDCE8-BC4F-4E6E-8653-8E24F45F8DB8}"/>
              </a:ext>
            </a:extLst>
          </p:cNvPr>
          <p:cNvCxnSpPr>
            <a:cxnSpLocks/>
          </p:cNvCxnSpPr>
          <p:nvPr/>
        </p:nvCxnSpPr>
        <p:spPr>
          <a:xfrm flipH="1" flipV="1">
            <a:off x="3956568" y="5640144"/>
            <a:ext cx="65988" cy="43117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xmlns="" id="{6BF37765-8828-4EBF-BFFD-C8CFF8A81054}"/>
              </a:ext>
            </a:extLst>
          </p:cNvPr>
          <p:cNvSpPr txBox="1"/>
          <p:nvPr/>
        </p:nvSpPr>
        <p:spPr>
          <a:xfrm>
            <a:off x="0" y="134864"/>
            <a:ext cx="17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Strömsbrovägen </a:t>
            </a:r>
          </a:p>
        </p:txBody>
      </p: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xmlns="" id="{11D7C3AE-982E-4B1D-9F9C-A5F6018901AE}"/>
              </a:ext>
            </a:extLst>
          </p:cNvPr>
          <p:cNvCxnSpPr>
            <a:cxnSpLocks/>
          </p:cNvCxnSpPr>
          <p:nvPr/>
        </p:nvCxnSpPr>
        <p:spPr>
          <a:xfrm>
            <a:off x="899891" y="749179"/>
            <a:ext cx="1806227" cy="2767019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xmlns="" id="{7C31B7F0-0660-4F3D-B8B3-217427AB1B4A}"/>
              </a:ext>
            </a:extLst>
          </p:cNvPr>
          <p:cNvCxnSpPr>
            <a:cxnSpLocks/>
          </p:cNvCxnSpPr>
          <p:nvPr/>
        </p:nvCxnSpPr>
        <p:spPr>
          <a:xfrm flipH="1">
            <a:off x="2392530" y="3474140"/>
            <a:ext cx="250032" cy="1164276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xmlns="" id="{E0226BE0-30F0-4258-A58B-3730DC72C023}"/>
              </a:ext>
            </a:extLst>
          </p:cNvPr>
          <p:cNvCxnSpPr>
            <a:cxnSpLocks/>
          </p:cNvCxnSpPr>
          <p:nvPr/>
        </p:nvCxnSpPr>
        <p:spPr>
          <a:xfrm>
            <a:off x="2392530" y="4524866"/>
            <a:ext cx="0" cy="37499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xmlns="" id="{39F29B90-E4AB-4FBE-951B-C6B510562AC0}"/>
              </a:ext>
            </a:extLst>
          </p:cNvPr>
          <p:cNvCxnSpPr>
            <a:cxnSpLocks/>
          </p:cNvCxnSpPr>
          <p:nvPr/>
        </p:nvCxnSpPr>
        <p:spPr>
          <a:xfrm flipV="1">
            <a:off x="2438080" y="4848712"/>
            <a:ext cx="1068691" cy="1873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xmlns="" id="{CE45F9D4-2199-49F9-8119-996920287B9C}"/>
              </a:ext>
            </a:extLst>
          </p:cNvPr>
          <p:cNvCxnSpPr>
            <a:cxnSpLocks/>
          </p:cNvCxnSpPr>
          <p:nvPr/>
        </p:nvCxnSpPr>
        <p:spPr>
          <a:xfrm>
            <a:off x="3506771" y="4914194"/>
            <a:ext cx="273377" cy="385648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83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Findin</dc:creator>
  <cp:lastModifiedBy>Findin, Theresa</cp:lastModifiedBy>
  <cp:revision>3</cp:revision>
  <dcterms:created xsi:type="dcterms:W3CDTF">2019-05-05T09:01:27Z</dcterms:created>
  <dcterms:modified xsi:type="dcterms:W3CDTF">2019-05-27T17:58:55Z</dcterms:modified>
</cp:coreProperties>
</file>