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50" d="100"/>
          <a:sy n="50" d="100"/>
        </p:scale>
        <p:origin x="26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D439-725E-43A6-9D59-489D6E7B28CC}" type="datetimeFigureOut">
              <a:rPr lang="sv-SE" smtClean="0"/>
              <a:t>2019-05-27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7EC1-E7F9-4B17-9A55-F8D4BDCE25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3065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D439-725E-43A6-9D59-489D6E7B28CC}" type="datetimeFigureOut">
              <a:rPr lang="sv-SE" smtClean="0"/>
              <a:t>2019-05-27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7EC1-E7F9-4B17-9A55-F8D4BDCE25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186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D439-725E-43A6-9D59-489D6E7B28CC}" type="datetimeFigureOut">
              <a:rPr lang="sv-SE" smtClean="0"/>
              <a:t>2019-05-27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7EC1-E7F9-4B17-9A55-F8D4BDCE25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6488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D439-725E-43A6-9D59-489D6E7B28CC}" type="datetimeFigureOut">
              <a:rPr lang="sv-SE" smtClean="0"/>
              <a:t>2019-05-27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7EC1-E7F9-4B17-9A55-F8D4BDCE25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905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D439-725E-43A6-9D59-489D6E7B28CC}" type="datetimeFigureOut">
              <a:rPr lang="sv-SE" smtClean="0"/>
              <a:t>2019-05-27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7EC1-E7F9-4B17-9A55-F8D4BDCE25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9000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D439-725E-43A6-9D59-489D6E7B28CC}" type="datetimeFigureOut">
              <a:rPr lang="sv-SE" smtClean="0"/>
              <a:t>2019-05-27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7EC1-E7F9-4B17-9A55-F8D4BDCE25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5337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D439-725E-43A6-9D59-489D6E7B28CC}" type="datetimeFigureOut">
              <a:rPr lang="sv-SE" smtClean="0"/>
              <a:t>2019-05-27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7EC1-E7F9-4B17-9A55-F8D4BDCE25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767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D439-725E-43A6-9D59-489D6E7B28CC}" type="datetimeFigureOut">
              <a:rPr lang="sv-SE" smtClean="0"/>
              <a:t>2019-05-27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7EC1-E7F9-4B17-9A55-F8D4BDCE25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3318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D439-725E-43A6-9D59-489D6E7B28CC}" type="datetimeFigureOut">
              <a:rPr lang="sv-SE" smtClean="0"/>
              <a:t>2019-05-27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7EC1-E7F9-4B17-9A55-F8D4BDCE25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518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D439-725E-43A6-9D59-489D6E7B28CC}" type="datetimeFigureOut">
              <a:rPr lang="sv-SE" smtClean="0"/>
              <a:t>2019-05-27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7EC1-E7F9-4B17-9A55-F8D4BDCE25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0824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D439-725E-43A6-9D59-489D6E7B28CC}" type="datetimeFigureOut">
              <a:rPr lang="sv-SE" smtClean="0"/>
              <a:t>2019-05-27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7EC1-E7F9-4B17-9A55-F8D4BDCE25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9203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5D439-725E-43A6-9D59-489D6E7B28CC}" type="datetimeFigureOut">
              <a:rPr lang="sv-SE" smtClean="0"/>
              <a:t>2019-05-27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D7EC1-E7F9-4B17-9A55-F8D4BDCE25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5533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4C8D9E0-B89A-4AB5-8631-446F885B1E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E928D5F5-088D-4A64-9AB0-4AA737B056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 descr="En bild som visar byggnad&#10;&#10;Automatiskt genererad beskrivning">
            <a:extLst>
              <a:ext uri="{FF2B5EF4-FFF2-40B4-BE49-F238E27FC236}">
                <a16:creationId xmlns:a16="http://schemas.microsoft.com/office/drawing/2014/main" xmlns="" id="{3576CA71-8B85-413E-988C-225476D2C4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6414"/>
            <a:ext cx="6858000" cy="914400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229EBA5A-6AB2-4FAF-A240-A4E757E56B98}"/>
              </a:ext>
            </a:extLst>
          </p:cNvPr>
          <p:cNvSpPr txBox="1"/>
          <p:nvPr/>
        </p:nvSpPr>
        <p:spPr>
          <a:xfrm>
            <a:off x="2974156" y="5213023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sv-SE" dirty="0"/>
          </a:p>
        </p:txBody>
      </p:sp>
      <p:cxnSp>
        <p:nvCxnSpPr>
          <p:cNvPr id="9" name="Rak pilkoppling 8">
            <a:extLst>
              <a:ext uri="{FF2B5EF4-FFF2-40B4-BE49-F238E27FC236}">
                <a16:creationId xmlns:a16="http://schemas.microsoft.com/office/drawing/2014/main" xmlns="" id="{A5A2DFE9-ECDA-4EE8-A14F-513CC721A77A}"/>
              </a:ext>
            </a:extLst>
          </p:cNvPr>
          <p:cNvCxnSpPr>
            <a:cxnSpLocks/>
          </p:cNvCxnSpPr>
          <p:nvPr/>
        </p:nvCxnSpPr>
        <p:spPr>
          <a:xfrm flipV="1">
            <a:off x="707010" y="9936452"/>
            <a:ext cx="914400" cy="1667925"/>
          </a:xfrm>
          <a:prstGeom prst="straightConnector1">
            <a:avLst/>
          </a:prstGeom>
          <a:ln w="476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ruta 13">
            <a:extLst>
              <a:ext uri="{FF2B5EF4-FFF2-40B4-BE49-F238E27FC236}">
                <a16:creationId xmlns:a16="http://schemas.microsoft.com/office/drawing/2014/main" xmlns="" id="{8614FC02-B89F-4A13-88D6-4C4B0FEF9715}"/>
              </a:ext>
            </a:extLst>
          </p:cNvPr>
          <p:cNvSpPr txBox="1"/>
          <p:nvPr/>
        </p:nvSpPr>
        <p:spPr>
          <a:xfrm>
            <a:off x="0" y="11779411"/>
            <a:ext cx="1767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Strömsbrovägen </a:t>
            </a:r>
          </a:p>
        </p:txBody>
      </p:sp>
      <p:cxnSp>
        <p:nvCxnSpPr>
          <p:cNvPr id="15" name="Rak pilkoppling 14">
            <a:extLst>
              <a:ext uri="{FF2B5EF4-FFF2-40B4-BE49-F238E27FC236}">
                <a16:creationId xmlns:a16="http://schemas.microsoft.com/office/drawing/2014/main" xmlns="" id="{1440CC13-BD65-4BB0-BB59-EEE1047A06F1}"/>
              </a:ext>
            </a:extLst>
          </p:cNvPr>
          <p:cNvCxnSpPr>
            <a:cxnSpLocks/>
          </p:cNvCxnSpPr>
          <p:nvPr/>
        </p:nvCxnSpPr>
        <p:spPr>
          <a:xfrm flipV="1">
            <a:off x="1531708" y="8278729"/>
            <a:ext cx="485775" cy="1668252"/>
          </a:xfrm>
          <a:prstGeom prst="straightConnector1">
            <a:avLst/>
          </a:prstGeom>
          <a:ln w="476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pilkoppling 16">
            <a:extLst>
              <a:ext uri="{FF2B5EF4-FFF2-40B4-BE49-F238E27FC236}">
                <a16:creationId xmlns:a16="http://schemas.microsoft.com/office/drawing/2014/main" xmlns="" id="{D3996B80-3284-4D57-AE50-581631647B87}"/>
              </a:ext>
            </a:extLst>
          </p:cNvPr>
          <p:cNvCxnSpPr>
            <a:cxnSpLocks/>
          </p:cNvCxnSpPr>
          <p:nvPr/>
        </p:nvCxnSpPr>
        <p:spPr>
          <a:xfrm flipV="1">
            <a:off x="2017483" y="7787283"/>
            <a:ext cx="500063" cy="286239"/>
          </a:xfrm>
          <a:prstGeom prst="straightConnector1">
            <a:avLst/>
          </a:prstGeom>
          <a:ln w="476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pilkoppling 19">
            <a:extLst>
              <a:ext uri="{FF2B5EF4-FFF2-40B4-BE49-F238E27FC236}">
                <a16:creationId xmlns:a16="http://schemas.microsoft.com/office/drawing/2014/main" xmlns="" id="{5805F46B-5476-43C4-BC98-79C8398788B5}"/>
              </a:ext>
            </a:extLst>
          </p:cNvPr>
          <p:cNvCxnSpPr>
            <a:cxnSpLocks/>
          </p:cNvCxnSpPr>
          <p:nvPr/>
        </p:nvCxnSpPr>
        <p:spPr>
          <a:xfrm>
            <a:off x="2438080" y="7792288"/>
            <a:ext cx="536076" cy="0"/>
          </a:xfrm>
          <a:prstGeom prst="straightConnector1">
            <a:avLst/>
          </a:prstGeom>
          <a:ln w="476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pilkoppling 22">
            <a:extLst>
              <a:ext uri="{FF2B5EF4-FFF2-40B4-BE49-F238E27FC236}">
                <a16:creationId xmlns:a16="http://schemas.microsoft.com/office/drawing/2014/main" xmlns="" id="{40ED07C4-3B4D-4191-A38C-23D897C14AFB}"/>
              </a:ext>
            </a:extLst>
          </p:cNvPr>
          <p:cNvCxnSpPr>
            <a:cxnSpLocks/>
          </p:cNvCxnSpPr>
          <p:nvPr/>
        </p:nvCxnSpPr>
        <p:spPr>
          <a:xfrm flipH="1" flipV="1">
            <a:off x="2706118" y="6601121"/>
            <a:ext cx="385614" cy="1134650"/>
          </a:xfrm>
          <a:prstGeom prst="straightConnector1">
            <a:avLst/>
          </a:prstGeom>
          <a:ln w="476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k pilkoppling 25">
            <a:extLst>
              <a:ext uri="{FF2B5EF4-FFF2-40B4-BE49-F238E27FC236}">
                <a16:creationId xmlns:a16="http://schemas.microsoft.com/office/drawing/2014/main" xmlns="" id="{08DC76FF-358C-472D-A374-217FD61190F3}"/>
              </a:ext>
            </a:extLst>
          </p:cNvPr>
          <p:cNvCxnSpPr>
            <a:cxnSpLocks/>
          </p:cNvCxnSpPr>
          <p:nvPr/>
        </p:nvCxnSpPr>
        <p:spPr>
          <a:xfrm flipV="1">
            <a:off x="2706118" y="6024217"/>
            <a:ext cx="1325865" cy="559939"/>
          </a:xfrm>
          <a:prstGeom prst="straightConnector1">
            <a:avLst/>
          </a:prstGeom>
          <a:ln w="476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pilkoppling 27">
            <a:extLst>
              <a:ext uri="{FF2B5EF4-FFF2-40B4-BE49-F238E27FC236}">
                <a16:creationId xmlns:a16="http://schemas.microsoft.com/office/drawing/2014/main" xmlns="" id="{7BFEDCE8-BC4F-4E6E-8653-8E24F45F8DB8}"/>
              </a:ext>
            </a:extLst>
          </p:cNvPr>
          <p:cNvCxnSpPr>
            <a:cxnSpLocks/>
          </p:cNvCxnSpPr>
          <p:nvPr/>
        </p:nvCxnSpPr>
        <p:spPr>
          <a:xfrm flipH="1" flipV="1">
            <a:off x="3956568" y="5640144"/>
            <a:ext cx="65988" cy="431170"/>
          </a:xfrm>
          <a:prstGeom prst="straightConnector1">
            <a:avLst/>
          </a:prstGeom>
          <a:ln w="476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ruta 29">
            <a:extLst>
              <a:ext uri="{FF2B5EF4-FFF2-40B4-BE49-F238E27FC236}">
                <a16:creationId xmlns:a16="http://schemas.microsoft.com/office/drawing/2014/main" xmlns="" id="{6BF37765-8828-4EBF-BFFD-C8CFF8A81054}"/>
              </a:ext>
            </a:extLst>
          </p:cNvPr>
          <p:cNvSpPr txBox="1"/>
          <p:nvPr/>
        </p:nvSpPr>
        <p:spPr>
          <a:xfrm>
            <a:off x="0" y="134864"/>
            <a:ext cx="1767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Strömsbrovägen </a:t>
            </a:r>
          </a:p>
        </p:txBody>
      </p:sp>
      <p:cxnSp>
        <p:nvCxnSpPr>
          <p:cNvPr id="31" name="Rak pilkoppling 30">
            <a:extLst>
              <a:ext uri="{FF2B5EF4-FFF2-40B4-BE49-F238E27FC236}">
                <a16:creationId xmlns:a16="http://schemas.microsoft.com/office/drawing/2014/main" xmlns="" id="{11D7C3AE-982E-4B1D-9F9C-A5F6018901AE}"/>
              </a:ext>
            </a:extLst>
          </p:cNvPr>
          <p:cNvCxnSpPr>
            <a:cxnSpLocks/>
          </p:cNvCxnSpPr>
          <p:nvPr/>
        </p:nvCxnSpPr>
        <p:spPr>
          <a:xfrm>
            <a:off x="899891" y="749179"/>
            <a:ext cx="1806227" cy="2767019"/>
          </a:xfrm>
          <a:prstGeom prst="straightConnector1">
            <a:avLst/>
          </a:prstGeom>
          <a:ln w="476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pilkoppling 33">
            <a:extLst>
              <a:ext uri="{FF2B5EF4-FFF2-40B4-BE49-F238E27FC236}">
                <a16:creationId xmlns:a16="http://schemas.microsoft.com/office/drawing/2014/main" xmlns="" id="{7C31B7F0-0660-4F3D-B8B3-217427AB1B4A}"/>
              </a:ext>
            </a:extLst>
          </p:cNvPr>
          <p:cNvCxnSpPr>
            <a:cxnSpLocks/>
          </p:cNvCxnSpPr>
          <p:nvPr/>
        </p:nvCxnSpPr>
        <p:spPr>
          <a:xfrm flipH="1">
            <a:off x="2392530" y="3474140"/>
            <a:ext cx="250032" cy="1164276"/>
          </a:xfrm>
          <a:prstGeom prst="straightConnector1">
            <a:avLst/>
          </a:prstGeom>
          <a:ln w="476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pilkoppling 35">
            <a:extLst>
              <a:ext uri="{FF2B5EF4-FFF2-40B4-BE49-F238E27FC236}">
                <a16:creationId xmlns:a16="http://schemas.microsoft.com/office/drawing/2014/main" xmlns="" id="{E0226BE0-30F0-4258-A58B-3730DC72C023}"/>
              </a:ext>
            </a:extLst>
          </p:cNvPr>
          <p:cNvCxnSpPr>
            <a:cxnSpLocks/>
          </p:cNvCxnSpPr>
          <p:nvPr/>
        </p:nvCxnSpPr>
        <p:spPr>
          <a:xfrm>
            <a:off x="2392530" y="4524866"/>
            <a:ext cx="0" cy="374992"/>
          </a:xfrm>
          <a:prstGeom prst="straightConnector1">
            <a:avLst/>
          </a:prstGeom>
          <a:ln w="476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k pilkoppling 38">
            <a:extLst>
              <a:ext uri="{FF2B5EF4-FFF2-40B4-BE49-F238E27FC236}">
                <a16:creationId xmlns:a16="http://schemas.microsoft.com/office/drawing/2014/main" xmlns="" id="{39F29B90-E4AB-4FBE-951B-C6B510562AC0}"/>
              </a:ext>
            </a:extLst>
          </p:cNvPr>
          <p:cNvCxnSpPr>
            <a:cxnSpLocks/>
          </p:cNvCxnSpPr>
          <p:nvPr/>
        </p:nvCxnSpPr>
        <p:spPr>
          <a:xfrm flipV="1">
            <a:off x="2438080" y="4848712"/>
            <a:ext cx="1068691" cy="18738"/>
          </a:xfrm>
          <a:prstGeom prst="straightConnector1">
            <a:avLst/>
          </a:prstGeom>
          <a:ln w="476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k pilkoppling 40">
            <a:extLst>
              <a:ext uri="{FF2B5EF4-FFF2-40B4-BE49-F238E27FC236}">
                <a16:creationId xmlns:a16="http://schemas.microsoft.com/office/drawing/2014/main" xmlns="" id="{CE45F9D4-2199-49F9-8119-996920287B9C}"/>
              </a:ext>
            </a:extLst>
          </p:cNvPr>
          <p:cNvCxnSpPr>
            <a:cxnSpLocks/>
          </p:cNvCxnSpPr>
          <p:nvPr/>
        </p:nvCxnSpPr>
        <p:spPr>
          <a:xfrm>
            <a:off x="3506771" y="4914194"/>
            <a:ext cx="273377" cy="385648"/>
          </a:xfrm>
          <a:prstGeom prst="straightConnector1">
            <a:avLst/>
          </a:prstGeom>
          <a:ln w="476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834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</Words>
  <Application>Microsoft Office PowerPoint</Application>
  <PresentationFormat>Bredbild</PresentationFormat>
  <Paragraphs>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Mikael Findin</dc:creator>
  <cp:lastModifiedBy>Findin, Theresa</cp:lastModifiedBy>
  <cp:revision>3</cp:revision>
  <dcterms:created xsi:type="dcterms:W3CDTF">2019-05-05T09:01:27Z</dcterms:created>
  <dcterms:modified xsi:type="dcterms:W3CDTF">2019-05-27T17:58:55Z</dcterms:modified>
</cp:coreProperties>
</file>