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7" r:id="rId2"/>
    <p:sldId id="261" r:id="rId3"/>
    <p:sldId id="262" r:id="rId4"/>
    <p:sldId id="26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</p:sldIdLst>
  <p:sldSz cx="12192000" cy="6858000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Shape 433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34" name="Shape 434"/>
          <p:cNvSpPr>
            <a:spLocks noGrp="1"/>
          </p:cNvSpPr>
          <p:nvPr>
            <p:ph type="body" sz="quarter" idx="1"/>
          </p:nvPr>
        </p:nvSpPr>
        <p:spPr>
          <a:xfrm>
            <a:off x="906358" y="4715153"/>
            <a:ext cx="4984961" cy="44669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Titeltext</a:t>
            </a:r>
          </a:p>
        </p:txBody>
      </p:sp>
      <p:sp>
        <p:nvSpPr>
          <p:cNvPr id="12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3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93" name="Brödtext nivå ett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94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eltext"/>
          <p:cNvSpPr txBox="1">
            <a:spLocks noGrp="1"/>
          </p:cNvSpPr>
          <p:nvPr>
            <p:ph type="title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02" name="Brödtext nivå ett…"/>
          <p:cNvSpPr txBox="1">
            <a:spLocks noGrp="1"/>
          </p:cNvSpPr>
          <p:nvPr>
            <p:ph type="body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/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03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Mindshare Cover Slide (Image)">
    <p:bg>
      <p:bgPr>
        <a:solidFill>
          <a:srgbClr val="2D0C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MindshareLogo"/>
          <p:cNvGrpSpPr/>
          <p:nvPr/>
        </p:nvGrpSpPr>
        <p:grpSpPr>
          <a:xfrm>
            <a:off x="742061" y="2508323"/>
            <a:ext cx="2064000" cy="635885"/>
            <a:chOff x="0" y="0"/>
            <a:chExt cx="2063999" cy="635884"/>
          </a:xfrm>
        </p:grpSpPr>
        <p:pic>
          <p:nvPicPr>
            <p:cNvPr id="110" name="logo graphic" descr="logo graphic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28108" y="0"/>
              <a:ext cx="635892" cy="63588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120" name="letters"/>
            <p:cNvGrpSpPr/>
            <p:nvPr/>
          </p:nvGrpSpPr>
          <p:grpSpPr>
            <a:xfrm>
              <a:off x="-1" y="242815"/>
              <a:ext cx="1351720" cy="150257"/>
              <a:chOff x="0" y="0"/>
              <a:chExt cx="1351718" cy="150256"/>
            </a:xfrm>
          </p:grpSpPr>
          <p:sp>
            <p:nvSpPr>
              <p:cNvPr id="111" name="Freeform 6"/>
              <p:cNvSpPr/>
              <p:nvPr/>
            </p:nvSpPr>
            <p:spPr>
              <a:xfrm>
                <a:off x="-1" y="1654"/>
                <a:ext cx="168800" cy="1472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17800" y="21600"/>
                      <a:pt x="17800" y="21600"/>
                      <a:pt x="17800" y="21600"/>
                    </a:cubicBezTo>
                    <a:cubicBezTo>
                      <a:pt x="17800" y="7583"/>
                      <a:pt x="17800" y="7583"/>
                      <a:pt x="17800" y="7583"/>
                    </a:cubicBezTo>
                    <a:cubicBezTo>
                      <a:pt x="11300" y="16660"/>
                      <a:pt x="11300" y="16660"/>
                      <a:pt x="11300" y="16660"/>
                    </a:cubicBezTo>
                    <a:cubicBezTo>
                      <a:pt x="11000" y="17004"/>
                      <a:pt x="10600" y="17004"/>
                      <a:pt x="10300" y="16660"/>
                    </a:cubicBezTo>
                    <a:cubicBezTo>
                      <a:pt x="3800" y="7583"/>
                      <a:pt x="3800" y="7583"/>
                      <a:pt x="3800" y="7583"/>
                    </a:cubicBezTo>
                    <a:cubicBezTo>
                      <a:pt x="3800" y="21600"/>
                      <a:pt x="3800" y="21600"/>
                      <a:pt x="380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298"/>
                      <a:pt x="0" y="2298"/>
                      <a:pt x="0" y="2298"/>
                    </a:cubicBezTo>
                    <a:cubicBezTo>
                      <a:pt x="0" y="1034"/>
                      <a:pt x="900" y="0"/>
                      <a:pt x="2000" y="0"/>
                    </a:cubicBezTo>
                    <a:cubicBezTo>
                      <a:pt x="2000" y="0"/>
                      <a:pt x="2000" y="0"/>
                      <a:pt x="2000" y="0"/>
                    </a:cubicBezTo>
                    <a:cubicBezTo>
                      <a:pt x="2800" y="0"/>
                      <a:pt x="3200" y="345"/>
                      <a:pt x="3800" y="1034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8200" y="689"/>
                      <a:pt x="18200" y="689"/>
                      <a:pt x="18200" y="689"/>
                    </a:cubicBezTo>
                    <a:cubicBezTo>
                      <a:pt x="18500" y="230"/>
                      <a:pt x="19000" y="0"/>
                      <a:pt x="19600" y="0"/>
                    </a:cubicBezTo>
                    <a:cubicBezTo>
                      <a:pt x="19600" y="0"/>
                      <a:pt x="19600" y="0"/>
                      <a:pt x="19600" y="0"/>
                    </a:cubicBezTo>
                    <a:cubicBezTo>
                      <a:pt x="20700" y="0"/>
                      <a:pt x="21600" y="919"/>
                      <a:pt x="21600" y="2183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12" name="Freeform 7"/>
              <p:cNvSpPr/>
              <p:nvPr/>
            </p:nvSpPr>
            <p:spPr>
              <a:xfrm>
                <a:off x="906220" y="992"/>
                <a:ext cx="168800" cy="14794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cubicBezTo>
                      <a:pt x="4200" y="21600"/>
                      <a:pt x="4200" y="21600"/>
                      <a:pt x="4200" y="21600"/>
                    </a:cubicBezTo>
                    <a:cubicBezTo>
                      <a:pt x="6600" y="15771"/>
                      <a:pt x="6600" y="15771"/>
                      <a:pt x="6600" y="15771"/>
                    </a:cubicBezTo>
                    <a:cubicBezTo>
                      <a:pt x="14800" y="15771"/>
                      <a:pt x="14800" y="15771"/>
                      <a:pt x="14800" y="15771"/>
                    </a:cubicBezTo>
                    <a:cubicBezTo>
                      <a:pt x="17400" y="21600"/>
                      <a:pt x="17400" y="21600"/>
                      <a:pt x="17400" y="21600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12400" y="1029"/>
                      <a:pt x="12400" y="1029"/>
                      <a:pt x="12400" y="1029"/>
                    </a:cubicBezTo>
                    <a:cubicBezTo>
                      <a:pt x="12000" y="343"/>
                      <a:pt x="11400" y="0"/>
                      <a:pt x="10600" y="0"/>
                    </a:cubicBezTo>
                    <a:cubicBezTo>
                      <a:pt x="10600" y="0"/>
                      <a:pt x="10600" y="0"/>
                      <a:pt x="10600" y="0"/>
                    </a:cubicBezTo>
                    <a:cubicBezTo>
                      <a:pt x="9900" y="0"/>
                      <a:pt x="9300" y="343"/>
                      <a:pt x="8900" y="1029"/>
                    </a:cubicBezTo>
                    <a:lnTo>
                      <a:pt x="0" y="21600"/>
                    </a:lnTo>
                    <a:close/>
                    <a:moveTo>
                      <a:pt x="10600" y="6286"/>
                    </a:moveTo>
                    <a:cubicBezTo>
                      <a:pt x="13300" y="12343"/>
                      <a:pt x="13300" y="12343"/>
                      <a:pt x="13300" y="12343"/>
                    </a:cubicBezTo>
                    <a:cubicBezTo>
                      <a:pt x="8100" y="12343"/>
                      <a:pt x="8100" y="12343"/>
                      <a:pt x="8100" y="12343"/>
                    </a:cubicBezTo>
                    <a:lnTo>
                      <a:pt x="10600" y="628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13" name="Freeform 8"/>
              <p:cNvSpPr/>
              <p:nvPr/>
            </p:nvSpPr>
            <p:spPr>
              <a:xfrm>
                <a:off x="257170" y="1654"/>
                <a:ext cx="148611" cy="1472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18531" y="21600"/>
                      <a:pt x="18531" y="21600"/>
                      <a:pt x="18531" y="21600"/>
                    </a:cubicBezTo>
                    <a:cubicBezTo>
                      <a:pt x="4320" y="7123"/>
                      <a:pt x="4320" y="7123"/>
                      <a:pt x="4320" y="7123"/>
                    </a:cubicBezTo>
                    <a:cubicBezTo>
                      <a:pt x="4320" y="21600"/>
                      <a:pt x="4320" y="21600"/>
                      <a:pt x="432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298"/>
                      <a:pt x="0" y="2298"/>
                      <a:pt x="0" y="2298"/>
                    </a:cubicBezTo>
                    <a:cubicBezTo>
                      <a:pt x="0" y="1034"/>
                      <a:pt x="1023" y="0"/>
                      <a:pt x="2387" y="0"/>
                    </a:cubicBezTo>
                    <a:cubicBezTo>
                      <a:pt x="2387" y="0"/>
                      <a:pt x="2387" y="0"/>
                      <a:pt x="2387" y="0"/>
                    </a:cubicBezTo>
                    <a:cubicBezTo>
                      <a:pt x="3069" y="0"/>
                      <a:pt x="3638" y="230"/>
                      <a:pt x="4093" y="689"/>
                    </a:cubicBezTo>
                    <a:cubicBezTo>
                      <a:pt x="17280" y="14132"/>
                      <a:pt x="17280" y="14132"/>
                      <a:pt x="17280" y="14132"/>
                    </a:cubicBezTo>
                    <a:cubicBezTo>
                      <a:pt x="17280" y="1379"/>
                      <a:pt x="17280" y="1379"/>
                      <a:pt x="17280" y="1379"/>
                    </a:cubicBezTo>
                    <a:cubicBezTo>
                      <a:pt x="17280" y="574"/>
                      <a:pt x="17962" y="0"/>
                      <a:pt x="18758" y="0"/>
                    </a:cubicBezTo>
                    <a:cubicBezTo>
                      <a:pt x="20236" y="0"/>
                      <a:pt x="20236" y="0"/>
                      <a:pt x="20236" y="0"/>
                    </a:cubicBezTo>
                    <a:cubicBezTo>
                      <a:pt x="21032" y="0"/>
                      <a:pt x="21600" y="574"/>
                      <a:pt x="21600" y="137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14" name="Freeform 9"/>
              <p:cNvSpPr/>
              <p:nvPr/>
            </p:nvSpPr>
            <p:spPr>
              <a:xfrm>
                <a:off x="435568" y="1654"/>
                <a:ext cx="147617" cy="1472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71" y="460"/>
                    </a:moveTo>
                    <a:cubicBezTo>
                      <a:pt x="11886" y="115"/>
                      <a:pt x="10171" y="0"/>
                      <a:pt x="8229" y="0"/>
                    </a:cubicBezTo>
                    <a:cubicBezTo>
                      <a:pt x="2171" y="0"/>
                      <a:pt x="2171" y="0"/>
                      <a:pt x="2171" y="0"/>
                    </a:cubicBezTo>
                    <a:cubicBezTo>
                      <a:pt x="1029" y="0"/>
                      <a:pt x="0" y="919"/>
                      <a:pt x="0" y="2068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7086" y="21600"/>
                      <a:pt x="7086" y="21600"/>
                      <a:pt x="7086" y="21600"/>
                    </a:cubicBezTo>
                    <a:cubicBezTo>
                      <a:pt x="9600" y="21600"/>
                      <a:pt x="11429" y="21370"/>
                      <a:pt x="13143" y="20911"/>
                    </a:cubicBezTo>
                    <a:cubicBezTo>
                      <a:pt x="18629" y="19302"/>
                      <a:pt x="21600" y="15626"/>
                      <a:pt x="21600" y="10455"/>
                    </a:cubicBezTo>
                    <a:cubicBezTo>
                      <a:pt x="21600" y="5285"/>
                      <a:pt x="18743" y="1723"/>
                      <a:pt x="13371" y="460"/>
                    </a:cubicBezTo>
                    <a:close/>
                    <a:moveTo>
                      <a:pt x="12000" y="17004"/>
                    </a:moveTo>
                    <a:cubicBezTo>
                      <a:pt x="10743" y="17349"/>
                      <a:pt x="9029" y="17579"/>
                      <a:pt x="7086" y="17579"/>
                    </a:cubicBezTo>
                    <a:cubicBezTo>
                      <a:pt x="7086" y="17579"/>
                      <a:pt x="7086" y="17579"/>
                      <a:pt x="7086" y="17579"/>
                    </a:cubicBezTo>
                    <a:cubicBezTo>
                      <a:pt x="4343" y="17579"/>
                      <a:pt x="4343" y="17579"/>
                      <a:pt x="4343" y="17579"/>
                    </a:cubicBezTo>
                    <a:cubicBezTo>
                      <a:pt x="4343" y="17579"/>
                      <a:pt x="4343" y="17579"/>
                      <a:pt x="4343" y="17579"/>
                    </a:cubicBezTo>
                    <a:cubicBezTo>
                      <a:pt x="4343" y="3906"/>
                      <a:pt x="4343" y="3906"/>
                      <a:pt x="4343" y="3906"/>
                    </a:cubicBezTo>
                    <a:cubicBezTo>
                      <a:pt x="4343" y="3906"/>
                      <a:pt x="4343" y="3906"/>
                      <a:pt x="4343" y="3906"/>
                    </a:cubicBezTo>
                    <a:cubicBezTo>
                      <a:pt x="7771" y="3906"/>
                      <a:pt x="7771" y="3906"/>
                      <a:pt x="7771" y="3906"/>
                    </a:cubicBezTo>
                    <a:cubicBezTo>
                      <a:pt x="7771" y="3906"/>
                      <a:pt x="7771" y="3906"/>
                      <a:pt x="7771" y="3906"/>
                    </a:cubicBezTo>
                    <a:cubicBezTo>
                      <a:pt x="9829" y="3906"/>
                      <a:pt x="11086" y="4021"/>
                      <a:pt x="12229" y="4366"/>
                    </a:cubicBezTo>
                    <a:cubicBezTo>
                      <a:pt x="15543" y="5285"/>
                      <a:pt x="17143" y="7238"/>
                      <a:pt x="17143" y="10455"/>
                    </a:cubicBezTo>
                    <a:cubicBezTo>
                      <a:pt x="17143" y="13787"/>
                      <a:pt x="15429" y="15970"/>
                      <a:pt x="12000" y="17004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15" name="Freeform 10"/>
              <p:cNvSpPr/>
              <p:nvPr/>
            </p:nvSpPr>
            <p:spPr>
              <a:xfrm>
                <a:off x="1093885" y="1654"/>
                <a:ext cx="128090" cy="1472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4883" y="12983"/>
                    </a:moveTo>
                    <a:cubicBezTo>
                      <a:pt x="18702" y="12064"/>
                      <a:pt x="20810" y="9881"/>
                      <a:pt x="20810" y="6664"/>
                    </a:cubicBezTo>
                    <a:cubicBezTo>
                      <a:pt x="20810" y="2528"/>
                      <a:pt x="16990" y="0"/>
                      <a:pt x="10800" y="0"/>
                    </a:cubicBezTo>
                    <a:cubicBezTo>
                      <a:pt x="2502" y="0"/>
                      <a:pt x="2502" y="0"/>
                      <a:pt x="2502" y="0"/>
                    </a:cubicBezTo>
                    <a:cubicBezTo>
                      <a:pt x="1054" y="0"/>
                      <a:pt x="0" y="919"/>
                      <a:pt x="0" y="2068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5005" y="21600"/>
                      <a:pt x="5005" y="21600"/>
                      <a:pt x="5005" y="21600"/>
                    </a:cubicBezTo>
                    <a:cubicBezTo>
                      <a:pt x="5005" y="13557"/>
                      <a:pt x="5005" y="13557"/>
                      <a:pt x="5005" y="13557"/>
                    </a:cubicBezTo>
                    <a:cubicBezTo>
                      <a:pt x="9483" y="13557"/>
                      <a:pt x="9483" y="13557"/>
                      <a:pt x="9483" y="13557"/>
                    </a:cubicBezTo>
                    <a:cubicBezTo>
                      <a:pt x="15673" y="21600"/>
                      <a:pt x="15673" y="21600"/>
                      <a:pt x="15673" y="21600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lnTo>
                      <a:pt x="14883" y="12983"/>
                    </a:lnTo>
                    <a:close/>
                    <a:moveTo>
                      <a:pt x="5005" y="9536"/>
                    </a:moveTo>
                    <a:cubicBezTo>
                      <a:pt x="5005" y="3906"/>
                      <a:pt x="5005" y="3906"/>
                      <a:pt x="5005" y="3906"/>
                    </a:cubicBezTo>
                    <a:cubicBezTo>
                      <a:pt x="11195" y="3906"/>
                      <a:pt x="11195" y="3906"/>
                      <a:pt x="11195" y="3906"/>
                    </a:cubicBezTo>
                    <a:cubicBezTo>
                      <a:pt x="12907" y="3906"/>
                      <a:pt x="15541" y="4366"/>
                      <a:pt x="15541" y="6779"/>
                    </a:cubicBezTo>
                    <a:cubicBezTo>
                      <a:pt x="15541" y="7928"/>
                      <a:pt x="15015" y="9536"/>
                      <a:pt x="10141" y="9536"/>
                    </a:cubicBezTo>
                    <a:lnTo>
                      <a:pt x="5005" y="953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16" name="Freeform 11"/>
              <p:cNvSpPr/>
              <p:nvPr/>
            </p:nvSpPr>
            <p:spPr>
              <a:xfrm>
                <a:off x="198587" y="1654"/>
                <a:ext cx="29789" cy="1472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21600" y="1379"/>
                      <a:pt x="21600" y="1379"/>
                      <a:pt x="21600" y="1379"/>
                    </a:cubicBezTo>
                    <a:cubicBezTo>
                      <a:pt x="21600" y="574"/>
                      <a:pt x="18189" y="0"/>
                      <a:pt x="14211" y="0"/>
                    </a:cubicBezTo>
                    <a:cubicBezTo>
                      <a:pt x="7389" y="0"/>
                      <a:pt x="7389" y="0"/>
                      <a:pt x="7389" y="0"/>
                    </a:cubicBezTo>
                    <a:cubicBezTo>
                      <a:pt x="3411" y="0"/>
                      <a:pt x="0" y="574"/>
                      <a:pt x="0" y="1379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17" name="Freeform 12"/>
              <p:cNvSpPr/>
              <p:nvPr/>
            </p:nvSpPr>
            <p:spPr>
              <a:xfrm>
                <a:off x="751983" y="1654"/>
                <a:ext cx="136364" cy="1472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17007" y="21600"/>
                      <a:pt x="17007" y="21600"/>
                      <a:pt x="17007" y="21600"/>
                    </a:cubicBezTo>
                    <a:cubicBezTo>
                      <a:pt x="17007" y="12638"/>
                      <a:pt x="17007" y="12638"/>
                      <a:pt x="17007" y="12638"/>
                    </a:cubicBezTo>
                    <a:cubicBezTo>
                      <a:pt x="4717" y="12638"/>
                      <a:pt x="4717" y="12638"/>
                      <a:pt x="4717" y="12638"/>
                    </a:cubicBezTo>
                    <a:cubicBezTo>
                      <a:pt x="4717" y="21600"/>
                      <a:pt x="4717" y="21600"/>
                      <a:pt x="4717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1379"/>
                      <a:pt x="0" y="1379"/>
                      <a:pt x="0" y="1379"/>
                    </a:cubicBezTo>
                    <a:cubicBezTo>
                      <a:pt x="0" y="574"/>
                      <a:pt x="745" y="0"/>
                      <a:pt x="1614" y="0"/>
                    </a:cubicBezTo>
                    <a:cubicBezTo>
                      <a:pt x="3103" y="0"/>
                      <a:pt x="3103" y="0"/>
                      <a:pt x="3103" y="0"/>
                    </a:cubicBezTo>
                    <a:cubicBezTo>
                      <a:pt x="3972" y="0"/>
                      <a:pt x="4717" y="574"/>
                      <a:pt x="4717" y="1379"/>
                    </a:cubicBezTo>
                    <a:cubicBezTo>
                      <a:pt x="4717" y="8617"/>
                      <a:pt x="4717" y="8617"/>
                      <a:pt x="4717" y="8617"/>
                    </a:cubicBezTo>
                    <a:cubicBezTo>
                      <a:pt x="17007" y="8617"/>
                      <a:pt x="17007" y="8617"/>
                      <a:pt x="17007" y="8617"/>
                    </a:cubicBezTo>
                    <a:cubicBezTo>
                      <a:pt x="17007" y="1379"/>
                      <a:pt x="17007" y="1379"/>
                      <a:pt x="17007" y="1379"/>
                    </a:cubicBezTo>
                    <a:cubicBezTo>
                      <a:pt x="17007" y="574"/>
                      <a:pt x="17628" y="0"/>
                      <a:pt x="18497" y="0"/>
                    </a:cubicBezTo>
                    <a:cubicBezTo>
                      <a:pt x="20110" y="0"/>
                      <a:pt x="20110" y="0"/>
                      <a:pt x="20110" y="0"/>
                    </a:cubicBezTo>
                    <a:cubicBezTo>
                      <a:pt x="20979" y="0"/>
                      <a:pt x="21600" y="574"/>
                      <a:pt x="21600" y="137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18" name="Freeform 13"/>
              <p:cNvSpPr/>
              <p:nvPr/>
            </p:nvSpPr>
            <p:spPr>
              <a:xfrm>
                <a:off x="599734" y="-1"/>
                <a:ext cx="125773" cy="1502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075" y="8775"/>
                    </a:moveTo>
                    <a:cubicBezTo>
                      <a:pt x="8452" y="8325"/>
                      <a:pt x="6171" y="7988"/>
                      <a:pt x="6171" y="6300"/>
                    </a:cubicBezTo>
                    <a:cubicBezTo>
                      <a:pt x="6171" y="4838"/>
                      <a:pt x="8050" y="4050"/>
                      <a:pt x="11135" y="4050"/>
                    </a:cubicBezTo>
                    <a:cubicBezTo>
                      <a:pt x="14624" y="4050"/>
                      <a:pt x="17441" y="5063"/>
                      <a:pt x="18648" y="5513"/>
                    </a:cubicBezTo>
                    <a:cubicBezTo>
                      <a:pt x="18648" y="5513"/>
                      <a:pt x="18648" y="5513"/>
                      <a:pt x="18783" y="5513"/>
                    </a:cubicBezTo>
                    <a:cubicBezTo>
                      <a:pt x="19051" y="5513"/>
                      <a:pt x="19319" y="5513"/>
                      <a:pt x="19453" y="5288"/>
                    </a:cubicBezTo>
                    <a:cubicBezTo>
                      <a:pt x="20929" y="2813"/>
                      <a:pt x="20929" y="2813"/>
                      <a:pt x="20929" y="2813"/>
                    </a:cubicBezTo>
                    <a:cubicBezTo>
                      <a:pt x="20929" y="2700"/>
                      <a:pt x="20929" y="2588"/>
                      <a:pt x="20929" y="2588"/>
                    </a:cubicBezTo>
                    <a:cubicBezTo>
                      <a:pt x="20929" y="2363"/>
                      <a:pt x="20795" y="2138"/>
                      <a:pt x="20527" y="2025"/>
                    </a:cubicBezTo>
                    <a:cubicBezTo>
                      <a:pt x="20393" y="1913"/>
                      <a:pt x="20393" y="1913"/>
                      <a:pt x="20393" y="1913"/>
                    </a:cubicBezTo>
                    <a:cubicBezTo>
                      <a:pt x="17843" y="788"/>
                      <a:pt x="14221" y="0"/>
                      <a:pt x="10867" y="0"/>
                    </a:cubicBezTo>
                    <a:cubicBezTo>
                      <a:pt x="4696" y="0"/>
                      <a:pt x="939" y="2475"/>
                      <a:pt x="939" y="6413"/>
                    </a:cubicBezTo>
                    <a:cubicBezTo>
                      <a:pt x="939" y="8438"/>
                      <a:pt x="1744" y="9788"/>
                      <a:pt x="3354" y="10800"/>
                    </a:cubicBezTo>
                    <a:cubicBezTo>
                      <a:pt x="5366" y="12037"/>
                      <a:pt x="8184" y="12375"/>
                      <a:pt x="10733" y="12712"/>
                    </a:cubicBezTo>
                    <a:cubicBezTo>
                      <a:pt x="14221" y="13162"/>
                      <a:pt x="16368" y="13387"/>
                      <a:pt x="16368" y="14962"/>
                    </a:cubicBezTo>
                    <a:cubicBezTo>
                      <a:pt x="16368" y="17437"/>
                      <a:pt x="12209" y="17662"/>
                      <a:pt x="10465" y="17662"/>
                    </a:cubicBezTo>
                    <a:cubicBezTo>
                      <a:pt x="7647" y="17662"/>
                      <a:pt x="5098" y="17100"/>
                      <a:pt x="2952" y="15975"/>
                    </a:cubicBezTo>
                    <a:cubicBezTo>
                      <a:pt x="2415" y="15637"/>
                      <a:pt x="2415" y="15637"/>
                      <a:pt x="2415" y="15637"/>
                    </a:cubicBezTo>
                    <a:cubicBezTo>
                      <a:pt x="2012" y="16087"/>
                      <a:pt x="2012" y="16087"/>
                      <a:pt x="2012" y="16087"/>
                    </a:cubicBezTo>
                    <a:cubicBezTo>
                      <a:pt x="268" y="18675"/>
                      <a:pt x="268" y="18675"/>
                      <a:pt x="268" y="18675"/>
                    </a:cubicBezTo>
                    <a:cubicBezTo>
                      <a:pt x="0" y="19125"/>
                      <a:pt x="0" y="19125"/>
                      <a:pt x="0" y="19125"/>
                    </a:cubicBezTo>
                    <a:cubicBezTo>
                      <a:pt x="537" y="19350"/>
                      <a:pt x="537" y="19350"/>
                      <a:pt x="537" y="19350"/>
                    </a:cubicBezTo>
                    <a:cubicBezTo>
                      <a:pt x="2415" y="20362"/>
                      <a:pt x="5635" y="21600"/>
                      <a:pt x="10330" y="21600"/>
                    </a:cubicBezTo>
                    <a:cubicBezTo>
                      <a:pt x="17173" y="21600"/>
                      <a:pt x="21600" y="19012"/>
                      <a:pt x="21600" y="14850"/>
                    </a:cubicBezTo>
                    <a:cubicBezTo>
                      <a:pt x="21600" y="9900"/>
                      <a:pt x="16368" y="9225"/>
                      <a:pt x="12075" y="8775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19" name="Freeform 14"/>
              <p:cNvSpPr/>
              <p:nvPr/>
            </p:nvSpPr>
            <p:spPr>
              <a:xfrm>
                <a:off x="1243156" y="1654"/>
                <a:ext cx="108562" cy="1472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891" y="11834"/>
                    </a:moveTo>
                    <a:cubicBezTo>
                      <a:pt x="19891" y="12294"/>
                      <a:pt x="19269" y="12638"/>
                      <a:pt x="18803" y="12638"/>
                    </a:cubicBezTo>
                    <a:cubicBezTo>
                      <a:pt x="5905" y="12638"/>
                      <a:pt x="5905" y="12638"/>
                      <a:pt x="5905" y="12638"/>
                    </a:cubicBezTo>
                    <a:cubicBezTo>
                      <a:pt x="5905" y="17579"/>
                      <a:pt x="5905" y="17579"/>
                      <a:pt x="5905" y="17579"/>
                    </a:cubicBezTo>
                    <a:cubicBezTo>
                      <a:pt x="21600" y="17579"/>
                      <a:pt x="21600" y="17579"/>
                      <a:pt x="21600" y="17579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068"/>
                      <a:pt x="0" y="2068"/>
                      <a:pt x="0" y="2068"/>
                    </a:cubicBezTo>
                    <a:cubicBezTo>
                      <a:pt x="0" y="919"/>
                      <a:pt x="1399" y="0"/>
                      <a:pt x="2953" y="0"/>
                    </a:cubicBezTo>
                    <a:cubicBezTo>
                      <a:pt x="20201" y="0"/>
                      <a:pt x="20201" y="0"/>
                      <a:pt x="20201" y="0"/>
                    </a:cubicBezTo>
                    <a:cubicBezTo>
                      <a:pt x="20823" y="0"/>
                      <a:pt x="21289" y="230"/>
                      <a:pt x="21289" y="689"/>
                    </a:cubicBezTo>
                    <a:cubicBezTo>
                      <a:pt x="21289" y="3102"/>
                      <a:pt x="21289" y="3102"/>
                      <a:pt x="21289" y="3102"/>
                    </a:cubicBezTo>
                    <a:cubicBezTo>
                      <a:pt x="21289" y="3677"/>
                      <a:pt x="20823" y="3906"/>
                      <a:pt x="20201" y="3906"/>
                    </a:cubicBezTo>
                    <a:cubicBezTo>
                      <a:pt x="5905" y="3906"/>
                      <a:pt x="5905" y="3906"/>
                      <a:pt x="5905" y="3906"/>
                    </a:cubicBezTo>
                    <a:cubicBezTo>
                      <a:pt x="5905" y="8617"/>
                      <a:pt x="5905" y="8617"/>
                      <a:pt x="5905" y="8617"/>
                    </a:cubicBezTo>
                    <a:cubicBezTo>
                      <a:pt x="18803" y="8617"/>
                      <a:pt x="18803" y="8617"/>
                      <a:pt x="18803" y="8617"/>
                    </a:cubicBezTo>
                    <a:cubicBezTo>
                      <a:pt x="19269" y="8617"/>
                      <a:pt x="19891" y="8847"/>
                      <a:pt x="19891" y="9421"/>
                    </a:cubicBezTo>
                    <a:lnTo>
                      <a:pt x="19891" y="11834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</p:grpSp>
      <p:sp>
        <p:nvSpPr>
          <p:cNvPr id="122" name="Titeltext"/>
          <p:cNvSpPr txBox="1">
            <a:spLocks noGrp="1"/>
          </p:cNvSpPr>
          <p:nvPr>
            <p:ph type="title"/>
          </p:nvPr>
        </p:nvSpPr>
        <p:spPr>
          <a:xfrm>
            <a:off x="3360342" y="1889760"/>
            <a:ext cx="8376877" cy="2111141"/>
          </a:xfrm>
          <a:prstGeom prst="rect">
            <a:avLst/>
          </a:prstGeom>
        </p:spPr>
        <p:txBody>
          <a:bodyPr lIns="0" tIns="0" rIns="0" bIns="0"/>
          <a:lstStyle>
            <a:lvl1pPr defTabSz="1219184">
              <a:lnSpc>
                <a:spcPct val="100000"/>
              </a:lnSpc>
              <a:spcBef>
                <a:spcPts val="400"/>
              </a:spcBef>
              <a:defRPr sz="3700" b="1" cap="all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123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3361568" y="4258733"/>
            <a:ext cx="8375651" cy="939801"/>
          </a:xfrm>
          <a:prstGeom prst="rect">
            <a:avLst/>
          </a:prstGeom>
        </p:spPr>
        <p:txBody>
          <a:bodyPr lIns="0" tIns="0" rIns="0" bIns="0"/>
          <a:lstStyle>
            <a:lvl1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609593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219184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828776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438369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24" name="Straight Connector 33"/>
          <p:cNvSpPr/>
          <p:nvPr/>
        </p:nvSpPr>
        <p:spPr>
          <a:xfrm>
            <a:off x="3328415" y="4022630"/>
            <a:ext cx="8400001" cy="1"/>
          </a:xfrm>
          <a:prstGeom prst="line">
            <a:avLst/>
          </a:prstGeom>
          <a:ln w="6350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5" name="Straight Connector 47"/>
          <p:cNvSpPr/>
          <p:nvPr/>
        </p:nvSpPr>
        <p:spPr>
          <a:xfrm>
            <a:off x="478061" y="1631950"/>
            <a:ext cx="2614391" cy="1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6" name="Straight Connector 49"/>
          <p:cNvSpPr/>
          <p:nvPr/>
        </p:nvSpPr>
        <p:spPr>
          <a:xfrm>
            <a:off x="3329518" y="1631950"/>
            <a:ext cx="8383894" cy="1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7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o Client Cover Slide (Image)">
    <p:bg>
      <p:bgPr>
        <a:solidFill>
          <a:srgbClr val="2D0C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iteltext"/>
          <p:cNvSpPr txBox="1">
            <a:spLocks noGrp="1"/>
          </p:cNvSpPr>
          <p:nvPr>
            <p:ph type="title"/>
          </p:nvPr>
        </p:nvSpPr>
        <p:spPr>
          <a:xfrm>
            <a:off x="3384296" y="1885950"/>
            <a:ext cx="8375905" cy="2109217"/>
          </a:xfrm>
          <a:prstGeom prst="rect">
            <a:avLst/>
          </a:prstGeom>
        </p:spPr>
        <p:txBody>
          <a:bodyPr lIns="0" tIns="0" rIns="0" bIns="0"/>
          <a:lstStyle>
            <a:lvl1pPr defTabSz="1219184">
              <a:lnSpc>
                <a:spcPct val="100000"/>
              </a:lnSpc>
              <a:spcBef>
                <a:spcPts val="400"/>
              </a:spcBef>
              <a:defRPr sz="3700" b="1" cap="all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135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3384551" y="4249165"/>
            <a:ext cx="8375650" cy="940480"/>
          </a:xfrm>
          <a:prstGeom prst="rect">
            <a:avLst/>
          </a:prstGeom>
        </p:spPr>
        <p:txBody>
          <a:bodyPr lIns="0" tIns="0" rIns="0" bIns="0"/>
          <a:lstStyle>
            <a:lvl1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609593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219184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828776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438369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36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885060" y="1885950"/>
            <a:ext cx="1778001" cy="189653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grpSp>
        <p:nvGrpSpPr>
          <p:cNvPr id="148" name="MindshareLogo"/>
          <p:cNvGrpSpPr/>
          <p:nvPr/>
        </p:nvGrpSpPr>
        <p:grpSpPr>
          <a:xfrm>
            <a:off x="10201664" y="5877271"/>
            <a:ext cx="1462956" cy="450713"/>
            <a:chOff x="0" y="0"/>
            <a:chExt cx="1462954" cy="450712"/>
          </a:xfrm>
        </p:grpSpPr>
        <p:pic>
          <p:nvPicPr>
            <p:cNvPr id="137" name="logo graphic" descr="logo graphic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12237" y="0"/>
              <a:ext cx="450718" cy="45071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147" name="letters"/>
            <p:cNvGrpSpPr/>
            <p:nvPr/>
          </p:nvGrpSpPr>
          <p:grpSpPr>
            <a:xfrm>
              <a:off x="0" y="172106"/>
              <a:ext cx="958093" cy="106502"/>
              <a:chOff x="0" y="0"/>
              <a:chExt cx="958092" cy="106501"/>
            </a:xfrm>
          </p:grpSpPr>
          <p:sp>
            <p:nvSpPr>
              <p:cNvPr id="138" name="Freeform 6"/>
              <p:cNvSpPr/>
              <p:nvPr/>
            </p:nvSpPr>
            <p:spPr>
              <a:xfrm>
                <a:off x="0" y="1172"/>
                <a:ext cx="119645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17800" y="21600"/>
                      <a:pt x="17800" y="21600"/>
                      <a:pt x="17800" y="21600"/>
                    </a:cubicBezTo>
                    <a:cubicBezTo>
                      <a:pt x="17800" y="7583"/>
                      <a:pt x="17800" y="7583"/>
                      <a:pt x="17800" y="7583"/>
                    </a:cubicBezTo>
                    <a:cubicBezTo>
                      <a:pt x="11300" y="16660"/>
                      <a:pt x="11300" y="16660"/>
                      <a:pt x="11300" y="16660"/>
                    </a:cubicBezTo>
                    <a:cubicBezTo>
                      <a:pt x="11000" y="17004"/>
                      <a:pt x="10600" y="17004"/>
                      <a:pt x="10300" y="16660"/>
                    </a:cubicBezTo>
                    <a:cubicBezTo>
                      <a:pt x="3800" y="7583"/>
                      <a:pt x="3800" y="7583"/>
                      <a:pt x="3800" y="7583"/>
                    </a:cubicBezTo>
                    <a:cubicBezTo>
                      <a:pt x="3800" y="21600"/>
                      <a:pt x="3800" y="21600"/>
                      <a:pt x="380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298"/>
                      <a:pt x="0" y="2298"/>
                      <a:pt x="0" y="2298"/>
                    </a:cubicBezTo>
                    <a:cubicBezTo>
                      <a:pt x="0" y="1034"/>
                      <a:pt x="900" y="0"/>
                      <a:pt x="2000" y="0"/>
                    </a:cubicBezTo>
                    <a:cubicBezTo>
                      <a:pt x="2000" y="0"/>
                      <a:pt x="2000" y="0"/>
                      <a:pt x="2000" y="0"/>
                    </a:cubicBezTo>
                    <a:cubicBezTo>
                      <a:pt x="2800" y="0"/>
                      <a:pt x="3200" y="345"/>
                      <a:pt x="3800" y="1034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8200" y="689"/>
                      <a:pt x="18200" y="689"/>
                      <a:pt x="18200" y="689"/>
                    </a:cubicBezTo>
                    <a:cubicBezTo>
                      <a:pt x="18500" y="230"/>
                      <a:pt x="19000" y="0"/>
                      <a:pt x="19600" y="0"/>
                    </a:cubicBezTo>
                    <a:cubicBezTo>
                      <a:pt x="19600" y="0"/>
                      <a:pt x="19600" y="0"/>
                      <a:pt x="19600" y="0"/>
                    </a:cubicBezTo>
                    <a:cubicBezTo>
                      <a:pt x="20700" y="0"/>
                      <a:pt x="21600" y="919"/>
                      <a:pt x="21600" y="2183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9" name="Freeform 7"/>
              <p:cNvSpPr/>
              <p:nvPr/>
            </p:nvSpPr>
            <p:spPr>
              <a:xfrm>
                <a:off x="642325" y="703"/>
                <a:ext cx="119645" cy="10486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cubicBezTo>
                      <a:pt x="4200" y="21600"/>
                      <a:pt x="4200" y="21600"/>
                      <a:pt x="4200" y="21600"/>
                    </a:cubicBezTo>
                    <a:cubicBezTo>
                      <a:pt x="6600" y="15771"/>
                      <a:pt x="6600" y="15771"/>
                      <a:pt x="6600" y="15771"/>
                    </a:cubicBezTo>
                    <a:cubicBezTo>
                      <a:pt x="14800" y="15771"/>
                      <a:pt x="14800" y="15771"/>
                      <a:pt x="14800" y="15771"/>
                    </a:cubicBezTo>
                    <a:cubicBezTo>
                      <a:pt x="17400" y="21600"/>
                      <a:pt x="17400" y="21600"/>
                      <a:pt x="17400" y="21600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12400" y="1029"/>
                      <a:pt x="12400" y="1029"/>
                      <a:pt x="12400" y="1029"/>
                    </a:cubicBezTo>
                    <a:cubicBezTo>
                      <a:pt x="12000" y="343"/>
                      <a:pt x="11400" y="0"/>
                      <a:pt x="10600" y="0"/>
                    </a:cubicBezTo>
                    <a:cubicBezTo>
                      <a:pt x="10600" y="0"/>
                      <a:pt x="10600" y="0"/>
                      <a:pt x="10600" y="0"/>
                    </a:cubicBezTo>
                    <a:cubicBezTo>
                      <a:pt x="9900" y="0"/>
                      <a:pt x="9300" y="343"/>
                      <a:pt x="8900" y="1029"/>
                    </a:cubicBezTo>
                    <a:lnTo>
                      <a:pt x="0" y="21600"/>
                    </a:lnTo>
                    <a:close/>
                    <a:moveTo>
                      <a:pt x="10600" y="6286"/>
                    </a:moveTo>
                    <a:cubicBezTo>
                      <a:pt x="13300" y="12343"/>
                      <a:pt x="13300" y="12343"/>
                      <a:pt x="13300" y="12343"/>
                    </a:cubicBezTo>
                    <a:cubicBezTo>
                      <a:pt x="8100" y="12343"/>
                      <a:pt x="8100" y="12343"/>
                      <a:pt x="8100" y="12343"/>
                    </a:cubicBezTo>
                    <a:lnTo>
                      <a:pt x="10600" y="628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0" name="Freeform 8"/>
              <p:cNvSpPr/>
              <p:nvPr/>
            </p:nvSpPr>
            <p:spPr>
              <a:xfrm>
                <a:off x="182281" y="1172"/>
                <a:ext cx="105335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18531" y="21600"/>
                      <a:pt x="18531" y="21600"/>
                      <a:pt x="18531" y="21600"/>
                    </a:cubicBezTo>
                    <a:cubicBezTo>
                      <a:pt x="4320" y="7123"/>
                      <a:pt x="4320" y="7123"/>
                      <a:pt x="4320" y="7123"/>
                    </a:cubicBezTo>
                    <a:cubicBezTo>
                      <a:pt x="4320" y="21600"/>
                      <a:pt x="4320" y="21600"/>
                      <a:pt x="432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298"/>
                      <a:pt x="0" y="2298"/>
                      <a:pt x="0" y="2298"/>
                    </a:cubicBezTo>
                    <a:cubicBezTo>
                      <a:pt x="0" y="1034"/>
                      <a:pt x="1023" y="0"/>
                      <a:pt x="2387" y="0"/>
                    </a:cubicBezTo>
                    <a:cubicBezTo>
                      <a:pt x="2387" y="0"/>
                      <a:pt x="2387" y="0"/>
                      <a:pt x="2387" y="0"/>
                    </a:cubicBezTo>
                    <a:cubicBezTo>
                      <a:pt x="3069" y="0"/>
                      <a:pt x="3638" y="230"/>
                      <a:pt x="4093" y="689"/>
                    </a:cubicBezTo>
                    <a:cubicBezTo>
                      <a:pt x="17280" y="14132"/>
                      <a:pt x="17280" y="14132"/>
                      <a:pt x="17280" y="14132"/>
                    </a:cubicBezTo>
                    <a:cubicBezTo>
                      <a:pt x="17280" y="1379"/>
                      <a:pt x="17280" y="1379"/>
                      <a:pt x="17280" y="1379"/>
                    </a:cubicBezTo>
                    <a:cubicBezTo>
                      <a:pt x="17280" y="574"/>
                      <a:pt x="17962" y="0"/>
                      <a:pt x="18758" y="0"/>
                    </a:cubicBezTo>
                    <a:cubicBezTo>
                      <a:pt x="20236" y="0"/>
                      <a:pt x="20236" y="0"/>
                      <a:pt x="20236" y="0"/>
                    </a:cubicBezTo>
                    <a:cubicBezTo>
                      <a:pt x="21032" y="0"/>
                      <a:pt x="21600" y="574"/>
                      <a:pt x="21600" y="137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1" name="Freeform 9"/>
              <p:cNvSpPr/>
              <p:nvPr/>
            </p:nvSpPr>
            <p:spPr>
              <a:xfrm>
                <a:off x="308729" y="1172"/>
                <a:ext cx="104631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71" y="460"/>
                    </a:moveTo>
                    <a:cubicBezTo>
                      <a:pt x="11886" y="115"/>
                      <a:pt x="10171" y="0"/>
                      <a:pt x="8229" y="0"/>
                    </a:cubicBezTo>
                    <a:cubicBezTo>
                      <a:pt x="2171" y="0"/>
                      <a:pt x="2171" y="0"/>
                      <a:pt x="2171" y="0"/>
                    </a:cubicBezTo>
                    <a:cubicBezTo>
                      <a:pt x="1029" y="0"/>
                      <a:pt x="0" y="919"/>
                      <a:pt x="0" y="2068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7086" y="21600"/>
                      <a:pt x="7086" y="21600"/>
                      <a:pt x="7086" y="21600"/>
                    </a:cubicBezTo>
                    <a:cubicBezTo>
                      <a:pt x="9600" y="21600"/>
                      <a:pt x="11429" y="21370"/>
                      <a:pt x="13143" y="20911"/>
                    </a:cubicBezTo>
                    <a:cubicBezTo>
                      <a:pt x="18629" y="19302"/>
                      <a:pt x="21600" y="15626"/>
                      <a:pt x="21600" y="10455"/>
                    </a:cubicBezTo>
                    <a:cubicBezTo>
                      <a:pt x="21600" y="5285"/>
                      <a:pt x="18743" y="1723"/>
                      <a:pt x="13371" y="460"/>
                    </a:cubicBezTo>
                    <a:close/>
                    <a:moveTo>
                      <a:pt x="12000" y="17004"/>
                    </a:moveTo>
                    <a:cubicBezTo>
                      <a:pt x="10743" y="17349"/>
                      <a:pt x="9029" y="17579"/>
                      <a:pt x="7086" y="17579"/>
                    </a:cubicBezTo>
                    <a:cubicBezTo>
                      <a:pt x="7086" y="17579"/>
                      <a:pt x="7086" y="17579"/>
                      <a:pt x="7086" y="17579"/>
                    </a:cubicBezTo>
                    <a:cubicBezTo>
                      <a:pt x="4343" y="17579"/>
                      <a:pt x="4343" y="17579"/>
                      <a:pt x="4343" y="17579"/>
                    </a:cubicBezTo>
                    <a:cubicBezTo>
                      <a:pt x="4343" y="17579"/>
                      <a:pt x="4343" y="17579"/>
                      <a:pt x="4343" y="17579"/>
                    </a:cubicBezTo>
                    <a:cubicBezTo>
                      <a:pt x="4343" y="3906"/>
                      <a:pt x="4343" y="3906"/>
                      <a:pt x="4343" y="3906"/>
                    </a:cubicBezTo>
                    <a:cubicBezTo>
                      <a:pt x="4343" y="3906"/>
                      <a:pt x="4343" y="3906"/>
                      <a:pt x="4343" y="3906"/>
                    </a:cubicBezTo>
                    <a:cubicBezTo>
                      <a:pt x="7771" y="3906"/>
                      <a:pt x="7771" y="3906"/>
                      <a:pt x="7771" y="3906"/>
                    </a:cubicBezTo>
                    <a:cubicBezTo>
                      <a:pt x="7771" y="3906"/>
                      <a:pt x="7771" y="3906"/>
                      <a:pt x="7771" y="3906"/>
                    </a:cubicBezTo>
                    <a:cubicBezTo>
                      <a:pt x="9829" y="3906"/>
                      <a:pt x="11086" y="4021"/>
                      <a:pt x="12229" y="4366"/>
                    </a:cubicBezTo>
                    <a:cubicBezTo>
                      <a:pt x="15543" y="5285"/>
                      <a:pt x="17143" y="7238"/>
                      <a:pt x="17143" y="10455"/>
                    </a:cubicBezTo>
                    <a:cubicBezTo>
                      <a:pt x="17143" y="13787"/>
                      <a:pt x="15429" y="15970"/>
                      <a:pt x="12000" y="17004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2" name="Freeform 10"/>
              <p:cNvSpPr/>
              <p:nvPr/>
            </p:nvSpPr>
            <p:spPr>
              <a:xfrm>
                <a:off x="775341" y="1172"/>
                <a:ext cx="90790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4883" y="12983"/>
                    </a:moveTo>
                    <a:cubicBezTo>
                      <a:pt x="18702" y="12064"/>
                      <a:pt x="20810" y="9881"/>
                      <a:pt x="20810" y="6664"/>
                    </a:cubicBezTo>
                    <a:cubicBezTo>
                      <a:pt x="20810" y="2528"/>
                      <a:pt x="16990" y="0"/>
                      <a:pt x="10800" y="0"/>
                    </a:cubicBezTo>
                    <a:cubicBezTo>
                      <a:pt x="2502" y="0"/>
                      <a:pt x="2502" y="0"/>
                      <a:pt x="2502" y="0"/>
                    </a:cubicBezTo>
                    <a:cubicBezTo>
                      <a:pt x="1054" y="0"/>
                      <a:pt x="0" y="919"/>
                      <a:pt x="0" y="2068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5005" y="21600"/>
                      <a:pt x="5005" y="21600"/>
                      <a:pt x="5005" y="21600"/>
                    </a:cubicBezTo>
                    <a:cubicBezTo>
                      <a:pt x="5005" y="13557"/>
                      <a:pt x="5005" y="13557"/>
                      <a:pt x="5005" y="13557"/>
                    </a:cubicBezTo>
                    <a:cubicBezTo>
                      <a:pt x="9483" y="13557"/>
                      <a:pt x="9483" y="13557"/>
                      <a:pt x="9483" y="13557"/>
                    </a:cubicBezTo>
                    <a:cubicBezTo>
                      <a:pt x="15673" y="21600"/>
                      <a:pt x="15673" y="21600"/>
                      <a:pt x="15673" y="21600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lnTo>
                      <a:pt x="14883" y="12983"/>
                    </a:lnTo>
                    <a:close/>
                    <a:moveTo>
                      <a:pt x="5005" y="9536"/>
                    </a:moveTo>
                    <a:cubicBezTo>
                      <a:pt x="5005" y="3906"/>
                      <a:pt x="5005" y="3906"/>
                      <a:pt x="5005" y="3906"/>
                    </a:cubicBezTo>
                    <a:cubicBezTo>
                      <a:pt x="11195" y="3906"/>
                      <a:pt x="11195" y="3906"/>
                      <a:pt x="11195" y="3906"/>
                    </a:cubicBezTo>
                    <a:cubicBezTo>
                      <a:pt x="12907" y="3906"/>
                      <a:pt x="15541" y="4366"/>
                      <a:pt x="15541" y="6779"/>
                    </a:cubicBezTo>
                    <a:cubicBezTo>
                      <a:pt x="15541" y="7928"/>
                      <a:pt x="15015" y="9536"/>
                      <a:pt x="10141" y="9536"/>
                    </a:cubicBezTo>
                    <a:lnTo>
                      <a:pt x="5005" y="953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3" name="Freeform 11"/>
              <p:cNvSpPr/>
              <p:nvPr/>
            </p:nvSpPr>
            <p:spPr>
              <a:xfrm>
                <a:off x="140757" y="1172"/>
                <a:ext cx="21115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21600" y="1379"/>
                      <a:pt x="21600" y="1379"/>
                      <a:pt x="21600" y="1379"/>
                    </a:cubicBezTo>
                    <a:cubicBezTo>
                      <a:pt x="21600" y="574"/>
                      <a:pt x="18189" y="0"/>
                      <a:pt x="14211" y="0"/>
                    </a:cubicBezTo>
                    <a:cubicBezTo>
                      <a:pt x="7389" y="0"/>
                      <a:pt x="7389" y="0"/>
                      <a:pt x="7389" y="0"/>
                    </a:cubicBezTo>
                    <a:cubicBezTo>
                      <a:pt x="3411" y="0"/>
                      <a:pt x="0" y="574"/>
                      <a:pt x="0" y="1379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4" name="Freeform 12"/>
              <p:cNvSpPr/>
              <p:nvPr/>
            </p:nvSpPr>
            <p:spPr>
              <a:xfrm>
                <a:off x="533003" y="1172"/>
                <a:ext cx="96654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17007" y="21600"/>
                      <a:pt x="17007" y="21600"/>
                      <a:pt x="17007" y="21600"/>
                    </a:cubicBezTo>
                    <a:cubicBezTo>
                      <a:pt x="17007" y="12638"/>
                      <a:pt x="17007" y="12638"/>
                      <a:pt x="17007" y="12638"/>
                    </a:cubicBezTo>
                    <a:cubicBezTo>
                      <a:pt x="4717" y="12638"/>
                      <a:pt x="4717" y="12638"/>
                      <a:pt x="4717" y="12638"/>
                    </a:cubicBezTo>
                    <a:cubicBezTo>
                      <a:pt x="4717" y="21600"/>
                      <a:pt x="4717" y="21600"/>
                      <a:pt x="4717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1379"/>
                      <a:pt x="0" y="1379"/>
                      <a:pt x="0" y="1379"/>
                    </a:cubicBezTo>
                    <a:cubicBezTo>
                      <a:pt x="0" y="574"/>
                      <a:pt x="745" y="0"/>
                      <a:pt x="1614" y="0"/>
                    </a:cubicBezTo>
                    <a:cubicBezTo>
                      <a:pt x="3103" y="0"/>
                      <a:pt x="3103" y="0"/>
                      <a:pt x="3103" y="0"/>
                    </a:cubicBezTo>
                    <a:cubicBezTo>
                      <a:pt x="3972" y="0"/>
                      <a:pt x="4717" y="574"/>
                      <a:pt x="4717" y="1379"/>
                    </a:cubicBezTo>
                    <a:cubicBezTo>
                      <a:pt x="4717" y="8617"/>
                      <a:pt x="4717" y="8617"/>
                      <a:pt x="4717" y="8617"/>
                    </a:cubicBezTo>
                    <a:cubicBezTo>
                      <a:pt x="17007" y="8617"/>
                      <a:pt x="17007" y="8617"/>
                      <a:pt x="17007" y="8617"/>
                    </a:cubicBezTo>
                    <a:cubicBezTo>
                      <a:pt x="17007" y="1379"/>
                      <a:pt x="17007" y="1379"/>
                      <a:pt x="17007" y="1379"/>
                    </a:cubicBezTo>
                    <a:cubicBezTo>
                      <a:pt x="17007" y="574"/>
                      <a:pt x="17628" y="0"/>
                      <a:pt x="18497" y="0"/>
                    </a:cubicBezTo>
                    <a:cubicBezTo>
                      <a:pt x="20110" y="0"/>
                      <a:pt x="20110" y="0"/>
                      <a:pt x="20110" y="0"/>
                    </a:cubicBezTo>
                    <a:cubicBezTo>
                      <a:pt x="20979" y="0"/>
                      <a:pt x="21600" y="574"/>
                      <a:pt x="21600" y="137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5" name="Freeform 13"/>
              <p:cNvSpPr/>
              <p:nvPr/>
            </p:nvSpPr>
            <p:spPr>
              <a:xfrm>
                <a:off x="425089" y="-1"/>
                <a:ext cx="89147" cy="1065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075" y="8775"/>
                    </a:moveTo>
                    <a:cubicBezTo>
                      <a:pt x="8452" y="8325"/>
                      <a:pt x="6171" y="7987"/>
                      <a:pt x="6171" y="6300"/>
                    </a:cubicBezTo>
                    <a:cubicBezTo>
                      <a:pt x="6171" y="4837"/>
                      <a:pt x="8050" y="4050"/>
                      <a:pt x="11135" y="4050"/>
                    </a:cubicBezTo>
                    <a:cubicBezTo>
                      <a:pt x="14624" y="4050"/>
                      <a:pt x="17441" y="5062"/>
                      <a:pt x="18648" y="5512"/>
                    </a:cubicBezTo>
                    <a:cubicBezTo>
                      <a:pt x="18648" y="5512"/>
                      <a:pt x="18648" y="5512"/>
                      <a:pt x="18783" y="5512"/>
                    </a:cubicBezTo>
                    <a:cubicBezTo>
                      <a:pt x="19051" y="5512"/>
                      <a:pt x="19319" y="5512"/>
                      <a:pt x="19453" y="5287"/>
                    </a:cubicBezTo>
                    <a:cubicBezTo>
                      <a:pt x="20929" y="2812"/>
                      <a:pt x="20929" y="2812"/>
                      <a:pt x="20929" y="2812"/>
                    </a:cubicBezTo>
                    <a:cubicBezTo>
                      <a:pt x="20929" y="2700"/>
                      <a:pt x="20929" y="2587"/>
                      <a:pt x="20929" y="2587"/>
                    </a:cubicBezTo>
                    <a:cubicBezTo>
                      <a:pt x="20929" y="2362"/>
                      <a:pt x="20795" y="2137"/>
                      <a:pt x="20527" y="2025"/>
                    </a:cubicBezTo>
                    <a:cubicBezTo>
                      <a:pt x="20393" y="1912"/>
                      <a:pt x="20393" y="1912"/>
                      <a:pt x="20393" y="1912"/>
                    </a:cubicBezTo>
                    <a:cubicBezTo>
                      <a:pt x="17843" y="787"/>
                      <a:pt x="14221" y="0"/>
                      <a:pt x="10867" y="0"/>
                    </a:cubicBezTo>
                    <a:cubicBezTo>
                      <a:pt x="4696" y="0"/>
                      <a:pt x="939" y="2475"/>
                      <a:pt x="939" y="6412"/>
                    </a:cubicBezTo>
                    <a:cubicBezTo>
                      <a:pt x="939" y="8437"/>
                      <a:pt x="1744" y="9787"/>
                      <a:pt x="3354" y="10800"/>
                    </a:cubicBezTo>
                    <a:cubicBezTo>
                      <a:pt x="5366" y="12038"/>
                      <a:pt x="8184" y="12375"/>
                      <a:pt x="10733" y="12713"/>
                    </a:cubicBezTo>
                    <a:cubicBezTo>
                      <a:pt x="14221" y="13163"/>
                      <a:pt x="16368" y="13388"/>
                      <a:pt x="16368" y="14963"/>
                    </a:cubicBezTo>
                    <a:cubicBezTo>
                      <a:pt x="16368" y="17438"/>
                      <a:pt x="12209" y="17663"/>
                      <a:pt x="10465" y="17663"/>
                    </a:cubicBezTo>
                    <a:cubicBezTo>
                      <a:pt x="7647" y="17663"/>
                      <a:pt x="5098" y="17100"/>
                      <a:pt x="2952" y="15975"/>
                    </a:cubicBezTo>
                    <a:cubicBezTo>
                      <a:pt x="2415" y="15638"/>
                      <a:pt x="2415" y="15638"/>
                      <a:pt x="2415" y="15638"/>
                    </a:cubicBezTo>
                    <a:cubicBezTo>
                      <a:pt x="2012" y="16088"/>
                      <a:pt x="2012" y="16088"/>
                      <a:pt x="2012" y="16088"/>
                    </a:cubicBezTo>
                    <a:cubicBezTo>
                      <a:pt x="268" y="18675"/>
                      <a:pt x="268" y="18675"/>
                      <a:pt x="268" y="18675"/>
                    </a:cubicBezTo>
                    <a:cubicBezTo>
                      <a:pt x="0" y="19125"/>
                      <a:pt x="0" y="19125"/>
                      <a:pt x="0" y="19125"/>
                    </a:cubicBezTo>
                    <a:cubicBezTo>
                      <a:pt x="537" y="19350"/>
                      <a:pt x="537" y="19350"/>
                      <a:pt x="537" y="19350"/>
                    </a:cubicBezTo>
                    <a:cubicBezTo>
                      <a:pt x="2415" y="20363"/>
                      <a:pt x="5635" y="21600"/>
                      <a:pt x="10330" y="21600"/>
                    </a:cubicBezTo>
                    <a:cubicBezTo>
                      <a:pt x="17173" y="21600"/>
                      <a:pt x="21600" y="19013"/>
                      <a:pt x="21600" y="14850"/>
                    </a:cubicBezTo>
                    <a:cubicBezTo>
                      <a:pt x="21600" y="9900"/>
                      <a:pt x="16368" y="9225"/>
                      <a:pt x="12075" y="8775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6" name="Freeform 14"/>
              <p:cNvSpPr/>
              <p:nvPr/>
            </p:nvSpPr>
            <p:spPr>
              <a:xfrm>
                <a:off x="881144" y="1172"/>
                <a:ext cx="76949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891" y="11834"/>
                    </a:moveTo>
                    <a:cubicBezTo>
                      <a:pt x="19891" y="12294"/>
                      <a:pt x="19269" y="12638"/>
                      <a:pt x="18803" y="12638"/>
                    </a:cubicBezTo>
                    <a:cubicBezTo>
                      <a:pt x="5905" y="12638"/>
                      <a:pt x="5905" y="12638"/>
                      <a:pt x="5905" y="12638"/>
                    </a:cubicBezTo>
                    <a:cubicBezTo>
                      <a:pt x="5905" y="17579"/>
                      <a:pt x="5905" y="17579"/>
                      <a:pt x="5905" y="17579"/>
                    </a:cubicBezTo>
                    <a:cubicBezTo>
                      <a:pt x="21600" y="17579"/>
                      <a:pt x="21600" y="17579"/>
                      <a:pt x="21600" y="17579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068"/>
                      <a:pt x="0" y="2068"/>
                      <a:pt x="0" y="2068"/>
                    </a:cubicBezTo>
                    <a:cubicBezTo>
                      <a:pt x="0" y="919"/>
                      <a:pt x="1399" y="0"/>
                      <a:pt x="2953" y="0"/>
                    </a:cubicBezTo>
                    <a:cubicBezTo>
                      <a:pt x="20201" y="0"/>
                      <a:pt x="20201" y="0"/>
                      <a:pt x="20201" y="0"/>
                    </a:cubicBezTo>
                    <a:cubicBezTo>
                      <a:pt x="20823" y="0"/>
                      <a:pt x="21289" y="230"/>
                      <a:pt x="21289" y="689"/>
                    </a:cubicBezTo>
                    <a:cubicBezTo>
                      <a:pt x="21289" y="3102"/>
                      <a:pt x="21289" y="3102"/>
                      <a:pt x="21289" y="3102"/>
                    </a:cubicBezTo>
                    <a:cubicBezTo>
                      <a:pt x="21289" y="3677"/>
                      <a:pt x="20823" y="3906"/>
                      <a:pt x="20201" y="3906"/>
                    </a:cubicBezTo>
                    <a:cubicBezTo>
                      <a:pt x="5905" y="3906"/>
                      <a:pt x="5905" y="3906"/>
                      <a:pt x="5905" y="3906"/>
                    </a:cubicBezTo>
                    <a:cubicBezTo>
                      <a:pt x="5905" y="8617"/>
                      <a:pt x="5905" y="8617"/>
                      <a:pt x="5905" y="8617"/>
                    </a:cubicBezTo>
                    <a:cubicBezTo>
                      <a:pt x="18803" y="8617"/>
                      <a:pt x="18803" y="8617"/>
                      <a:pt x="18803" y="8617"/>
                    </a:cubicBezTo>
                    <a:cubicBezTo>
                      <a:pt x="19269" y="8617"/>
                      <a:pt x="19891" y="8847"/>
                      <a:pt x="19891" y="9421"/>
                    </a:cubicBezTo>
                    <a:lnTo>
                      <a:pt x="19891" y="11834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</p:grpSp>
      <p:sp>
        <p:nvSpPr>
          <p:cNvPr id="149" name="Straight Connector 19"/>
          <p:cNvSpPr/>
          <p:nvPr/>
        </p:nvSpPr>
        <p:spPr>
          <a:xfrm>
            <a:off x="3328415" y="4022630"/>
            <a:ext cx="8400001" cy="1"/>
          </a:xfrm>
          <a:prstGeom prst="line">
            <a:avLst/>
          </a:prstGeom>
          <a:ln w="6350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0" name="Straight Connector 37"/>
          <p:cNvSpPr/>
          <p:nvPr/>
        </p:nvSpPr>
        <p:spPr>
          <a:xfrm>
            <a:off x="3328415" y="1631950"/>
            <a:ext cx="8383894" cy="1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1" name="Straight Connector 48"/>
          <p:cNvSpPr/>
          <p:nvPr/>
        </p:nvSpPr>
        <p:spPr>
          <a:xfrm>
            <a:off x="478061" y="1631950"/>
            <a:ext cx="2614391" cy="1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2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ingl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traight Connector 9"/>
          <p:cNvSpPr/>
          <p:nvPr/>
        </p:nvSpPr>
        <p:spPr>
          <a:xfrm>
            <a:off x="478366" y="474809"/>
            <a:ext cx="2614086" cy="1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60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479376" y="6165303"/>
            <a:ext cx="2613958" cy="223182"/>
          </a:xfrm>
          <a:prstGeom prst="rect">
            <a:avLst/>
          </a:prstGeom>
        </p:spPr>
        <p:txBody>
          <a:bodyPr lIns="0" tIns="0" rIns="0" bIns="0" anchor="b"/>
          <a:lstStyle>
            <a:lvl1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6" indent="-115488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3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61" name="Text Placeholder 1"/>
          <p:cNvSpPr>
            <a:spLocks noGrp="1"/>
          </p:cNvSpPr>
          <p:nvPr>
            <p:ph type="body" idx="13"/>
          </p:nvPr>
        </p:nvSpPr>
        <p:spPr>
          <a:xfrm>
            <a:off x="3368061" y="1631949"/>
            <a:ext cx="8392140" cy="4756537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62" name="Titeltext"/>
          <p:cNvSpPr txBox="1">
            <a:spLocks noGrp="1"/>
          </p:cNvSpPr>
          <p:nvPr>
            <p:ph type="title"/>
          </p:nvPr>
        </p:nvSpPr>
        <p:spPr>
          <a:xfrm>
            <a:off x="479376" y="693188"/>
            <a:ext cx="2613076" cy="4746645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sz="21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163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traight Connector 9"/>
          <p:cNvSpPr/>
          <p:nvPr/>
        </p:nvSpPr>
        <p:spPr>
          <a:xfrm>
            <a:off x="478366" y="474809"/>
            <a:ext cx="2614086" cy="1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71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479376" y="6165303"/>
            <a:ext cx="2613958" cy="223182"/>
          </a:xfrm>
          <a:prstGeom prst="rect">
            <a:avLst/>
          </a:prstGeom>
        </p:spPr>
        <p:txBody>
          <a:bodyPr lIns="0" tIns="0" rIns="0" bIns="0" anchor="b"/>
          <a:lstStyle>
            <a:lvl1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6" indent="-115488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3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72" name="Text Placeholder 1"/>
          <p:cNvSpPr>
            <a:spLocks noGrp="1"/>
          </p:cNvSpPr>
          <p:nvPr>
            <p:ph type="body" sz="half" idx="13"/>
          </p:nvPr>
        </p:nvSpPr>
        <p:spPr>
          <a:xfrm>
            <a:off x="3368061" y="1631949"/>
            <a:ext cx="4136424" cy="4756537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73" name="Text Placeholder 2"/>
          <p:cNvSpPr>
            <a:spLocks noGrp="1"/>
          </p:cNvSpPr>
          <p:nvPr>
            <p:ph type="body" sz="half" idx="14"/>
          </p:nvPr>
        </p:nvSpPr>
        <p:spPr>
          <a:xfrm>
            <a:off x="7780091" y="1631949"/>
            <a:ext cx="3980110" cy="4756537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74" name="Titeltext"/>
          <p:cNvSpPr txBox="1">
            <a:spLocks noGrp="1"/>
          </p:cNvSpPr>
          <p:nvPr>
            <p:ph type="title"/>
          </p:nvPr>
        </p:nvSpPr>
        <p:spPr>
          <a:xfrm>
            <a:off x="479376" y="693188"/>
            <a:ext cx="2613076" cy="4746645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sz="21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175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vider or Chapter">
    <p:bg>
      <p:bgPr>
        <a:solidFill>
          <a:srgbClr val="2D0C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iteltext"/>
          <p:cNvSpPr txBox="1">
            <a:spLocks noGrp="1"/>
          </p:cNvSpPr>
          <p:nvPr>
            <p:ph type="title"/>
          </p:nvPr>
        </p:nvSpPr>
        <p:spPr>
          <a:xfrm>
            <a:off x="3330833" y="1639197"/>
            <a:ext cx="5770728" cy="2619538"/>
          </a:xfrm>
          <a:prstGeom prst="rect">
            <a:avLst/>
          </a:prstGeom>
        </p:spPr>
        <p:txBody>
          <a:bodyPr lIns="0" tIns="0" rIns="0" bIns="0"/>
          <a:lstStyle>
            <a:lvl1pPr defTabSz="1219184">
              <a:lnSpc>
                <a:spcPct val="100000"/>
              </a:lnSpc>
              <a:spcBef>
                <a:spcPts val="400"/>
              </a:spcBef>
              <a:defRPr sz="4800" b="1" cap="all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183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3337876" y="4258733"/>
            <a:ext cx="5763684" cy="939801"/>
          </a:xfrm>
          <a:prstGeom prst="rect">
            <a:avLst/>
          </a:prstGeom>
        </p:spPr>
        <p:txBody>
          <a:bodyPr lIns="0" tIns="0" rIns="0" bIns="0"/>
          <a:lstStyle>
            <a:lvl1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 cap="all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609584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 cap="all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219169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 cap="all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828754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 cap="all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438338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 cap="all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grpSp>
        <p:nvGrpSpPr>
          <p:cNvPr id="195" name="MindshareLogo"/>
          <p:cNvGrpSpPr/>
          <p:nvPr/>
        </p:nvGrpSpPr>
        <p:grpSpPr>
          <a:xfrm>
            <a:off x="10201664" y="5877271"/>
            <a:ext cx="1462956" cy="450713"/>
            <a:chOff x="0" y="0"/>
            <a:chExt cx="1462954" cy="450712"/>
          </a:xfrm>
        </p:grpSpPr>
        <p:pic>
          <p:nvPicPr>
            <p:cNvPr id="184" name="logo graphic" descr="logo graphic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12237" y="0"/>
              <a:ext cx="450718" cy="45071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194" name="letters"/>
            <p:cNvGrpSpPr/>
            <p:nvPr/>
          </p:nvGrpSpPr>
          <p:grpSpPr>
            <a:xfrm>
              <a:off x="0" y="172106"/>
              <a:ext cx="958093" cy="106502"/>
              <a:chOff x="0" y="0"/>
              <a:chExt cx="958092" cy="106501"/>
            </a:xfrm>
          </p:grpSpPr>
          <p:sp>
            <p:nvSpPr>
              <p:cNvPr id="185" name="Freeform 6"/>
              <p:cNvSpPr/>
              <p:nvPr/>
            </p:nvSpPr>
            <p:spPr>
              <a:xfrm>
                <a:off x="0" y="1172"/>
                <a:ext cx="119645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17800" y="21600"/>
                      <a:pt x="17800" y="21600"/>
                      <a:pt x="17800" y="21600"/>
                    </a:cubicBezTo>
                    <a:cubicBezTo>
                      <a:pt x="17800" y="7583"/>
                      <a:pt x="17800" y="7583"/>
                      <a:pt x="17800" y="7583"/>
                    </a:cubicBezTo>
                    <a:cubicBezTo>
                      <a:pt x="11300" y="16660"/>
                      <a:pt x="11300" y="16660"/>
                      <a:pt x="11300" y="16660"/>
                    </a:cubicBezTo>
                    <a:cubicBezTo>
                      <a:pt x="11000" y="17004"/>
                      <a:pt x="10600" y="17004"/>
                      <a:pt x="10300" y="16660"/>
                    </a:cubicBezTo>
                    <a:cubicBezTo>
                      <a:pt x="3800" y="7583"/>
                      <a:pt x="3800" y="7583"/>
                      <a:pt x="3800" y="7583"/>
                    </a:cubicBezTo>
                    <a:cubicBezTo>
                      <a:pt x="3800" y="21600"/>
                      <a:pt x="3800" y="21600"/>
                      <a:pt x="380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298"/>
                      <a:pt x="0" y="2298"/>
                      <a:pt x="0" y="2298"/>
                    </a:cubicBezTo>
                    <a:cubicBezTo>
                      <a:pt x="0" y="1034"/>
                      <a:pt x="900" y="0"/>
                      <a:pt x="2000" y="0"/>
                    </a:cubicBezTo>
                    <a:cubicBezTo>
                      <a:pt x="2000" y="0"/>
                      <a:pt x="2000" y="0"/>
                      <a:pt x="2000" y="0"/>
                    </a:cubicBezTo>
                    <a:cubicBezTo>
                      <a:pt x="2800" y="0"/>
                      <a:pt x="3200" y="345"/>
                      <a:pt x="3800" y="1034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8200" y="689"/>
                      <a:pt x="18200" y="689"/>
                      <a:pt x="18200" y="689"/>
                    </a:cubicBezTo>
                    <a:cubicBezTo>
                      <a:pt x="18500" y="230"/>
                      <a:pt x="19000" y="0"/>
                      <a:pt x="19600" y="0"/>
                    </a:cubicBezTo>
                    <a:cubicBezTo>
                      <a:pt x="19600" y="0"/>
                      <a:pt x="19600" y="0"/>
                      <a:pt x="19600" y="0"/>
                    </a:cubicBezTo>
                    <a:cubicBezTo>
                      <a:pt x="20700" y="0"/>
                      <a:pt x="21600" y="919"/>
                      <a:pt x="21600" y="2183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86" name="Freeform 7"/>
              <p:cNvSpPr/>
              <p:nvPr/>
            </p:nvSpPr>
            <p:spPr>
              <a:xfrm>
                <a:off x="642325" y="703"/>
                <a:ext cx="119645" cy="10486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cubicBezTo>
                      <a:pt x="4200" y="21600"/>
                      <a:pt x="4200" y="21600"/>
                      <a:pt x="4200" y="21600"/>
                    </a:cubicBezTo>
                    <a:cubicBezTo>
                      <a:pt x="6600" y="15771"/>
                      <a:pt x="6600" y="15771"/>
                      <a:pt x="6600" y="15771"/>
                    </a:cubicBezTo>
                    <a:cubicBezTo>
                      <a:pt x="14800" y="15771"/>
                      <a:pt x="14800" y="15771"/>
                      <a:pt x="14800" y="15771"/>
                    </a:cubicBezTo>
                    <a:cubicBezTo>
                      <a:pt x="17400" y="21600"/>
                      <a:pt x="17400" y="21600"/>
                      <a:pt x="17400" y="21600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12400" y="1029"/>
                      <a:pt x="12400" y="1029"/>
                      <a:pt x="12400" y="1029"/>
                    </a:cubicBezTo>
                    <a:cubicBezTo>
                      <a:pt x="12000" y="343"/>
                      <a:pt x="11400" y="0"/>
                      <a:pt x="10600" y="0"/>
                    </a:cubicBezTo>
                    <a:cubicBezTo>
                      <a:pt x="10600" y="0"/>
                      <a:pt x="10600" y="0"/>
                      <a:pt x="10600" y="0"/>
                    </a:cubicBezTo>
                    <a:cubicBezTo>
                      <a:pt x="9900" y="0"/>
                      <a:pt x="9300" y="343"/>
                      <a:pt x="8900" y="1029"/>
                    </a:cubicBezTo>
                    <a:lnTo>
                      <a:pt x="0" y="21600"/>
                    </a:lnTo>
                    <a:close/>
                    <a:moveTo>
                      <a:pt x="10600" y="6286"/>
                    </a:moveTo>
                    <a:cubicBezTo>
                      <a:pt x="13300" y="12343"/>
                      <a:pt x="13300" y="12343"/>
                      <a:pt x="13300" y="12343"/>
                    </a:cubicBezTo>
                    <a:cubicBezTo>
                      <a:pt x="8100" y="12343"/>
                      <a:pt x="8100" y="12343"/>
                      <a:pt x="8100" y="12343"/>
                    </a:cubicBezTo>
                    <a:lnTo>
                      <a:pt x="10600" y="628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87" name="Freeform 8"/>
              <p:cNvSpPr/>
              <p:nvPr/>
            </p:nvSpPr>
            <p:spPr>
              <a:xfrm>
                <a:off x="182281" y="1172"/>
                <a:ext cx="105335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18531" y="21600"/>
                      <a:pt x="18531" y="21600"/>
                      <a:pt x="18531" y="21600"/>
                    </a:cubicBezTo>
                    <a:cubicBezTo>
                      <a:pt x="4320" y="7123"/>
                      <a:pt x="4320" y="7123"/>
                      <a:pt x="4320" y="7123"/>
                    </a:cubicBezTo>
                    <a:cubicBezTo>
                      <a:pt x="4320" y="21600"/>
                      <a:pt x="4320" y="21600"/>
                      <a:pt x="432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298"/>
                      <a:pt x="0" y="2298"/>
                      <a:pt x="0" y="2298"/>
                    </a:cubicBezTo>
                    <a:cubicBezTo>
                      <a:pt x="0" y="1034"/>
                      <a:pt x="1023" y="0"/>
                      <a:pt x="2387" y="0"/>
                    </a:cubicBezTo>
                    <a:cubicBezTo>
                      <a:pt x="2387" y="0"/>
                      <a:pt x="2387" y="0"/>
                      <a:pt x="2387" y="0"/>
                    </a:cubicBezTo>
                    <a:cubicBezTo>
                      <a:pt x="3069" y="0"/>
                      <a:pt x="3638" y="230"/>
                      <a:pt x="4093" y="689"/>
                    </a:cubicBezTo>
                    <a:cubicBezTo>
                      <a:pt x="17280" y="14132"/>
                      <a:pt x="17280" y="14132"/>
                      <a:pt x="17280" y="14132"/>
                    </a:cubicBezTo>
                    <a:cubicBezTo>
                      <a:pt x="17280" y="1379"/>
                      <a:pt x="17280" y="1379"/>
                      <a:pt x="17280" y="1379"/>
                    </a:cubicBezTo>
                    <a:cubicBezTo>
                      <a:pt x="17280" y="574"/>
                      <a:pt x="17962" y="0"/>
                      <a:pt x="18758" y="0"/>
                    </a:cubicBezTo>
                    <a:cubicBezTo>
                      <a:pt x="20236" y="0"/>
                      <a:pt x="20236" y="0"/>
                      <a:pt x="20236" y="0"/>
                    </a:cubicBezTo>
                    <a:cubicBezTo>
                      <a:pt x="21032" y="0"/>
                      <a:pt x="21600" y="574"/>
                      <a:pt x="21600" y="137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88" name="Freeform 9"/>
              <p:cNvSpPr/>
              <p:nvPr/>
            </p:nvSpPr>
            <p:spPr>
              <a:xfrm>
                <a:off x="308729" y="1172"/>
                <a:ext cx="104631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71" y="460"/>
                    </a:moveTo>
                    <a:cubicBezTo>
                      <a:pt x="11886" y="115"/>
                      <a:pt x="10171" y="0"/>
                      <a:pt x="8229" y="0"/>
                    </a:cubicBezTo>
                    <a:cubicBezTo>
                      <a:pt x="2171" y="0"/>
                      <a:pt x="2171" y="0"/>
                      <a:pt x="2171" y="0"/>
                    </a:cubicBezTo>
                    <a:cubicBezTo>
                      <a:pt x="1029" y="0"/>
                      <a:pt x="0" y="919"/>
                      <a:pt x="0" y="2068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7086" y="21600"/>
                      <a:pt x="7086" y="21600"/>
                      <a:pt x="7086" y="21600"/>
                    </a:cubicBezTo>
                    <a:cubicBezTo>
                      <a:pt x="9600" y="21600"/>
                      <a:pt x="11429" y="21370"/>
                      <a:pt x="13143" y="20911"/>
                    </a:cubicBezTo>
                    <a:cubicBezTo>
                      <a:pt x="18629" y="19302"/>
                      <a:pt x="21600" y="15626"/>
                      <a:pt x="21600" y="10455"/>
                    </a:cubicBezTo>
                    <a:cubicBezTo>
                      <a:pt x="21600" y="5285"/>
                      <a:pt x="18743" y="1723"/>
                      <a:pt x="13371" y="460"/>
                    </a:cubicBezTo>
                    <a:close/>
                    <a:moveTo>
                      <a:pt x="12000" y="17004"/>
                    </a:moveTo>
                    <a:cubicBezTo>
                      <a:pt x="10743" y="17349"/>
                      <a:pt x="9029" y="17579"/>
                      <a:pt x="7086" y="17579"/>
                    </a:cubicBezTo>
                    <a:cubicBezTo>
                      <a:pt x="7086" y="17579"/>
                      <a:pt x="7086" y="17579"/>
                      <a:pt x="7086" y="17579"/>
                    </a:cubicBezTo>
                    <a:cubicBezTo>
                      <a:pt x="4343" y="17579"/>
                      <a:pt x="4343" y="17579"/>
                      <a:pt x="4343" y="17579"/>
                    </a:cubicBezTo>
                    <a:cubicBezTo>
                      <a:pt x="4343" y="17579"/>
                      <a:pt x="4343" y="17579"/>
                      <a:pt x="4343" y="17579"/>
                    </a:cubicBezTo>
                    <a:cubicBezTo>
                      <a:pt x="4343" y="3906"/>
                      <a:pt x="4343" y="3906"/>
                      <a:pt x="4343" y="3906"/>
                    </a:cubicBezTo>
                    <a:cubicBezTo>
                      <a:pt x="4343" y="3906"/>
                      <a:pt x="4343" y="3906"/>
                      <a:pt x="4343" y="3906"/>
                    </a:cubicBezTo>
                    <a:cubicBezTo>
                      <a:pt x="7771" y="3906"/>
                      <a:pt x="7771" y="3906"/>
                      <a:pt x="7771" y="3906"/>
                    </a:cubicBezTo>
                    <a:cubicBezTo>
                      <a:pt x="7771" y="3906"/>
                      <a:pt x="7771" y="3906"/>
                      <a:pt x="7771" y="3906"/>
                    </a:cubicBezTo>
                    <a:cubicBezTo>
                      <a:pt x="9829" y="3906"/>
                      <a:pt x="11086" y="4021"/>
                      <a:pt x="12229" y="4366"/>
                    </a:cubicBezTo>
                    <a:cubicBezTo>
                      <a:pt x="15543" y="5285"/>
                      <a:pt x="17143" y="7238"/>
                      <a:pt x="17143" y="10455"/>
                    </a:cubicBezTo>
                    <a:cubicBezTo>
                      <a:pt x="17143" y="13787"/>
                      <a:pt x="15429" y="15970"/>
                      <a:pt x="12000" y="17004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89" name="Freeform 10"/>
              <p:cNvSpPr/>
              <p:nvPr/>
            </p:nvSpPr>
            <p:spPr>
              <a:xfrm>
                <a:off x="775341" y="1172"/>
                <a:ext cx="90790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4883" y="12983"/>
                    </a:moveTo>
                    <a:cubicBezTo>
                      <a:pt x="18702" y="12064"/>
                      <a:pt x="20810" y="9881"/>
                      <a:pt x="20810" y="6664"/>
                    </a:cubicBezTo>
                    <a:cubicBezTo>
                      <a:pt x="20810" y="2528"/>
                      <a:pt x="16990" y="0"/>
                      <a:pt x="10800" y="0"/>
                    </a:cubicBezTo>
                    <a:cubicBezTo>
                      <a:pt x="2502" y="0"/>
                      <a:pt x="2502" y="0"/>
                      <a:pt x="2502" y="0"/>
                    </a:cubicBezTo>
                    <a:cubicBezTo>
                      <a:pt x="1054" y="0"/>
                      <a:pt x="0" y="919"/>
                      <a:pt x="0" y="2068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5005" y="21600"/>
                      <a:pt x="5005" y="21600"/>
                      <a:pt x="5005" y="21600"/>
                    </a:cubicBezTo>
                    <a:cubicBezTo>
                      <a:pt x="5005" y="13557"/>
                      <a:pt x="5005" y="13557"/>
                      <a:pt x="5005" y="13557"/>
                    </a:cubicBezTo>
                    <a:cubicBezTo>
                      <a:pt x="9483" y="13557"/>
                      <a:pt x="9483" y="13557"/>
                      <a:pt x="9483" y="13557"/>
                    </a:cubicBezTo>
                    <a:cubicBezTo>
                      <a:pt x="15673" y="21600"/>
                      <a:pt x="15673" y="21600"/>
                      <a:pt x="15673" y="21600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lnTo>
                      <a:pt x="14883" y="12983"/>
                    </a:lnTo>
                    <a:close/>
                    <a:moveTo>
                      <a:pt x="5005" y="9536"/>
                    </a:moveTo>
                    <a:cubicBezTo>
                      <a:pt x="5005" y="3906"/>
                      <a:pt x="5005" y="3906"/>
                      <a:pt x="5005" y="3906"/>
                    </a:cubicBezTo>
                    <a:cubicBezTo>
                      <a:pt x="11195" y="3906"/>
                      <a:pt x="11195" y="3906"/>
                      <a:pt x="11195" y="3906"/>
                    </a:cubicBezTo>
                    <a:cubicBezTo>
                      <a:pt x="12907" y="3906"/>
                      <a:pt x="15541" y="4366"/>
                      <a:pt x="15541" y="6779"/>
                    </a:cubicBezTo>
                    <a:cubicBezTo>
                      <a:pt x="15541" y="7928"/>
                      <a:pt x="15015" y="9536"/>
                      <a:pt x="10141" y="9536"/>
                    </a:cubicBezTo>
                    <a:lnTo>
                      <a:pt x="5005" y="953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90" name="Freeform 11"/>
              <p:cNvSpPr/>
              <p:nvPr/>
            </p:nvSpPr>
            <p:spPr>
              <a:xfrm>
                <a:off x="140757" y="1172"/>
                <a:ext cx="21115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21600" y="1379"/>
                      <a:pt x="21600" y="1379"/>
                      <a:pt x="21600" y="1379"/>
                    </a:cubicBezTo>
                    <a:cubicBezTo>
                      <a:pt x="21600" y="574"/>
                      <a:pt x="18189" y="0"/>
                      <a:pt x="14211" y="0"/>
                    </a:cubicBezTo>
                    <a:cubicBezTo>
                      <a:pt x="7389" y="0"/>
                      <a:pt x="7389" y="0"/>
                      <a:pt x="7389" y="0"/>
                    </a:cubicBezTo>
                    <a:cubicBezTo>
                      <a:pt x="3411" y="0"/>
                      <a:pt x="0" y="574"/>
                      <a:pt x="0" y="1379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91" name="Freeform 12"/>
              <p:cNvSpPr/>
              <p:nvPr/>
            </p:nvSpPr>
            <p:spPr>
              <a:xfrm>
                <a:off x="533003" y="1172"/>
                <a:ext cx="96654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17007" y="21600"/>
                      <a:pt x="17007" y="21600"/>
                      <a:pt x="17007" y="21600"/>
                    </a:cubicBezTo>
                    <a:cubicBezTo>
                      <a:pt x="17007" y="12638"/>
                      <a:pt x="17007" y="12638"/>
                      <a:pt x="17007" y="12638"/>
                    </a:cubicBezTo>
                    <a:cubicBezTo>
                      <a:pt x="4717" y="12638"/>
                      <a:pt x="4717" y="12638"/>
                      <a:pt x="4717" y="12638"/>
                    </a:cubicBezTo>
                    <a:cubicBezTo>
                      <a:pt x="4717" y="21600"/>
                      <a:pt x="4717" y="21600"/>
                      <a:pt x="4717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1379"/>
                      <a:pt x="0" y="1379"/>
                      <a:pt x="0" y="1379"/>
                    </a:cubicBezTo>
                    <a:cubicBezTo>
                      <a:pt x="0" y="574"/>
                      <a:pt x="745" y="0"/>
                      <a:pt x="1614" y="0"/>
                    </a:cubicBezTo>
                    <a:cubicBezTo>
                      <a:pt x="3103" y="0"/>
                      <a:pt x="3103" y="0"/>
                      <a:pt x="3103" y="0"/>
                    </a:cubicBezTo>
                    <a:cubicBezTo>
                      <a:pt x="3972" y="0"/>
                      <a:pt x="4717" y="574"/>
                      <a:pt x="4717" y="1379"/>
                    </a:cubicBezTo>
                    <a:cubicBezTo>
                      <a:pt x="4717" y="8617"/>
                      <a:pt x="4717" y="8617"/>
                      <a:pt x="4717" y="8617"/>
                    </a:cubicBezTo>
                    <a:cubicBezTo>
                      <a:pt x="17007" y="8617"/>
                      <a:pt x="17007" y="8617"/>
                      <a:pt x="17007" y="8617"/>
                    </a:cubicBezTo>
                    <a:cubicBezTo>
                      <a:pt x="17007" y="1379"/>
                      <a:pt x="17007" y="1379"/>
                      <a:pt x="17007" y="1379"/>
                    </a:cubicBezTo>
                    <a:cubicBezTo>
                      <a:pt x="17007" y="574"/>
                      <a:pt x="17628" y="0"/>
                      <a:pt x="18497" y="0"/>
                    </a:cubicBezTo>
                    <a:cubicBezTo>
                      <a:pt x="20110" y="0"/>
                      <a:pt x="20110" y="0"/>
                      <a:pt x="20110" y="0"/>
                    </a:cubicBezTo>
                    <a:cubicBezTo>
                      <a:pt x="20979" y="0"/>
                      <a:pt x="21600" y="574"/>
                      <a:pt x="21600" y="137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92" name="Freeform 13"/>
              <p:cNvSpPr/>
              <p:nvPr/>
            </p:nvSpPr>
            <p:spPr>
              <a:xfrm>
                <a:off x="425089" y="-1"/>
                <a:ext cx="89147" cy="1065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075" y="8775"/>
                    </a:moveTo>
                    <a:cubicBezTo>
                      <a:pt x="8452" y="8325"/>
                      <a:pt x="6171" y="7987"/>
                      <a:pt x="6171" y="6300"/>
                    </a:cubicBezTo>
                    <a:cubicBezTo>
                      <a:pt x="6171" y="4837"/>
                      <a:pt x="8050" y="4050"/>
                      <a:pt x="11135" y="4050"/>
                    </a:cubicBezTo>
                    <a:cubicBezTo>
                      <a:pt x="14624" y="4050"/>
                      <a:pt x="17441" y="5062"/>
                      <a:pt x="18648" y="5512"/>
                    </a:cubicBezTo>
                    <a:cubicBezTo>
                      <a:pt x="18648" y="5512"/>
                      <a:pt x="18648" y="5512"/>
                      <a:pt x="18783" y="5512"/>
                    </a:cubicBezTo>
                    <a:cubicBezTo>
                      <a:pt x="19051" y="5512"/>
                      <a:pt x="19319" y="5512"/>
                      <a:pt x="19453" y="5287"/>
                    </a:cubicBezTo>
                    <a:cubicBezTo>
                      <a:pt x="20929" y="2812"/>
                      <a:pt x="20929" y="2812"/>
                      <a:pt x="20929" y="2812"/>
                    </a:cubicBezTo>
                    <a:cubicBezTo>
                      <a:pt x="20929" y="2700"/>
                      <a:pt x="20929" y="2587"/>
                      <a:pt x="20929" y="2587"/>
                    </a:cubicBezTo>
                    <a:cubicBezTo>
                      <a:pt x="20929" y="2362"/>
                      <a:pt x="20795" y="2137"/>
                      <a:pt x="20527" y="2025"/>
                    </a:cubicBezTo>
                    <a:cubicBezTo>
                      <a:pt x="20393" y="1912"/>
                      <a:pt x="20393" y="1912"/>
                      <a:pt x="20393" y="1912"/>
                    </a:cubicBezTo>
                    <a:cubicBezTo>
                      <a:pt x="17843" y="787"/>
                      <a:pt x="14221" y="0"/>
                      <a:pt x="10867" y="0"/>
                    </a:cubicBezTo>
                    <a:cubicBezTo>
                      <a:pt x="4696" y="0"/>
                      <a:pt x="939" y="2475"/>
                      <a:pt x="939" y="6412"/>
                    </a:cubicBezTo>
                    <a:cubicBezTo>
                      <a:pt x="939" y="8437"/>
                      <a:pt x="1744" y="9787"/>
                      <a:pt x="3354" y="10800"/>
                    </a:cubicBezTo>
                    <a:cubicBezTo>
                      <a:pt x="5366" y="12038"/>
                      <a:pt x="8184" y="12375"/>
                      <a:pt x="10733" y="12713"/>
                    </a:cubicBezTo>
                    <a:cubicBezTo>
                      <a:pt x="14221" y="13163"/>
                      <a:pt x="16368" y="13388"/>
                      <a:pt x="16368" y="14963"/>
                    </a:cubicBezTo>
                    <a:cubicBezTo>
                      <a:pt x="16368" y="17438"/>
                      <a:pt x="12209" y="17663"/>
                      <a:pt x="10465" y="17663"/>
                    </a:cubicBezTo>
                    <a:cubicBezTo>
                      <a:pt x="7647" y="17663"/>
                      <a:pt x="5098" y="17100"/>
                      <a:pt x="2952" y="15975"/>
                    </a:cubicBezTo>
                    <a:cubicBezTo>
                      <a:pt x="2415" y="15638"/>
                      <a:pt x="2415" y="15638"/>
                      <a:pt x="2415" y="15638"/>
                    </a:cubicBezTo>
                    <a:cubicBezTo>
                      <a:pt x="2012" y="16088"/>
                      <a:pt x="2012" y="16088"/>
                      <a:pt x="2012" y="16088"/>
                    </a:cubicBezTo>
                    <a:cubicBezTo>
                      <a:pt x="268" y="18675"/>
                      <a:pt x="268" y="18675"/>
                      <a:pt x="268" y="18675"/>
                    </a:cubicBezTo>
                    <a:cubicBezTo>
                      <a:pt x="0" y="19125"/>
                      <a:pt x="0" y="19125"/>
                      <a:pt x="0" y="19125"/>
                    </a:cubicBezTo>
                    <a:cubicBezTo>
                      <a:pt x="537" y="19350"/>
                      <a:pt x="537" y="19350"/>
                      <a:pt x="537" y="19350"/>
                    </a:cubicBezTo>
                    <a:cubicBezTo>
                      <a:pt x="2415" y="20363"/>
                      <a:pt x="5635" y="21600"/>
                      <a:pt x="10330" y="21600"/>
                    </a:cubicBezTo>
                    <a:cubicBezTo>
                      <a:pt x="17173" y="21600"/>
                      <a:pt x="21600" y="19013"/>
                      <a:pt x="21600" y="14850"/>
                    </a:cubicBezTo>
                    <a:cubicBezTo>
                      <a:pt x="21600" y="9900"/>
                      <a:pt x="16368" y="9225"/>
                      <a:pt x="12075" y="8775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93" name="Freeform 14"/>
              <p:cNvSpPr/>
              <p:nvPr/>
            </p:nvSpPr>
            <p:spPr>
              <a:xfrm>
                <a:off x="881144" y="1172"/>
                <a:ext cx="76949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891" y="11834"/>
                    </a:moveTo>
                    <a:cubicBezTo>
                      <a:pt x="19891" y="12294"/>
                      <a:pt x="19269" y="12638"/>
                      <a:pt x="18803" y="12638"/>
                    </a:cubicBezTo>
                    <a:cubicBezTo>
                      <a:pt x="5905" y="12638"/>
                      <a:pt x="5905" y="12638"/>
                      <a:pt x="5905" y="12638"/>
                    </a:cubicBezTo>
                    <a:cubicBezTo>
                      <a:pt x="5905" y="17579"/>
                      <a:pt x="5905" y="17579"/>
                      <a:pt x="5905" y="17579"/>
                    </a:cubicBezTo>
                    <a:cubicBezTo>
                      <a:pt x="21600" y="17579"/>
                      <a:pt x="21600" y="17579"/>
                      <a:pt x="21600" y="17579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068"/>
                      <a:pt x="0" y="2068"/>
                      <a:pt x="0" y="2068"/>
                    </a:cubicBezTo>
                    <a:cubicBezTo>
                      <a:pt x="0" y="919"/>
                      <a:pt x="1399" y="0"/>
                      <a:pt x="2953" y="0"/>
                    </a:cubicBezTo>
                    <a:cubicBezTo>
                      <a:pt x="20201" y="0"/>
                      <a:pt x="20201" y="0"/>
                      <a:pt x="20201" y="0"/>
                    </a:cubicBezTo>
                    <a:cubicBezTo>
                      <a:pt x="20823" y="0"/>
                      <a:pt x="21289" y="230"/>
                      <a:pt x="21289" y="689"/>
                    </a:cubicBezTo>
                    <a:cubicBezTo>
                      <a:pt x="21289" y="3102"/>
                      <a:pt x="21289" y="3102"/>
                      <a:pt x="21289" y="3102"/>
                    </a:cubicBezTo>
                    <a:cubicBezTo>
                      <a:pt x="21289" y="3677"/>
                      <a:pt x="20823" y="3906"/>
                      <a:pt x="20201" y="3906"/>
                    </a:cubicBezTo>
                    <a:cubicBezTo>
                      <a:pt x="5905" y="3906"/>
                      <a:pt x="5905" y="3906"/>
                      <a:pt x="5905" y="3906"/>
                    </a:cubicBezTo>
                    <a:cubicBezTo>
                      <a:pt x="5905" y="8617"/>
                      <a:pt x="5905" y="8617"/>
                      <a:pt x="5905" y="8617"/>
                    </a:cubicBezTo>
                    <a:cubicBezTo>
                      <a:pt x="18803" y="8617"/>
                      <a:pt x="18803" y="8617"/>
                      <a:pt x="18803" y="8617"/>
                    </a:cubicBezTo>
                    <a:cubicBezTo>
                      <a:pt x="19269" y="8617"/>
                      <a:pt x="19891" y="8847"/>
                      <a:pt x="19891" y="9421"/>
                    </a:cubicBezTo>
                    <a:lnTo>
                      <a:pt x="19891" y="11834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</p:grpSp>
      <p:sp>
        <p:nvSpPr>
          <p:cNvPr id="196" name="Straight Connector 17"/>
          <p:cNvSpPr/>
          <p:nvPr/>
        </p:nvSpPr>
        <p:spPr>
          <a:xfrm>
            <a:off x="3329516" y="1885950"/>
            <a:ext cx="5763684" cy="1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97" name="Straight Connector 18"/>
          <p:cNvSpPr/>
          <p:nvPr/>
        </p:nvSpPr>
        <p:spPr>
          <a:xfrm>
            <a:off x="3329516" y="4008966"/>
            <a:ext cx="5763684" cy="1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98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bg>
      <p:bgPr>
        <a:solidFill>
          <a:srgbClr val="2D0C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iteltext"/>
          <p:cNvSpPr txBox="1">
            <a:spLocks noGrp="1"/>
          </p:cNvSpPr>
          <p:nvPr>
            <p:ph type="title"/>
          </p:nvPr>
        </p:nvSpPr>
        <p:spPr>
          <a:xfrm>
            <a:off x="484368" y="1780118"/>
            <a:ext cx="11223264" cy="3297766"/>
          </a:xfrm>
          <a:prstGeom prst="rect">
            <a:avLst/>
          </a:prstGeom>
        </p:spPr>
        <p:txBody>
          <a:bodyPr lIns="0" tIns="0" rIns="0" bIns="0"/>
          <a:lstStyle>
            <a:lvl1pPr algn="ctr" defTabSz="1219184">
              <a:lnSpc>
                <a:spcPct val="100000"/>
              </a:lnSpc>
              <a:spcBef>
                <a:spcPts val="400"/>
              </a:spcBef>
              <a:defRPr sz="5300" b="1" cap="all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206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490370" y="692151"/>
            <a:ext cx="11223265" cy="939801"/>
          </a:xfrm>
          <a:prstGeom prst="rect">
            <a:avLst/>
          </a:prstGeom>
        </p:spPr>
        <p:txBody>
          <a:bodyPr lIns="0" tIns="0" rIns="0" bIns="0"/>
          <a:lstStyle>
            <a:lvl1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609584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219169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828754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438338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grpSp>
        <p:nvGrpSpPr>
          <p:cNvPr id="218" name="MindshareLogo"/>
          <p:cNvGrpSpPr/>
          <p:nvPr/>
        </p:nvGrpSpPr>
        <p:grpSpPr>
          <a:xfrm>
            <a:off x="10201664" y="5877271"/>
            <a:ext cx="1462956" cy="450713"/>
            <a:chOff x="0" y="0"/>
            <a:chExt cx="1462954" cy="450712"/>
          </a:xfrm>
        </p:grpSpPr>
        <p:pic>
          <p:nvPicPr>
            <p:cNvPr id="207" name="logo graphic" descr="logo graphic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12237" y="0"/>
              <a:ext cx="450718" cy="45071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217" name="letters"/>
            <p:cNvGrpSpPr/>
            <p:nvPr/>
          </p:nvGrpSpPr>
          <p:grpSpPr>
            <a:xfrm>
              <a:off x="0" y="172106"/>
              <a:ext cx="958093" cy="106502"/>
              <a:chOff x="0" y="0"/>
              <a:chExt cx="958092" cy="106501"/>
            </a:xfrm>
          </p:grpSpPr>
          <p:sp>
            <p:nvSpPr>
              <p:cNvPr id="208" name="Freeform 6"/>
              <p:cNvSpPr/>
              <p:nvPr/>
            </p:nvSpPr>
            <p:spPr>
              <a:xfrm>
                <a:off x="0" y="1172"/>
                <a:ext cx="119645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17800" y="21600"/>
                      <a:pt x="17800" y="21600"/>
                      <a:pt x="17800" y="21600"/>
                    </a:cubicBezTo>
                    <a:cubicBezTo>
                      <a:pt x="17800" y="7583"/>
                      <a:pt x="17800" y="7583"/>
                      <a:pt x="17800" y="7583"/>
                    </a:cubicBezTo>
                    <a:cubicBezTo>
                      <a:pt x="11300" y="16660"/>
                      <a:pt x="11300" y="16660"/>
                      <a:pt x="11300" y="16660"/>
                    </a:cubicBezTo>
                    <a:cubicBezTo>
                      <a:pt x="11000" y="17004"/>
                      <a:pt x="10600" y="17004"/>
                      <a:pt x="10300" y="16660"/>
                    </a:cubicBezTo>
                    <a:cubicBezTo>
                      <a:pt x="3800" y="7583"/>
                      <a:pt x="3800" y="7583"/>
                      <a:pt x="3800" y="7583"/>
                    </a:cubicBezTo>
                    <a:cubicBezTo>
                      <a:pt x="3800" y="21600"/>
                      <a:pt x="3800" y="21600"/>
                      <a:pt x="380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298"/>
                      <a:pt x="0" y="2298"/>
                      <a:pt x="0" y="2298"/>
                    </a:cubicBezTo>
                    <a:cubicBezTo>
                      <a:pt x="0" y="1034"/>
                      <a:pt x="900" y="0"/>
                      <a:pt x="2000" y="0"/>
                    </a:cubicBezTo>
                    <a:cubicBezTo>
                      <a:pt x="2000" y="0"/>
                      <a:pt x="2000" y="0"/>
                      <a:pt x="2000" y="0"/>
                    </a:cubicBezTo>
                    <a:cubicBezTo>
                      <a:pt x="2800" y="0"/>
                      <a:pt x="3200" y="345"/>
                      <a:pt x="3800" y="1034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8200" y="689"/>
                      <a:pt x="18200" y="689"/>
                      <a:pt x="18200" y="689"/>
                    </a:cubicBezTo>
                    <a:cubicBezTo>
                      <a:pt x="18500" y="230"/>
                      <a:pt x="19000" y="0"/>
                      <a:pt x="19600" y="0"/>
                    </a:cubicBezTo>
                    <a:cubicBezTo>
                      <a:pt x="19600" y="0"/>
                      <a:pt x="19600" y="0"/>
                      <a:pt x="19600" y="0"/>
                    </a:cubicBezTo>
                    <a:cubicBezTo>
                      <a:pt x="20700" y="0"/>
                      <a:pt x="21600" y="919"/>
                      <a:pt x="21600" y="2183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09" name="Freeform 7"/>
              <p:cNvSpPr/>
              <p:nvPr/>
            </p:nvSpPr>
            <p:spPr>
              <a:xfrm>
                <a:off x="642325" y="703"/>
                <a:ext cx="119645" cy="10486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cubicBezTo>
                      <a:pt x="4200" y="21600"/>
                      <a:pt x="4200" y="21600"/>
                      <a:pt x="4200" y="21600"/>
                    </a:cubicBezTo>
                    <a:cubicBezTo>
                      <a:pt x="6600" y="15771"/>
                      <a:pt x="6600" y="15771"/>
                      <a:pt x="6600" y="15771"/>
                    </a:cubicBezTo>
                    <a:cubicBezTo>
                      <a:pt x="14800" y="15771"/>
                      <a:pt x="14800" y="15771"/>
                      <a:pt x="14800" y="15771"/>
                    </a:cubicBezTo>
                    <a:cubicBezTo>
                      <a:pt x="17400" y="21600"/>
                      <a:pt x="17400" y="21600"/>
                      <a:pt x="17400" y="21600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12400" y="1029"/>
                      <a:pt x="12400" y="1029"/>
                      <a:pt x="12400" y="1029"/>
                    </a:cubicBezTo>
                    <a:cubicBezTo>
                      <a:pt x="12000" y="343"/>
                      <a:pt x="11400" y="0"/>
                      <a:pt x="10600" y="0"/>
                    </a:cubicBezTo>
                    <a:cubicBezTo>
                      <a:pt x="10600" y="0"/>
                      <a:pt x="10600" y="0"/>
                      <a:pt x="10600" y="0"/>
                    </a:cubicBezTo>
                    <a:cubicBezTo>
                      <a:pt x="9900" y="0"/>
                      <a:pt x="9300" y="343"/>
                      <a:pt x="8900" y="1029"/>
                    </a:cubicBezTo>
                    <a:lnTo>
                      <a:pt x="0" y="21600"/>
                    </a:lnTo>
                    <a:close/>
                    <a:moveTo>
                      <a:pt x="10600" y="6286"/>
                    </a:moveTo>
                    <a:cubicBezTo>
                      <a:pt x="13300" y="12343"/>
                      <a:pt x="13300" y="12343"/>
                      <a:pt x="13300" y="12343"/>
                    </a:cubicBezTo>
                    <a:cubicBezTo>
                      <a:pt x="8100" y="12343"/>
                      <a:pt x="8100" y="12343"/>
                      <a:pt x="8100" y="12343"/>
                    </a:cubicBezTo>
                    <a:lnTo>
                      <a:pt x="10600" y="628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10" name="Freeform 8"/>
              <p:cNvSpPr/>
              <p:nvPr/>
            </p:nvSpPr>
            <p:spPr>
              <a:xfrm>
                <a:off x="182281" y="1172"/>
                <a:ext cx="105335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18531" y="21600"/>
                      <a:pt x="18531" y="21600"/>
                      <a:pt x="18531" y="21600"/>
                    </a:cubicBezTo>
                    <a:cubicBezTo>
                      <a:pt x="4320" y="7123"/>
                      <a:pt x="4320" y="7123"/>
                      <a:pt x="4320" y="7123"/>
                    </a:cubicBezTo>
                    <a:cubicBezTo>
                      <a:pt x="4320" y="21600"/>
                      <a:pt x="4320" y="21600"/>
                      <a:pt x="432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298"/>
                      <a:pt x="0" y="2298"/>
                      <a:pt x="0" y="2298"/>
                    </a:cubicBezTo>
                    <a:cubicBezTo>
                      <a:pt x="0" y="1034"/>
                      <a:pt x="1023" y="0"/>
                      <a:pt x="2387" y="0"/>
                    </a:cubicBezTo>
                    <a:cubicBezTo>
                      <a:pt x="2387" y="0"/>
                      <a:pt x="2387" y="0"/>
                      <a:pt x="2387" y="0"/>
                    </a:cubicBezTo>
                    <a:cubicBezTo>
                      <a:pt x="3069" y="0"/>
                      <a:pt x="3638" y="230"/>
                      <a:pt x="4093" y="689"/>
                    </a:cubicBezTo>
                    <a:cubicBezTo>
                      <a:pt x="17280" y="14132"/>
                      <a:pt x="17280" y="14132"/>
                      <a:pt x="17280" y="14132"/>
                    </a:cubicBezTo>
                    <a:cubicBezTo>
                      <a:pt x="17280" y="1379"/>
                      <a:pt x="17280" y="1379"/>
                      <a:pt x="17280" y="1379"/>
                    </a:cubicBezTo>
                    <a:cubicBezTo>
                      <a:pt x="17280" y="574"/>
                      <a:pt x="17962" y="0"/>
                      <a:pt x="18758" y="0"/>
                    </a:cubicBezTo>
                    <a:cubicBezTo>
                      <a:pt x="20236" y="0"/>
                      <a:pt x="20236" y="0"/>
                      <a:pt x="20236" y="0"/>
                    </a:cubicBezTo>
                    <a:cubicBezTo>
                      <a:pt x="21032" y="0"/>
                      <a:pt x="21600" y="574"/>
                      <a:pt x="21600" y="137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11" name="Freeform 9"/>
              <p:cNvSpPr/>
              <p:nvPr/>
            </p:nvSpPr>
            <p:spPr>
              <a:xfrm>
                <a:off x="308729" y="1172"/>
                <a:ext cx="104631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3371" y="460"/>
                    </a:moveTo>
                    <a:cubicBezTo>
                      <a:pt x="11886" y="115"/>
                      <a:pt x="10171" y="0"/>
                      <a:pt x="8229" y="0"/>
                    </a:cubicBezTo>
                    <a:cubicBezTo>
                      <a:pt x="2171" y="0"/>
                      <a:pt x="2171" y="0"/>
                      <a:pt x="2171" y="0"/>
                    </a:cubicBezTo>
                    <a:cubicBezTo>
                      <a:pt x="1029" y="0"/>
                      <a:pt x="0" y="919"/>
                      <a:pt x="0" y="2068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7086" y="21600"/>
                      <a:pt x="7086" y="21600"/>
                      <a:pt x="7086" y="21600"/>
                    </a:cubicBezTo>
                    <a:cubicBezTo>
                      <a:pt x="9600" y="21600"/>
                      <a:pt x="11429" y="21370"/>
                      <a:pt x="13143" y="20911"/>
                    </a:cubicBezTo>
                    <a:cubicBezTo>
                      <a:pt x="18629" y="19302"/>
                      <a:pt x="21600" y="15626"/>
                      <a:pt x="21600" y="10455"/>
                    </a:cubicBezTo>
                    <a:cubicBezTo>
                      <a:pt x="21600" y="5285"/>
                      <a:pt x="18743" y="1723"/>
                      <a:pt x="13371" y="460"/>
                    </a:cubicBezTo>
                    <a:close/>
                    <a:moveTo>
                      <a:pt x="12000" y="17004"/>
                    </a:moveTo>
                    <a:cubicBezTo>
                      <a:pt x="10743" y="17349"/>
                      <a:pt x="9029" y="17579"/>
                      <a:pt x="7086" y="17579"/>
                    </a:cubicBezTo>
                    <a:cubicBezTo>
                      <a:pt x="7086" y="17579"/>
                      <a:pt x="7086" y="17579"/>
                      <a:pt x="7086" y="17579"/>
                    </a:cubicBezTo>
                    <a:cubicBezTo>
                      <a:pt x="4343" y="17579"/>
                      <a:pt x="4343" y="17579"/>
                      <a:pt x="4343" y="17579"/>
                    </a:cubicBezTo>
                    <a:cubicBezTo>
                      <a:pt x="4343" y="17579"/>
                      <a:pt x="4343" y="17579"/>
                      <a:pt x="4343" y="17579"/>
                    </a:cubicBezTo>
                    <a:cubicBezTo>
                      <a:pt x="4343" y="3906"/>
                      <a:pt x="4343" y="3906"/>
                      <a:pt x="4343" y="3906"/>
                    </a:cubicBezTo>
                    <a:cubicBezTo>
                      <a:pt x="4343" y="3906"/>
                      <a:pt x="4343" y="3906"/>
                      <a:pt x="4343" y="3906"/>
                    </a:cubicBezTo>
                    <a:cubicBezTo>
                      <a:pt x="7771" y="3906"/>
                      <a:pt x="7771" y="3906"/>
                      <a:pt x="7771" y="3906"/>
                    </a:cubicBezTo>
                    <a:cubicBezTo>
                      <a:pt x="7771" y="3906"/>
                      <a:pt x="7771" y="3906"/>
                      <a:pt x="7771" y="3906"/>
                    </a:cubicBezTo>
                    <a:cubicBezTo>
                      <a:pt x="9829" y="3906"/>
                      <a:pt x="11086" y="4021"/>
                      <a:pt x="12229" y="4366"/>
                    </a:cubicBezTo>
                    <a:cubicBezTo>
                      <a:pt x="15543" y="5285"/>
                      <a:pt x="17143" y="7238"/>
                      <a:pt x="17143" y="10455"/>
                    </a:cubicBezTo>
                    <a:cubicBezTo>
                      <a:pt x="17143" y="13787"/>
                      <a:pt x="15429" y="15970"/>
                      <a:pt x="12000" y="17004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12" name="Freeform 10"/>
              <p:cNvSpPr/>
              <p:nvPr/>
            </p:nvSpPr>
            <p:spPr>
              <a:xfrm>
                <a:off x="775341" y="1172"/>
                <a:ext cx="90790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4883" y="12983"/>
                    </a:moveTo>
                    <a:cubicBezTo>
                      <a:pt x="18702" y="12064"/>
                      <a:pt x="20810" y="9881"/>
                      <a:pt x="20810" y="6664"/>
                    </a:cubicBezTo>
                    <a:cubicBezTo>
                      <a:pt x="20810" y="2528"/>
                      <a:pt x="16990" y="0"/>
                      <a:pt x="10800" y="0"/>
                    </a:cubicBezTo>
                    <a:cubicBezTo>
                      <a:pt x="2502" y="0"/>
                      <a:pt x="2502" y="0"/>
                      <a:pt x="2502" y="0"/>
                    </a:cubicBezTo>
                    <a:cubicBezTo>
                      <a:pt x="1054" y="0"/>
                      <a:pt x="0" y="919"/>
                      <a:pt x="0" y="2068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5005" y="21600"/>
                      <a:pt x="5005" y="21600"/>
                      <a:pt x="5005" y="21600"/>
                    </a:cubicBezTo>
                    <a:cubicBezTo>
                      <a:pt x="5005" y="13557"/>
                      <a:pt x="5005" y="13557"/>
                      <a:pt x="5005" y="13557"/>
                    </a:cubicBezTo>
                    <a:cubicBezTo>
                      <a:pt x="9483" y="13557"/>
                      <a:pt x="9483" y="13557"/>
                      <a:pt x="9483" y="13557"/>
                    </a:cubicBezTo>
                    <a:cubicBezTo>
                      <a:pt x="15673" y="21600"/>
                      <a:pt x="15673" y="21600"/>
                      <a:pt x="15673" y="21600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lnTo>
                      <a:pt x="14883" y="12983"/>
                    </a:lnTo>
                    <a:close/>
                    <a:moveTo>
                      <a:pt x="5005" y="9536"/>
                    </a:moveTo>
                    <a:cubicBezTo>
                      <a:pt x="5005" y="3906"/>
                      <a:pt x="5005" y="3906"/>
                      <a:pt x="5005" y="3906"/>
                    </a:cubicBezTo>
                    <a:cubicBezTo>
                      <a:pt x="11195" y="3906"/>
                      <a:pt x="11195" y="3906"/>
                      <a:pt x="11195" y="3906"/>
                    </a:cubicBezTo>
                    <a:cubicBezTo>
                      <a:pt x="12907" y="3906"/>
                      <a:pt x="15541" y="4366"/>
                      <a:pt x="15541" y="6779"/>
                    </a:cubicBezTo>
                    <a:cubicBezTo>
                      <a:pt x="15541" y="7928"/>
                      <a:pt x="15015" y="9536"/>
                      <a:pt x="10141" y="9536"/>
                    </a:cubicBezTo>
                    <a:lnTo>
                      <a:pt x="5005" y="9536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13" name="Freeform 11"/>
              <p:cNvSpPr/>
              <p:nvPr/>
            </p:nvSpPr>
            <p:spPr>
              <a:xfrm>
                <a:off x="140757" y="1172"/>
                <a:ext cx="21115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1600"/>
                    </a:move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21600" y="1379"/>
                      <a:pt x="21600" y="1379"/>
                      <a:pt x="21600" y="1379"/>
                    </a:cubicBezTo>
                    <a:cubicBezTo>
                      <a:pt x="21600" y="574"/>
                      <a:pt x="18189" y="0"/>
                      <a:pt x="14211" y="0"/>
                    </a:cubicBezTo>
                    <a:cubicBezTo>
                      <a:pt x="7389" y="0"/>
                      <a:pt x="7389" y="0"/>
                      <a:pt x="7389" y="0"/>
                    </a:cubicBezTo>
                    <a:cubicBezTo>
                      <a:pt x="3411" y="0"/>
                      <a:pt x="0" y="574"/>
                      <a:pt x="0" y="1379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14" name="Freeform 12"/>
              <p:cNvSpPr/>
              <p:nvPr/>
            </p:nvSpPr>
            <p:spPr>
              <a:xfrm>
                <a:off x="533003" y="1172"/>
                <a:ext cx="96654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21600"/>
                    </a:moveTo>
                    <a:cubicBezTo>
                      <a:pt x="17007" y="21600"/>
                      <a:pt x="17007" y="21600"/>
                      <a:pt x="17007" y="21600"/>
                    </a:cubicBezTo>
                    <a:cubicBezTo>
                      <a:pt x="17007" y="12638"/>
                      <a:pt x="17007" y="12638"/>
                      <a:pt x="17007" y="12638"/>
                    </a:cubicBezTo>
                    <a:cubicBezTo>
                      <a:pt x="4717" y="12638"/>
                      <a:pt x="4717" y="12638"/>
                      <a:pt x="4717" y="12638"/>
                    </a:cubicBezTo>
                    <a:cubicBezTo>
                      <a:pt x="4717" y="21600"/>
                      <a:pt x="4717" y="21600"/>
                      <a:pt x="4717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1379"/>
                      <a:pt x="0" y="1379"/>
                      <a:pt x="0" y="1379"/>
                    </a:cubicBezTo>
                    <a:cubicBezTo>
                      <a:pt x="0" y="574"/>
                      <a:pt x="745" y="0"/>
                      <a:pt x="1614" y="0"/>
                    </a:cubicBezTo>
                    <a:cubicBezTo>
                      <a:pt x="3103" y="0"/>
                      <a:pt x="3103" y="0"/>
                      <a:pt x="3103" y="0"/>
                    </a:cubicBezTo>
                    <a:cubicBezTo>
                      <a:pt x="3972" y="0"/>
                      <a:pt x="4717" y="574"/>
                      <a:pt x="4717" y="1379"/>
                    </a:cubicBezTo>
                    <a:cubicBezTo>
                      <a:pt x="4717" y="8617"/>
                      <a:pt x="4717" y="8617"/>
                      <a:pt x="4717" y="8617"/>
                    </a:cubicBezTo>
                    <a:cubicBezTo>
                      <a:pt x="17007" y="8617"/>
                      <a:pt x="17007" y="8617"/>
                      <a:pt x="17007" y="8617"/>
                    </a:cubicBezTo>
                    <a:cubicBezTo>
                      <a:pt x="17007" y="1379"/>
                      <a:pt x="17007" y="1379"/>
                      <a:pt x="17007" y="1379"/>
                    </a:cubicBezTo>
                    <a:cubicBezTo>
                      <a:pt x="17007" y="574"/>
                      <a:pt x="17628" y="0"/>
                      <a:pt x="18497" y="0"/>
                    </a:cubicBezTo>
                    <a:cubicBezTo>
                      <a:pt x="20110" y="0"/>
                      <a:pt x="20110" y="0"/>
                      <a:pt x="20110" y="0"/>
                    </a:cubicBezTo>
                    <a:cubicBezTo>
                      <a:pt x="20979" y="0"/>
                      <a:pt x="21600" y="574"/>
                      <a:pt x="21600" y="1379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15" name="Freeform 13"/>
              <p:cNvSpPr/>
              <p:nvPr/>
            </p:nvSpPr>
            <p:spPr>
              <a:xfrm>
                <a:off x="425089" y="-1"/>
                <a:ext cx="89147" cy="10650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2075" y="8775"/>
                    </a:moveTo>
                    <a:cubicBezTo>
                      <a:pt x="8452" y="8325"/>
                      <a:pt x="6171" y="7987"/>
                      <a:pt x="6171" y="6300"/>
                    </a:cubicBezTo>
                    <a:cubicBezTo>
                      <a:pt x="6171" y="4837"/>
                      <a:pt x="8050" y="4050"/>
                      <a:pt x="11135" y="4050"/>
                    </a:cubicBezTo>
                    <a:cubicBezTo>
                      <a:pt x="14624" y="4050"/>
                      <a:pt x="17441" y="5062"/>
                      <a:pt x="18648" y="5512"/>
                    </a:cubicBezTo>
                    <a:cubicBezTo>
                      <a:pt x="18648" y="5512"/>
                      <a:pt x="18648" y="5512"/>
                      <a:pt x="18783" y="5512"/>
                    </a:cubicBezTo>
                    <a:cubicBezTo>
                      <a:pt x="19051" y="5512"/>
                      <a:pt x="19319" y="5512"/>
                      <a:pt x="19453" y="5287"/>
                    </a:cubicBezTo>
                    <a:cubicBezTo>
                      <a:pt x="20929" y="2812"/>
                      <a:pt x="20929" y="2812"/>
                      <a:pt x="20929" y="2812"/>
                    </a:cubicBezTo>
                    <a:cubicBezTo>
                      <a:pt x="20929" y="2700"/>
                      <a:pt x="20929" y="2587"/>
                      <a:pt x="20929" y="2587"/>
                    </a:cubicBezTo>
                    <a:cubicBezTo>
                      <a:pt x="20929" y="2362"/>
                      <a:pt x="20795" y="2137"/>
                      <a:pt x="20527" y="2025"/>
                    </a:cubicBezTo>
                    <a:cubicBezTo>
                      <a:pt x="20393" y="1912"/>
                      <a:pt x="20393" y="1912"/>
                      <a:pt x="20393" y="1912"/>
                    </a:cubicBezTo>
                    <a:cubicBezTo>
                      <a:pt x="17843" y="787"/>
                      <a:pt x="14221" y="0"/>
                      <a:pt x="10867" y="0"/>
                    </a:cubicBezTo>
                    <a:cubicBezTo>
                      <a:pt x="4696" y="0"/>
                      <a:pt x="939" y="2475"/>
                      <a:pt x="939" y="6412"/>
                    </a:cubicBezTo>
                    <a:cubicBezTo>
                      <a:pt x="939" y="8437"/>
                      <a:pt x="1744" y="9787"/>
                      <a:pt x="3354" y="10800"/>
                    </a:cubicBezTo>
                    <a:cubicBezTo>
                      <a:pt x="5366" y="12038"/>
                      <a:pt x="8184" y="12375"/>
                      <a:pt x="10733" y="12713"/>
                    </a:cubicBezTo>
                    <a:cubicBezTo>
                      <a:pt x="14221" y="13163"/>
                      <a:pt x="16368" y="13388"/>
                      <a:pt x="16368" y="14963"/>
                    </a:cubicBezTo>
                    <a:cubicBezTo>
                      <a:pt x="16368" y="17438"/>
                      <a:pt x="12209" y="17663"/>
                      <a:pt x="10465" y="17663"/>
                    </a:cubicBezTo>
                    <a:cubicBezTo>
                      <a:pt x="7647" y="17663"/>
                      <a:pt x="5098" y="17100"/>
                      <a:pt x="2952" y="15975"/>
                    </a:cubicBezTo>
                    <a:cubicBezTo>
                      <a:pt x="2415" y="15638"/>
                      <a:pt x="2415" y="15638"/>
                      <a:pt x="2415" y="15638"/>
                    </a:cubicBezTo>
                    <a:cubicBezTo>
                      <a:pt x="2012" y="16088"/>
                      <a:pt x="2012" y="16088"/>
                      <a:pt x="2012" y="16088"/>
                    </a:cubicBezTo>
                    <a:cubicBezTo>
                      <a:pt x="268" y="18675"/>
                      <a:pt x="268" y="18675"/>
                      <a:pt x="268" y="18675"/>
                    </a:cubicBezTo>
                    <a:cubicBezTo>
                      <a:pt x="0" y="19125"/>
                      <a:pt x="0" y="19125"/>
                      <a:pt x="0" y="19125"/>
                    </a:cubicBezTo>
                    <a:cubicBezTo>
                      <a:pt x="537" y="19350"/>
                      <a:pt x="537" y="19350"/>
                      <a:pt x="537" y="19350"/>
                    </a:cubicBezTo>
                    <a:cubicBezTo>
                      <a:pt x="2415" y="20363"/>
                      <a:pt x="5635" y="21600"/>
                      <a:pt x="10330" y="21600"/>
                    </a:cubicBezTo>
                    <a:cubicBezTo>
                      <a:pt x="17173" y="21600"/>
                      <a:pt x="21600" y="19013"/>
                      <a:pt x="21600" y="14850"/>
                    </a:cubicBezTo>
                    <a:cubicBezTo>
                      <a:pt x="21600" y="9900"/>
                      <a:pt x="16368" y="9225"/>
                      <a:pt x="12075" y="8775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216" name="Freeform 14"/>
              <p:cNvSpPr/>
              <p:nvPr/>
            </p:nvSpPr>
            <p:spPr>
              <a:xfrm>
                <a:off x="881144" y="1172"/>
                <a:ext cx="76949" cy="1043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9891" y="11834"/>
                    </a:moveTo>
                    <a:cubicBezTo>
                      <a:pt x="19891" y="12294"/>
                      <a:pt x="19269" y="12638"/>
                      <a:pt x="18803" y="12638"/>
                    </a:cubicBezTo>
                    <a:cubicBezTo>
                      <a:pt x="5905" y="12638"/>
                      <a:pt x="5905" y="12638"/>
                      <a:pt x="5905" y="12638"/>
                    </a:cubicBezTo>
                    <a:cubicBezTo>
                      <a:pt x="5905" y="17579"/>
                      <a:pt x="5905" y="17579"/>
                      <a:pt x="5905" y="17579"/>
                    </a:cubicBezTo>
                    <a:cubicBezTo>
                      <a:pt x="21600" y="17579"/>
                      <a:pt x="21600" y="17579"/>
                      <a:pt x="21600" y="17579"/>
                    </a:cubicBezTo>
                    <a:cubicBezTo>
                      <a:pt x="21600" y="21600"/>
                      <a:pt x="21600" y="21600"/>
                      <a:pt x="21600" y="21600"/>
                    </a:cubicBezTo>
                    <a:cubicBezTo>
                      <a:pt x="0" y="21600"/>
                      <a:pt x="0" y="21600"/>
                      <a:pt x="0" y="21600"/>
                    </a:cubicBezTo>
                    <a:cubicBezTo>
                      <a:pt x="0" y="2068"/>
                      <a:pt x="0" y="2068"/>
                      <a:pt x="0" y="2068"/>
                    </a:cubicBezTo>
                    <a:cubicBezTo>
                      <a:pt x="0" y="919"/>
                      <a:pt x="1399" y="0"/>
                      <a:pt x="2953" y="0"/>
                    </a:cubicBezTo>
                    <a:cubicBezTo>
                      <a:pt x="20201" y="0"/>
                      <a:pt x="20201" y="0"/>
                      <a:pt x="20201" y="0"/>
                    </a:cubicBezTo>
                    <a:cubicBezTo>
                      <a:pt x="20823" y="0"/>
                      <a:pt x="21289" y="230"/>
                      <a:pt x="21289" y="689"/>
                    </a:cubicBezTo>
                    <a:cubicBezTo>
                      <a:pt x="21289" y="3102"/>
                      <a:pt x="21289" y="3102"/>
                      <a:pt x="21289" y="3102"/>
                    </a:cubicBezTo>
                    <a:cubicBezTo>
                      <a:pt x="21289" y="3677"/>
                      <a:pt x="20823" y="3906"/>
                      <a:pt x="20201" y="3906"/>
                    </a:cubicBezTo>
                    <a:cubicBezTo>
                      <a:pt x="5905" y="3906"/>
                      <a:pt x="5905" y="3906"/>
                      <a:pt x="5905" y="3906"/>
                    </a:cubicBezTo>
                    <a:cubicBezTo>
                      <a:pt x="5905" y="8617"/>
                      <a:pt x="5905" y="8617"/>
                      <a:pt x="5905" y="8617"/>
                    </a:cubicBezTo>
                    <a:cubicBezTo>
                      <a:pt x="18803" y="8617"/>
                      <a:pt x="18803" y="8617"/>
                      <a:pt x="18803" y="8617"/>
                    </a:cubicBezTo>
                    <a:cubicBezTo>
                      <a:pt x="19269" y="8617"/>
                      <a:pt x="19891" y="8847"/>
                      <a:pt x="19891" y="9421"/>
                    </a:cubicBezTo>
                    <a:lnTo>
                      <a:pt x="19891" y="11834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defTabSz="1219050">
                  <a:defRPr>
                    <a:solidFill>
                      <a:srgbClr val="2D0C4B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</p:grpSp>
      <p:sp>
        <p:nvSpPr>
          <p:cNvPr id="219" name="Straight Connector 16"/>
          <p:cNvSpPr/>
          <p:nvPr/>
        </p:nvSpPr>
        <p:spPr>
          <a:xfrm>
            <a:off x="490369" y="452967"/>
            <a:ext cx="11223265" cy="1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0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troduction">
    <p:bg>
      <p:bgPr>
        <a:solidFill>
          <a:srgbClr val="2D0C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1739517" y="4287089"/>
            <a:ext cx="8724969" cy="1181101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609584" algn="ct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219169" algn="ct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828754" algn="ct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438338" algn="ct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28" name="Text Placeholder 4"/>
          <p:cNvSpPr>
            <a:spLocks noGrp="1"/>
          </p:cNvSpPr>
          <p:nvPr>
            <p:ph type="body" sz="half" idx="13"/>
          </p:nvPr>
        </p:nvSpPr>
        <p:spPr>
          <a:xfrm>
            <a:off x="491067" y="2599266"/>
            <a:ext cx="11222567" cy="1659467"/>
          </a:xfrm>
          <a:prstGeom prst="rect">
            <a:avLst/>
          </a:prstGeom>
        </p:spPr>
        <p:txBody>
          <a:bodyPr lIns="0" tIns="0" rIns="0" bIns="0" anchor="ctr"/>
          <a:lstStyle/>
          <a:p>
            <a:pPr marL="0" indent="0" algn="ct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53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29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ation">
    <p:bg>
      <p:bgPr>
        <a:solidFill>
          <a:srgbClr val="2D0C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478367" y="5439833"/>
            <a:ext cx="11235268" cy="803542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 i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609584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 i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219169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 i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828754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 i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438338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 i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37" name="Text Placeholder 4"/>
          <p:cNvSpPr>
            <a:spLocks noGrp="1"/>
          </p:cNvSpPr>
          <p:nvPr>
            <p:ph type="body" sz="half" idx="13"/>
          </p:nvPr>
        </p:nvSpPr>
        <p:spPr>
          <a:xfrm>
            <a:off x="491067" y="2366434"/>
            <a:ext cx="11222567" cy="2125134"/>
          </a:xfrm>
          <a:prstGeom prst="rect">
            <a:avLst/>
          </a:prstGeom>
        </p:spPr>
        <p:txBody>
          <a:bodyPr lIns="0" tIns="0" rIns="0" bIns="0" anchor="ctr"/>
          <a:lstStyle/>
          <a:p>
            <a:pPr marL="0" indent="0" algn="ct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53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8" name="Straight Connector 4"/>
          <p:cNvSpPr/>
          <p:nvPr/>
        </p:nvSpPr>
        <p:spPr>
          <a:xfrm>
            <a:off x="490369" y="6383866"/>
            <a:ext cx="11223265" cy="1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9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21" name="Brödtext nivå ett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2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traight Connector 9"/>
          <p:cNvSpPr/>
          <p:nvPr/>
        </p:nvSpPr>
        <p:spPr>
          <a:xfrm>
            <a:off x="478366" y="474809"/>
            <a:ext cx="2614086" cy="1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7" name="Rectangle 6"/>
          <p:cNvSpPr/>
          <p:nvPr/>
        </p:nvSpPr>
        <p:spPr>
          <a:xfrm>
            <a:off x="3329516" y="7407"/>
            <a:ext cx="8862484" cy="6850593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48" name="Titeltext"/>
          <p:cNvSpPr txBox="1">
            <a:spLocks noGrp="1"/>
          </p:cNvSpPr>
          <p:nvPr>
            <p:ph type="title"/>
          </p:nvPr>
        </p:nvSpPr>
        <p:spPr>
          <a:xfrm>
            <a:off x="475487" y="693456"/>
            <a:ext cx="2618085" cy="755905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sz="21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249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475488" y="6089265"/>
            <a:ext cx="2609726" cy="294602"/>
          </a:xfrm>
          <a:prstGeom prst="rect">
            <a:avLst/>
          </a:prstGeom>
        </p:spPr>
        <p:txBody>
          <a:bodyPr lIns="0" tIns="0" rIns="0" bIns="0" anchor="b"/>
          <a:lstStyle>
            <a:lvl1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6" indent="-115488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3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5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488" y="1449361"/>
            <a:ext cx="2609726" cy="3990475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51" name="Picture Placeholder 4"/>
          <p:cNvSpPr>
            <a:spLocks noGrp="1"/>
          </p:cNvSpPr>
          <p:nvPr>
            <p:ph type="pic" idx="14"/>
          </p:nvPr>
        </p:nvSpPr>
        <p:spPr>
          <a:xfrm>
            <a:off x="3329516" y="0"/>
            <a:ext cx="8862484" cy="685165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252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8875184" y="4796366"/>
            <a:ext cx="2779184" cy="1380068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32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53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ull Height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Titeltext"/>
          <p:cNvSpPr txBox="1">
            <a:spLocks noGrp="1"/>
          </p:cNvSpPr>
          <p:nvPr>
            <p:ph type="title"/>
          </p:nvPr>
        </p:nvSpPr>
        <p:spPr>
          <a:xfrm>
            <a:off x="475488" y="4237459"/>
            <a:ext cx="2618158" cy="2127945"/>
          </a:xfrm>
          <a:prstGeom prst="rect">
            <a:avLst/>
          </a:prstGeom>
        </p:spPr>
        <p:txBody>
          <a:bodyPr lIns="0" tIns="0" rIns="0" bIns="0" anchor="b"/>
          <a:lstStyle>
            <a:lvl1pPr defTabSz="1219184">
              <a:spcBef>
                <a:spcPts val="400"/>
              </a:spcBef>
              <a:defRPr sz="32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261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6218766" y="6073871"/>
            <a:ext cx="5494868" cy="309996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algn="r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6" indent="-115488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3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62" name="Rectangle 5"/>
          <p:cNvSpPr/>
          <p:nvPr/>
        </p:nvSpPr>
        <p:spPr>
          <a:xfrm>
            <a:off x="3329516" y="7407"/>
            <a:ext cx="8862484" cy="6850593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63" name="Picture Placeholder 4"/>
          <p:cNvSpPr>
            <a:spLocks noGrp="1"/>
          </p:cNvSpPr>
          <p:nvPr>
            <p:ph type="pic" idx="13"/>
          </p:nvPr>
        </p:nvSpPr>
        <p:spPr>
          <a:xfrm>
            <a:off x="3329516" y="0"/>
            <a:ext cx="8862484" cy="685190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264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ase Study (l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traight Connector 9"/>
          <p:cNvSpPr/>
          <p:nvPr/>
        </p:nvSpPr>
        <p:spPr>
          <a:xfrm>
            <a:off x="478366" y="474809"/>
            <a:ext cx="2614086" cy="1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2" name="Rectangle 10"/>
          <p:cNvSpPr/>
          <p:nvPr/>
        </p:nvSpPr>
        <p:spPr>
          <a:xfrm>
            <a:off x="0" y="2"/>
            <a:ext cx="12192000" cy="4008965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73" name="Picture Placeholder 8"/>
          <p:cNvSpPr>
            <a:spLocks noGrp="1"/>
          </p:cNvSpPr>
          <p:nvPr>
            <p:ph type="pic" idx="13"/>
          </p:nvPr>
        </p:nvSpPr>
        <p:spPr>
          <a:xfrm>
            <a:off x="1" y="-2"/>
            <a:ext cx="12189884" cy="400897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274" name="Titeltext"/>
          <p:cNvSpPr txBox="1">
            <a:spLocks noGrp="1"/>
          </p:cNvSpPr>
          <p:nvPr>
            <p:ph type="title"/>
          </p:nvPr>
        </p:nvSpPr>
        <p:spPr>
          <a:xfrm>
            <a:off x="480000" y="692151"/>
            <a:ext cx="11233633" cy="755905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sz="21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275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6247122" y="6108062"/>
            <a:ext cx="5500550" cy="286968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algn="r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6" indent="-115488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3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76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480484" y="4258733"/>
            <a:ext cx="3605085" cy="1828801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77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319311" y="4246193"/>
            <a:ext cx="3605086" cy="1828801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78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8158142" y="4246193"/>
            <a:ext cx="3605086" cy="1828801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79" name="Straight Connector 11"/>
          <p:cNvSpPr/>
          <p:nvPr/>
        </p:nvSpPr>
        <p:spPr>
          <a:xfrm>
            <a:off x="478366" y="474809"/>
            <a:ext cx="2614086" cy="1"/>
          </a:xfrm>
          <a:prstGeom prst="line">
            <a:avLst/>
          </a:prstGeom>
          <a:ln w="28575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0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8847666" y="1636185"/>
            <a:ext cx="2865968" cy="1426634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37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81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ase Study (dar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traight Connector 9"/>
          <p:cNvSpPr/>
          <p:nvPr/>
        </p:nvSpPr>
        <p:spPr>
          <a:xfrm>
            <a:off x="478366" y="474809"/>
            <a:ext cx="2614086" cy="1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9" name="Rectangle 10"/>
          <p:cNvSpPr/>
          <p:nvPr/>
        </p:nvSpPr>
        <p:spPr>
          <a:xfrm>
            <a:off x="0" y="2"/>
            <a:ext cx="12192000" cy="4008965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90" name="Picture Placeholder 8"/>
          <p:cNvSpPr>
            <a:spLocks noGrp="1"/>
          </p:cNvSpPr>
          <p:nvPr>
            <p:ph type="pic" idx="13"/>
          </p:nvPr>
        </p:nvSpPr>
        <p:spPr>
          <a:xfrm>
            <a:off x="1" y="-2"/>
            <a:ext cx="12189884" cy="400897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291" name="Titeltext"/>
          <p:cNvSpPr txBox="1">
            <a:spLocks noGrp="1"/>
          </p:cNvSpPr>
          <p:nvPr>
            <p:ph type="title"/>
          </p:nvPr>
        </p:nvSpPr>
        <p:spPr>
          <a:xfrm>
            <a:off x="480000" y="692151"/>
            <a:ext cx="11233633" cy="755905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sz="21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292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6247122" y="6108062"/>
            <a:ext cx="5500550" cy="286968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algn="r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6" indent="-115488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3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93" name="Text Placeholder 1"/>
          <p:cNvSpPr>
            <a:spLocks noGrp="1"/>
          </p:cNvSpPr>
          <p:nvPr>
            <p:ph type="body" sz="quarter" idx="14"/>
          </p:nvPr>
        </p:nvSpPr>
        <p:spPr>
          <a:xfrm>
            <a:off x="480484" y="4258733"/>
            <a:ext cx="3605085" cy="1828801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94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319311" y="4246193"/>
            <a:ext cx="3605086" cy="1828801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9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8158142" y="4246193"/>
            <a:ext cx="3605086" cy="1828801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96" name="Straight Connector 11"/>
          <p:cNvSpPr/>
          <p:nvPr/>
        </p:nvSpPr>
        <p:spPr>
          <a:xfrm>
            <a:off x="478366" y="474809"/>
            <a:ext cx="2614086" cy="1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97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8847666" y="1636185"/>
            <a:ext cx="2865968" cy="1426634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37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98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ull Wid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traight Connector 9"/>
          <p:cNvSpPr/>
          <p:nvPr/>
        </p:nvSpPr>
        <p:spPr>
          <a:xfrm>
            <a:off x="478366" y="474809"/>
            <a:ext cx="2614086" cy="1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06" name="Rectangle 6"/>
          <p:cNvSpPr/>
          <p:nvPr/>
        </p:nvSpPr>
        <p:spPr>
          <a:xfrm>
            <a:off x="1" y="1637116"/>
            <a:ext cx="12189884" cy="5220885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07" name="Titeltext"/>
          <p:cNvSpPr txBox="1">
            <a:spLocks noGrp="1"/>
          </p:cNvSpPr>
          <p:nvPr>
            <p:ph type="title"/>
          </p:nvPr>
        </p:nvSpPr>
        <p:spPr>
          <a:xfrm>
            <a:off x="480000" y="692151"/>
            <a:ext cx="11233633" cy="755905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sz="21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308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6229489" y="6093885"/>
            <a:ext cx="5480782" cy="286968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algn="r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6" indent="-115488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3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309" name="Picture Placeholder 4"/>
          <p:cNvSpPr>
            <a:spLocks noGrp="1"/>
          </p:cNvSpPr>
          <p:nvPr>
            <p:ph type="pic" idx="13"/>
          </p:nvPr>
        </p:nvSpPr>
        <p:spPr>
          <a:xfrm>
            <a:off x="1" y="1664207"/>
            <a:ext cx="12189884" cy="5193793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10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634523" y="4055334"/>
            <a:ext cx="3060701" cy="1530353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32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11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 images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traight Connector 9"/>
          <p:cNvSpPr/>
          <p:nvPr/>
        </p:nvSpPr>
        <p:spPr>
          <a:xfrm>
            <a:off x="478366" y="474809"/>
            <a:ext cx="2614086" cy="1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19" name="Titeltext"/>
          <p:cNvSpPr txBox="1">
            <a:spLocks noGrp="1"/>
          </p:cNvSpPr>
          <p:nvPr>
            <p:ph type="title"/>
          </p:nvPr>
        </p:nvSpPr>
        <p:spPr>
          <a:xfrm>
            <a:off x="475487" y="692151"/>
            <a:ext cx="11228383" cy="755905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sz="21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320" name="Rectangle 9"/>
          <p:cNvSpPr/>
          <p:nvPr/>
        </p:nvSpPr>
        <p:spPr>
          <a:xfrm>
            <a:off x="487170" y="1660306"/>
            <a:ext cx="5462167" cy="3566581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21" name="Picture Placeholder 1"/>
          <p:cNvSpPr>
            <a:spLocks noGrp="1"/>
          </p:cNvSpPr>
          <p:nvPr>
            <p:ph type="pic" sz="half" idx="13"/>
          </p:nvPr>
        </p:nvSpPr>
        <p:spPr>
          <a:xfrm>
            <a:off x="476170" y="1633727"/>
            <a:ext cx="5475897" cy="3608833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22" name="Rectangle 14"/>
          <p:cNvSpPr/>
          <p:nvPr/>
        </p:nvSpPr>
        <p:spPr>
          <a:xfrm>
            <a:off x="6213183" y="1660306"/>
            <a:ext cx="5483490" cy="3566581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23" name="Picture Placeholder 2"/>
          <p:cNvSpPr>
            <a:spLocks noGrp="1"/>
          </p:cNvSpPr>
          <p:nvPr>
            <p:ph type="pic" sz="half" idx="14"/>
          </p:nvPr>
        </p:nvSpPr>
        <p:spPr>
          <a:xfrm>
            <a:off x="6202183" y="1633727"/>
            <a:ext cx="5497273" cy="3608833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24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469081" y="5439833"/>
            <a:ext cx="5490077" cy="941918"/>
          </a:xfrm>
          <a:prstGeom prst="rect">
            <a:avLst/>
          </a:prstGeom>
        </p:spPr>
        <p:txBody>
          <a:bodyPr lIns="0" tIns="0" rIns="0" bIns="0"/>
          <a:lstStyle>
            <a:lvl1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213779" indent="-213779" defTabSz="1219184">
              <a:lnSpc>
                <a:spcPct val="100000"/>
              </a:lnSpc>
              <a:spcBef>
                <a:spcPts val="1300"/>
              </a:spcBef>
              <a:buFontTx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419090" indent="-205312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687900" indent="-260343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325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6216360" y="5439833"/>
            <a:ext cx="5498593" cy="941918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26" name="Source"/>
          <p:cNvSpPr>
            <a:spLocks noGrp="1"/>
          </p:cNvSpPr>
          <p:nvPr>
            <p:ph type="body" sz="quarter" idx="16"/>
          </p:nvPr>
        </p:nvSpPr>
        <p:spPr>
          <a:xfrm>
            <a:off x="6233805" y="6424283"/>
            <a:ext cx="5500550" cy="286968"/>
          </a:xfrm>
          <a:prstGeom prst="rect">
            <a:avLst/>
          </a:prstGeom>
        </p:spPr>
        <p:txBody>
          <a:bodyPr lIns="0" tIns="0" rIns="0" bIns="0" anchor="b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27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Imag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traight Connector 9"/>
          <p:cNvSpPr/>
          <p:nvPr/>
        </p:nvSpPr>
        <p:spPr>
          <a:xfrm>
            <a:off x="478366" y="474809"/>
            <a:ext cx="2614086" cy="1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35" name="Titeltext"/>
          <p:cNvSpPr txBox="1">
            <a:spLocks noGrp="1"/>
          </p:cNvSpPr>
          <p:nvPr>
            <p:ph type="title"/>
          </p:nvPr>
        </p:nvSpPr>
        <p:spPr>
          <a:xfrm>
            <a:off x="475487" y="692148"/>
            <a:ext cx="11228383" cy="755905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sz="21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336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6259650" y="6115887"/>
            <a:ext cx="5500550" cy="280417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algn="r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6" indent="-115488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3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337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480484" y="4258733"/>
            <a:ext cx="3605085" cy="1828801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38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4311610" y="4258733"/>
            <a:ext cx="3605086" cy="1828801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39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8155114" y="4258733"/>
            <a:ext cx="3605086" cy="1828801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40" name="Rectangle 12"/>
          <p:cNvSpPr/>
          <p:nvPr/>
        </p:nvSpPr>
        <p:spPr>
          <a:xfrm>
            <a:off x="487171" y="1631951"/>
            <a:ext cx="3598399" cy="2377017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41" name="Picture Placeholder 1"/>
          <p:cNvSpPr>
            <a:spLocks noGrp="1"/>
          </p:cNvSpPr>
          <p:nvPr>
            <p:ph type="pic" sz="quarter" idx="16"/>
          </p:nvPr>
        </p:nvSpPr>
        <p:spPr>
          <a:xfrm>
            <a:off x="476170" y="1631947"/>
            <a:ext cx="3609401" cy="237702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42" name="Rectangle 13"/>
          <p:cNvSpPr/>
          <p:nvPr/>
        </p:nvSpPr>
        <p:spPr>
          <a:xfrm>
            <a:off x="4311610" y="1631951"/>
            <a:ext cx="3598398" cy="2377017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43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300609" y="1631947"/>
            <a:ext cx="3609401" cy="237702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44" name="Rectangle 14"/>
          <p:cNvSpPr/>
          <p:nvPr/>
        </p:nvSpPr>
        <p:spPr>
          <a:xfrm>
            <a:off x="8110381" y="1631951"/>
            <a:ext cx="3598398" cy="2377017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45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8125360" y="1631947"/>
            <a:ext cx="3609400" cy="237702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46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 images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Straight Connector 9"/>
          <p:cNvSpPr/>
          <p:nvPr/>
        </p:nvSpPr>
        <p:spPr>
          <a:xfrm>
            <a:off x="478366" y="474809"/>
            <a:ext cx="2614086" cy="1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54" name="Titeltext"/>
          <p:cNvSpPr txBox="1">
            <a:spLocks noGrp="1"/>
          </p:cNvSpPr>
          <p:nvPr>
            <p:ph type="title"/>
          </p:nvPr>
        </p:nvSpPr>
        <p:spPr>
          <a:xfrm>
            <a:off x="480000" y="692151"/>
            <a:ext cx="11233633" cy="755905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sz="21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355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6254496" y="6122099"/>
            <a:ext cx="5480782" cy="286968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algn="r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6" indent="-115488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3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356" name="Rectangle 16"/>
          <p:cNvSpPr/>
          <p:nvPr/>
        </p:nvSpPr>
        <p:spPr>
          <a:xfrm>
            <a:off x="480269" y="1658727"/>
            <a:ext cx="2612184" cy="2378455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57" name="Picture Placeholder 1"/>
          <p:cNvSpPr>
            <a:spLocks noGrp="1"/>
          </p:cNvSpPr>
          <p:nvPr>
            <p:ph type="pic" sz="quarter" idx="13"/>
          </p:nvPr>
        </p:nvSpPr>
        <p:spPr>
          <a:xfrm>
            <a:off x="479998" y="1660305"/>
            <a:ext cx="2612453" cy="2377017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58" name="Rectangle 19"/>
          <p:cNvSpPr/>
          <p:nvPr/>
        </p:nvSpPr>
        <p:spPr>
          <a:xfrm>
            <a:off x="3335763" y="1658727"/>
            <a:ext cx="2612185" cy="2378455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59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352605" y="1660305"/>
            <a:ext cx="2612453" cy="2377017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60" name="Rectangle 20"/>
          <p:cNvSpPr/>
          <p:nvPr/>
        </p:nvSpPr>
        <p:spPr>
          <a:xfrm>
            <a:off x="6229760" y="1658727"/>
            <a:ext cx="2612185" cy="2378455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61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6212651" y="1660305"/>
            <a:ext cx="2612452" cy="2377017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62" name="Rectangle 21"/>
          <p:cNvSpPr/>
          <p:nvPr/>
        </p:nvSpPr>
        <p:spPr>
          <a:xfrm>
            <a:off x="9098088" y="1658727"/>
            <a:ext cx="2612185" cy="2378455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63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9097819" y="1660305"/>
            <a:ext cx="2612453" cy="2377017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64" name="Text Placeholder 1"/>
          <p:cNvSpPr>
            <a:spLocks noGrp="1"/>
          </p:cNvSpPr>
          <p:nvPr>
            <p:ph type="body" sz="quarter" idx="17"/>
          </p:nvPr>
        </p:nvSpPr>
        <p:spPr>
          <a:xfrm>
            <a:off x="480484" y="4258734"/>
            <a:ext cx="2611969" cy="1835013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65" name="Text Placeholder 2"/>
          <p:cNvSpPr>
            <a:spLocks noGrp="1"/>
          </p:cNvSpPr>
          <p:nvPr>
            <p:ph type="body" sz="quarter" idx="18"/>
          </p:nvPr>
        </p:nvSpPr>
        <p:spPr>
          <a:xfrm>
            <a:off x="3358349" y="4258734"/>
            <a:ext cx="2611969" cy="1835013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66" name="Text Placeholder 3"/>
          <p:cNvSpPr>
            <a:spLocks noGrp="1"/>
          </p:cNvSpPr>
          <p:nvPr>
            <p:ph type="body" sz="quarter" idx="19"/>
          </p:nvPr>
        </p:nvSpPr>
        <p:spPr>
          <a:xfrm>
            <a:off x="6236215" y="4258733"/>
            <a:ext cx="2611968" cy="1835012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67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9101666" y="4258734"/>
            <a:ext cx="2611968" cy="1835013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68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6 images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Straight Connector 9"/>
          <p:cNvSpPr/>
          <p:nvPr/>
        </p:nvSpPr>
        <p:spPr>
          <a:xfrm>
            <a:off x="478366" y="474809"/>
            <a:ext cx="2614086" cy="1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76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475488" y="6089265"/>
            <a:ext cx="2609726" cy="294602"/>
          </a:xfrm>
          <a:prstGeom prst="rect">
            <a:avLst/>
          </a:prstGeom>
        </p:spPr>
        <p:txBody>
          <a:bodyPr lIns="0" tIns="0" rIns="0" bIns="0" anchor="b"/>
          <a:lstStyle>
            <a:lvl1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6" indent="-115488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3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377" name="Rectangle 16"/>
          <p:cNvSpPr/>
          <p:nvPr/>
        </p:nvSpPr>
        <p:spPr>
          <a:xfrm>
            <a:off x="3329516" y="452969"/>
            <a:ext cx="2622552" cy="2832150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78" name="Picture Placeholder 1"/>
          <p:cNvSpPr>
            <a:spLocks noGrp="1"/>
          </p:cNvSpPr>
          <p:nvPr>
            <p:ph type="pic" sz="quarter" idx="13"/>
          </p:nvPr>
        </p:nvSpPr>
        <p:spPr>
          <a:xfrm>
            <a:off x="3329247" y="454547"/>
            <a:ext cx="2622821" cy="2830437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79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475488" y="1449361"/>
            <a:ext cx="2609726" cy="3990475"/>
          </a:xfrm>
          <a:prstGeom prst="rect">
            <a:avLst/>
          </a:prstGeom>
        </p:spPr>
        <p:txBody>
          <a:bodyPr lIns="0" tIns="0" rIns="0" bIns="0"/>
          <a:lstStyle/>
          <a:p>
            <a:pPr marL="0" indent="0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16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80" name="Titeltext"/>
          <p:cNvSpPr txBox="1">
            <a:spLocks noGrp="1"/>
          </p:cNvSpPr>
          <p:nvPr>
            <p:ph type="title"/>
          </p:nvPr>
        </p:nvSpPr>
        <p:spPr>
          <a:xfrm>
            <a:off x="475487" y="693456"/>
            <a:ext cx="2618085" cy="755905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sz="21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381" name="Rectangle 17"/>
          <p:cNvSpPr/>
          <p:nvPr/>
        </p:nvSpPr>
        <p:spPr>
          <a:xfrm>
            <a:off x="6198734" y="452969"/>
            <a:ext cx="2622552" cy="2832150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82" name="Rectangle 18"/>
          <p:cNvSpPr/>
          <p:nvPr/>
        </p:nvSpPr>
        <p:spPr>
          <a:xfrm>
            <a:off x="9085425" y="452969"/>
            <a:ext cx="2622552" cy="2832150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8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223243" y="454547"/>
            <a:ext cx="2622820" cy="2830437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84" name="Rectangle 20"/>
          <p:cNvSpPr/>
          <p:nvPr/>
        </p:nvSpPr>
        <p:spPr>
          <a:xfrm>
            <a:off x="3329516" y="3552304"/>
            <a:ext cx="2622552" cy="2832150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85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9135909" y="454547"/>
            <a:ext cx="2622821" cy="2830437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86" name="Rectangle 21"/>
          <p:cNvSpPr/>
          <p:nvPr/>
        </p:nvSpPr>
        <p:spPr>
          <a:xfrm>
            <a:off x="6223513" y="3552304"/>
            <a:ext cx="2622552" cy="2832150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87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3329247" y="3553881"/>
            <a:ext cx="2622821" cy="2830438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88" name="Rectangle 22"/>
          <p:cNvSpPr/>
          <p:nvPr/>
        </p:nvSpPr>
        <p:spPr>
          <a:xfrm>
            <a:off x="9085425" y="3552304"/>
            <a:ext cx="2622552" cy="2832150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89" name="Picture Placeholder 5"/>
          <p:cNvSpPr>
            <a:spLocks noGrp="1"/>
          </p:cNvSpPr>
          <p:nvPr>
            <p:ph type="pic" sz="quarter" idx="18"/>
          </p:nvPr>
        </p:nvSpPr>
        <p:spPr>
          <a:xfrm>
            <a:off x="6198465" y="3537089"/>
            <a:ext cx="2622821" cy="2830438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90" name="Picture Placeholder 6"/>
          <p:cNvSpPr>
            <a:spLocks noGrp="1"/>
          </p:cNvSpPr>
          <p:nvPr>
            <p:ph type="pic" sz="quarter" idx="19"/>
          </p:nvPr>
        </p:nvSpPr>
        <p:spPr>
          <a:xfrm>
            <a:off x="9135420" y="3553881"/>
            <a:ext cx="2622821" cy="2830438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91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adr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6229489" y="6309174"/>
            <a:ext cx="5480782" cy="292609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algn="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0250" indent="-120250" algn="r" defTabSz="1219184">
              <a:lnSpc>
                <a:spcPct val="100000"/>
              </a:lnSpc>
              <a:spcBef>
                <a:spcPts val="1300"/>
              </a:spcBef>
              <a:buFontTx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329266" indent="-115488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573999" indent="-146443" algn="r" defTabSz="1219184">
              <a:lnSpc>
                <a:spcPct val="100000"/>
              </a:lnSpc>
              <a:spcBef>
                <a:spcPts val="1300"/>
              </a:spcBef>
              <a:buFontTx/>
              <a:buChar char="−"/>
              <a:defRPr sz="900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399" name="Rectangle 1"/>
          <p:cNvSpPr/>
          <p:nvPr/>
        </p:nvSpPr>
        <p:spPr>
          <a:xfrm>
            <a:off x="479170" y="452833"/>
            <a:ext cx="5472605" cy="2832008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00" name="Picture Placeholder 1"/>
          <p:cNvSpPr>
            <a:spLocks noGrp="1"/>
          </p:cNvSpPr>
          <p:nvPr>
            <p:ph type="pic" sz="quarter" idx="13"/>
          </p:nvPr>
        </p:nvSpPr>
        <p:spPr>
          <a:xfrm>
            <a:off x="478901" y="454391"/>
            <a:ext cx="5473166" cy="2830297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401" name="Rectangle 4"/>
          <p:cNvSpPr/>
          <p:nvPr/>
        </p:nvSpPr>
        <p:spPr>
          <a:xfrm>
            <a:off x="478876" y="3450256"/>
            <a:ext cx="5472605" cy="2832009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02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478607" y="3451812"/>
            <a:ext cx="5473167" cy="2830297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403" name="Rectangle 2"/>
          <p:cNvSpPr/>
          <p:nvPr/>
        </p:nvSpPr>
        <p:spPr>
          <a:xfrm>
            <a:off x="6219037" y="452833"/>
            <a:ext cx="5488645" cy="2832008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04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205580" y="454391"/>
            <a:ext cx="5489209" cy="2830297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405" name="Rectangle 3"/>
          <p:cNvSpPr/>
          <p:nvPr/>
        </p:nvSpPr>
        <p:spPr>
          <a:xfrm>
            <a:off x="6218744" y="3450256"/>
            <a:ext cx="5488645" cy="2832009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 defTabSz="914377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0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6218473" y="3451812"/>
            <a:ext cx="5489209" cy="2830297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407" name="Text 1"/>
          <p:cNvSpPr>
            <a:spLocks noGrp="1"/>
          </p:cNvSpPr>
          <p:nvPr>
            <p:ph type="body" sz="quarter" idx="17"/>
          </p:nvPr>
        </p:nvSpPr>
        <p:spPr>
          <a:xfrm>
            <a:off x="463200" y="1252490"/>
            <a:ext cx="5486401" cy="140947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0" indent="0" algn="ct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2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08" name="Text 2"/>
          <p:cNvSpPr>
            <a:spLocks noGrp="1"/>
          </p:cNvSpPr>
          <p:nvPr>
            <p:ph type="body" sz="quarter" idx="18"/>
          </p:nvPr>
        </p:nvSpPr>
        <p:spPr>
          <a:xfrm>
            <a:off x="6205580" y="1253635"/>
            <a:ext cx="5486401" cy="140947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0" indent="0" algn="ct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2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09" name="Text 3"/>
          <p:cNvSpPr>
            <a:spLocks noGrp="1"/>
          </p:cNvSpPr>
          <p:nvPr>
            <p:ph type="body" sz="quarter" idx="19"/>
          </p:nvPr>
        </p:nvSpPr>
        <p:spPr>
          <a:xfrm>
            <a:off x="463199" y="4082786"/>
            <a:ext cx="5486525" cy="140947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0" indent="0" algn="ct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2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10" name="Text 4"/>
          <p:cNvSpPr>
            <a:spLocks noGrp="1"/>
          </p:cNvSpPr>
          <p:nvPr>
            <p:ph type="body" sz="quarter" idx="20"/>
          </p:nvPr>
        </p:nvSpPr>
        <p:spPr>
          <a:xfrm>
            <a:off x="6205580" y="4082786"/>
            <a:ext cx="5486401" cy="1409470"/>
          </a:xfrm>
          <a:prstGeom prst="rect">
            <a:avLst/>
          </a:prstGeom>
        </p:spPr>
        <p:txBody>
          <a:bodyPr lIns="0" tIns="0" rIns="0" bIns="0" anchor="ctr"/>
          <a:lstStyle/>
          <a:p>
            <a:pPr marL="0" indent="0" algn="ctr" defTabSz="1219184">
              <a:lnSpc>
                <a:spcPct val="100000"/>
              </a:lnSpc>
              <a:spcBef>
                <a:spcPts val="1300"/>
              </a:spcBef>
              <a:buSzTx/>
              <a:buFontTx/>
              <a:buNone/>
              <a:defRPr sz="26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11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el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Titeltext</a:t>
            </a:r>
          </a:p>
        </p:txBody>
      </p:sp>
      <p:sp>
        <p:nvSpPr>
          <p:cNvPr id="30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31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Straight Connector 9"/>
          <p:cNvSpPr/>
          <p:nvPr/>
        </p:nvSpPr>
        <p:spPr>
          <a:xfrm>
            <a:off x="478366" y="474809"/>
            <a:ext cx="2614086" cy="1"/>
          </a:xfrm>
          <a:prstGeom prst="line">
            <a:avLst/>
          </a:prstGeom>
          <a:ln w="28575">
            <a:solidFill>
              <a:srgbClr val="4D4D4D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19" name="Titeltext"/>
          <p:cNvSpPr txBox="1">
            <a:spLocks noGrp="1"/>
          </p:cNvSpPr>
          <p:nvPr>
            <p:ph type="title"/>
          </p:nvPr>
        </p:nvSpPr>
        <p:spPr>
          <a:xfrm>
            <a:off x="480000" y="692151"/>
            <a:ext cx="11233633" cy="755905"/>
          </a:xfrm>
          <a:prstGeom prst="rect">
            <a:avLst/>
          </a:prstGeom>
        </p:spPr>
        <p:txBody>
          <a:bodyPr lIns="0" tIns="0" rIns="0" bIns="0" anchor="t"/>
          <a:lstStyle>
            <a:lvl1pPr defTabSz="1219184">
              <a:lnSpc>
                <a:spcPct val="100000"/>
              </a:lnSpc>
              <a:spcBef>
                <a:spcPts val="400"/>
              </a:spcBef>
              <a:defRPr sz="2100" b="1">
                <a:solidFill>
                  <a:srgbClr val="4D4D4D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Titeltext</a:t>
            </a:r>
          </a:p>
        </p:txBody>
      </p:sp>
      <p:sp>
        <p:nvSpPr>
          <p:cNvPr id="420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39" name="Brödtext nivå ett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40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el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48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49" name="Platshållare för text 4"/>
          <p:cNvSpPr>
            <a:spLocks noGrp="1"/>
          </p:cNvSpPr>
          <p:nvPr>
            <p:ph type="body" sz="quarter" idx="13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8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el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Titeltext</a:t>
            </a:r>
          </a:p>
        </p:txBody>
      </p:sp>
      <p:sp>
        <p:nvSpPr>
          <p:cNvPr id="73" name="Brödtext nivå ett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74" name="Platshållare för text 3"/>
          <p:cNvSpPr>
            <a:spLocks noGrp="1"/>
          </p:cNvSpPr>
          <p:nvPr>
            <p:ph type="body" sz="quarter" idx="13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el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Titeltext</a:t>
            </a:r>
          </a:p>
        </p:txBody>
      </p:sp>
      <p:sp>
        <p:nvSpPr>
          <p:cNvPr id="83" name="Platshållare för bild 2"/>
          <p:cNvSpPr>
            <a:spLocks noGrp="1"/>
          </p:cNvSpPr>
          <p:nvPr>
            <p:ph type="pic" sz="half" idx="13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rödtext nivå ett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85" name="Diabilds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Titeltext</a:t>
            </a:r>
          </a:p>
        </p:txBody>
      </p:sp>
      <p:sp>
        <p:nvSpPr>
          <p:cNvPr id="3" name="Brödtext nivå ett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4" name="Diabildsnummer"/>
          <p:cNvSpPr txBox="1">
            <a:spLocks noGrp="1"/>
          </p:cNvSpPr>
          <p:nvPr>
            <p:ph type="sldNum" sz="quarter" idx="2"/>
          </p:nvPr>
        </p:nvSpPr>
        <p:spPr>
          <a:xfrm>
            <a:off x="11089818" y="6404292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Rubrik 1"/>
          <p:cNvSpPr txBox="1">
            <a:spLocks noGrp="1"/>
          </p:cNvSpPr>
          <p:nvPr>
            <p:ph type="title"/>
          </p:nvPr>
        </p:nvSpPr>
        <p:spPr>
          <a:xfrm>
            <a:off x="1512951" y="500062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sv-SE" dirty="0"/>
              <a:t>Ambition och målsättning U11-12</a:t>
            </a:r>
            <a:endParaRPr dirty="0"/>
          </a:p>
        </p:txBody>
      </p:sp>
      <p:sp>
        <p:nvSpPr>
          <p:cNvPr id="440" name="Platshållare för innehåll 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72000"/>
              </a:lnSpc>
              <a:buFont typeface="Arial" panose="020B0604020202020204" pitchFamily="34" charset="0"/>
              <a:buChar char="•"/>
              <a:defRPr sz="2500"/>
            </a:pPr>
            <a:r>
              <a:rPr lang="sv-SE" dirty="0"/>
              <a:t>Varje individ utvecklas efter sina egna unika förutsättningar och ambitionsnivåer</a:t>
            </a:r>
          </a:p>
          <a:p>
            <a:pPr>
              <a:lnSpc>
                <a:spcPct val="72000"/>
              </a:lnSpc>
              <a:buFont typeface="Arial" panose="020B0604020202020204" pitchFamily="34" charset="0"/>
              <a:buChar char="•"/>
              <a:defRPr sz="2500"/>
            </a:pPr>
            <a:r>
              <a:rPr lang="sv-SE" dirty="0"/>
              <a:t>Fortsätta utvecklas som bandyspelare, med glädjen som grund</a:t>
            </a:r>
          </a:p>
          <a:p>
            <a:pPr>
              <a:lnSpc>
                <a:spcPct val="72000"/>
              </a:lnSpc>
              <a:buFont typeface="Arial" panose="020B0604020202020204" pitchFamily="34" charset="0"/>
              <a:buChar char="•"/>
              <a:defRPr sz="2500"/>
            </a:pPr>
            <a:r>
              <a:rPr lang="sv-SE" dirty="0"/>
              <a:t>Utveckla spelarna för att bli ett lag</a:t>
            </a:r>
          </a:p>
          <a:p>
            <a:pPr>
              <a:lnSpc>
                <a:spcPct val="72000"/>
              </a:lnSpc>
              <a:buFont typeface="Arial" panose="020B0604020202020204" pitchFamily="34" charset="0"/>
              <a:buChar char="•"/>
              <a:defRPr sz="2500"/>
            </a:pPr>
            <a:r>
              <a:rPr lang="sv-SE" dirty="0"/>
              <a:t>Snabbhet</a:t>
            </a:r>
          </a:p>
          <a:p>
            <a:pPr>
              <a:lnSpc>
                <a:spcPct val="72000"/>
              </a:lnSpc>
              <a:buFont typeface="Arial" panose="020B0604020202020204" pitchFamily="34" charset="0"/>
              <a:buChar char="•"/>
              <a:defRPr sz="2500"/>
            </a:pPr>
            <a:r>
              <a:rPr lang="sv-SE" dirty="0"/>
              <a:t>Passningsspel</a:t>
            </a:r>
          </a:p>
          <a:p>
            <a:pPr>
              <a:lnSpc>
                <a:spcPct val="72000"/>
              </a:lnSpc>
              <a:buFont typeface="Arial" panose="020B0604020202020204" pitchFamily="34" charset="0"/>
              <a:buChar char="•"/>
              <a:defRPr sz="2500"/>
            </a:pPr>
            <a:r>
              <a:rPr lang="sv-SE" dirty="0"/>
              <a:t>Spelförståelse</a:t>
            </a:r>
          </a:p>
          <a:p>
            <a:pPr>
              <a:lnSpc>
                <a:spcPct val="72000"/>
              </a:lnSpc>
              <a:buFont typeface="Arial" panose="020B0604020202020204" pitchFamily="34" charset="0"/>
              <a:buChar char="•"/>
              <a:defRPr sz="2500"/>
            </a:pPr>
            <a:r>
              <a:rPr lang="sv-SE" dirty="0"/>
              <a:t>Poolspel för U11</a:t>
            </a:r>
          </a:p>
          <a:p>
            <a:pPr>
              <a:lnSpc>
                <a:spcPct val="72000"/>
              </a:lnSpc>
              <a:buFont typeface="Arial" panose="020B0604020202020204" pitchFamily="34" charset="0"/>
              <a:buChar char="•"/>
              <a:defRPr sz="2500"/>
            </a:pPr>
            <a:r>
              <a:rPr lang="sv-SE" dirty="0"/>
              <a:t>Poolspel för U12</a:t>
            </a:r>
          </a:p>
          <a:p>
            <a:pPr>
              <a:lnSpc>
                <a:spcPct val="72000"/>
              </a:lnSpc>
              <a:buFont typeface="Arial" panose="020B0604020202020204" pitchFamily="34" charset="0"/>
              <a:buChar char="•"/>
              <a:defRPr sz="2500"/>
            </a:pPr>
            <a:r>
              <a:rPr lang="sv-SE" dirty="0"/>
              <a:t>Cuper</a:t>
            </a:r>
          </a:p>
          <a:p>
            <a:pPr marL="0" indent="0">
              <a:lnSpc>
                <a:spcPct val="72000"/>
              </a:lnSpc>
              <a:buNone/>
              <a:defRPr sz="2500"/>
            </a:pPr>
            <a:endParaRPr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1401369A-03D0-4B70-9FFA-02BB2CDFAA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99822"/>
            <a:ext cx="912876" cy="963011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AA9662-0119-428F-8B32-BA5FEE7FB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2951" y="500062"/>
            <a:ext cx="10515600" cy="1325563"/>
          </a:xfrm>
        </p:spPr>
        <p:txBody>
          <a:bodyPr/>
          <a:lstStyle/>
          <a:p>
            <a:r>
              <a:rPr lang="sv-SE" dirty="0"/>
              <a:t>Aros Bandy 6-8 november, jobbhelg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E0FE63F-670D-4EE7-954C-29A65E590B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Cupen finansierar (i stort sett) TB´s barn- och ungdomsverksamhet.</a:t>
            </a:r>
          </a:p>
          <a:p>
            <a:r>
              <a:rPr lang="sv-SE" dirty="0"/>
              <a:t>Alla föräldrar med spelare i laget behöver jobba cup-helgen, några pass. Allt ifrån yngsta lag upp till A-lag spelare/föräldrar.</a:t>
            </a:r>
          </a:p>
          <a:p>
            <a:r>
              <a:rPr lang="sv-SE" dirty="0"/>
              <a:t>U11-12 kommer att få bemanningspass på boendet.</a:t>
            </a:r>
          </a:p>
          <a:p>
            <a:r>
              <a:rPr lang="sv-SE" dirty="0"/>
              <a:t>De som gått utbildning för matchsekreterare är med och bemannar ”</a:t>
            </a:r>
            <a:r>
              <a:rPr lang="sv-SE" dirty="0" err="1"/>
              <a:t>sekket</a:t>
            </a:r>
            <a:r>
              <a:rPr lang="sv-SE" dirty="0"/>
              <a:t>”(3 st föräldrar från U11-12).</a:t>
            </a:r>
          </a:p>
          <a:p>
            <a:r>
              <a:rPr lang="sv-SE" dirty="0"/>
              <a:t>Schema för passen kommer senare. Att ta sina pass denna helg är obligatoriskt. Om inte tiden passar, tar man själv kontakt med någon annan för byta (telefonnummer finns på schemat).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F330C80F-4972-4206-9F66-BA394DDAF1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38862"/>
            <a:ext cx="912876" cy="96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777790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25D03B-0B69-4459-9000-32F6957C3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7480" y="500063"/>
            <a:ext cx="10515600" cy="1064578"/>
          </a:xfrm>
        </p:spPr>
        <p:txBody>
          <a:bodyPr/>
          <a:lstStyle/>
          <a:p>
            <a:r>
              <a:rPr lang="sv-SE" dirty="0"/>
              <a:t>Utrustning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D7DE8F2-E0E4-4BD3-ADC0-48636AD826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64641"/>
            <a:ext cx="10515600" cy="4612322"/>
          </a:xfrm>
        </p:spPr>
        <p:txBody>
          <a:bodyPr/>
          <a:lstStyle/>
          <a:p>
            <a:r>
              <a:rPr lang="sv-SE" dirty="0"/>
              <a:t>Om ni behöver köp något alt vill sälja av utrustning, kan ni kolla med andra föräldrar, mejla Sari eller Per så skickar vi ut via laget.se</a:t>
            </a:r>
          </a:p>
          <a:p>
            <a:r>
              <a:rPr lang="sv-SE" dirty="0"/>
              <a:t>Under träning används egen utrustning, laget tillhandahåller träningströjor som används under träning. Lämna gärna in de tröjor ni ev. har hemma, vi har beställt nya tröjor i år.</a:t>
            </a:r>
          </a:p>
          <a:p>
            <a:r>
              <a:rPr lang="sv-SE" dirty="0"/>
              <a:t>Vid match lånar föreningen ut matchtröjor och damasker. Vid match ska svarta byxor användas. Det kommer att finnas bandybyxor med TB logga att köpa senare i säsongen. Hjälmen ska helst vara svart.</a:t>
            </a:r>
          </a:p>
          <a:p>
            <a:r>
              <a:rPr lang="sv-SE" dirty="0"/>
              <a:t>Skridskorna ska lämnas in för slipning med jämna mellanrum, denna tjänst tillhandahålls gratis av TB.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40118E2-B759-4C17-86D7-00AE83CDE0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8382"/>
            <a:ext cx="912876" cy="96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983055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093ABC-DAAD-414E-BE4B-E707EC609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7480" y="308611"/>
            <a:ext cx="10515600" cy="1042669"/>
          </a:xfrm>
        </p:spPr>
        <p:txBody>
          <a:bodyPr/>
          <a:lstStyle/>
          <a:p>
            <a:r>
              <a:rPr lang="sv-SE" dirty="0"/>
              <a:t>Övrigt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FF9E14F-872F-4362-BC89-26DFAFA9CD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59865"/>
            <a:ext cx="10515600" cy="4351338"/>
          </a:xfrm>
        </p:spPr>
        <p:txBody>
          <a:bodyPr/>
          <a:lstStyle/>
          <a:p>
            <a:r>
              <a:rPr lang="sv-SE" dirty="0"/>
              <a:t>Laget.se gäller för info, kolla igenom att telefonnummer mm stämmer</a:t>
            </a:r>
          </a:p>
          <a:p>
            <a:r>
              <a:rPr lang="sv-SE" dirty="0"/>
              <a:t>Alla får ett uppdrag att försöka få fler spelare till laget. Sprid info om TB i era sociala nätverk och bekantskapskrets.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78D4E447-B9CA-4086-9C71-C91AEFB42C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8382"/>
            <a:ext cx="912876" cy="96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00452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Rubrik 1"/>
          <p:cNvSpPr txBox="1">
            <a:spLocks noGrp="1"/>
          </p:cNvSpPr>
          <p:nvPr>
            <p:ph type="title"/>
          </p:nvPr>
        </p:nvSpPr>
        <p:spPr>
          <a:xfrm>
            <a:off x="1238250" y="400051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sv-SE" dirty="0"/>
              <a:t>Utvecklingsstadier</a:t>
            </a:r>
            <a:endParaRPr dirty="0"/>
          </a:p>
        </p:txBody>
      </p:sp>
      <p:sp>
        <p:nvSpPr>
          <p:cNvPr id="456" name="Platshållare för innehåll 2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932553"/>
          </a:xfrm>
          <a:prstGeom prst="rect">
            <a:avLst/>
          </a:prstGeom>
        </p:spPr>
        <p:txBody>
          <a:bodyPr/>
          <a:lstStyle/>
          <a:p>
            <a:pPr>
              <a:buSzTx/>
              <a:buFont typeface="Arial" panose="020B0604020202020204" pitchFamily="34" charset="0"/>
              <a:buChar char="•"/>
            </a:pPr>
            <a:r>
              <a:rPr lang="sv-SE" dirty="0"/>
              <a:t>Lekstadiet – bandyskolan</a:t>
            </a:r>
          </a:p>
          <a:p>
            <a:pPr>
              <a:buSzTx/>
              <a:buFont typeface="Arial" panose="020B0604020202020204" pitchFamily="34" charset="0"/>
              <a:buChar char="•"/>
            </a:pPr>
            <a:r>
              <a:rPr lang="sv-SE" b="1" dirty="0" err="1"/>
              <a:t>Lärstadiet</a:t>
            </a:r>
            <a:r>
              <a:rPr lang="sv-SE" b="1" dirty="0"/>
              <a:t> – 9-12 år</a:t>
            </a:r>
          </a:p>
          <a:p>
            <a:pPr>
              <a:buSzTx/>
              <a:buFont typeface="Arial" panose="020B0604020202020204" pitchFamily="34" charset="0"/>
              <a:buChar char="•"/>
            </a:pPr>
            <a:r>
              <a:rPr lang="sv-SE" b="1" dirty="0"/>
              <a:t>Grundstadiet – 13-15 år</a:t>
            </a:r>
          </a:p>
          <a:p>
            <a:pPr>
              <a:buSzTx/>
              <a:buFont typeface="Arial" panose="020B0604020202020204" pitchFamily="34" charset="0"/>
              <a:buChar char="•"/>
            </a:pPr>
            <a:r>
              <a:rPr lang="sv-SE" dirty="0"/>
              <a:t>Osv.</a:t>
            </a:r>
            <a:endParaRPr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377F132-84DF-416E-B6A1-0ED95CC716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99822"/>
            <a:ext cx="912876" cy="963011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Rubrik 1"/>
          <p:cNvSpPr txBox="1">
            <a:spLocks noGrp="1"/>
          </p:cNvSpPr>
          <p:nvPr>
            <p:ph type="title"/>
          </p:nvPr>
        </p:nvSpPr>
        <p:spPr>
          <a:xfrm>
            <a:off x="1512951" y="400051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sv-SE" dirty="0"/>
              <a:t>Träningens inriktning</a:t>
            </a:r>
            <a:endParaRPr dirty="0"/>
          </a:p>
        </p:txBody>
      </p:sp>
      <p:sp>
        <p:nvSpPr>
          <p:cNvPr id="460" name="Platshållare för innehåll 2"/>
          <p:cNvSpPr txBox="1">
            <a:spLocks noGrp="1"/>
          </p:cNvSpPr>
          <p:nvPr>
            <p:ph type="body" sz="half" idx="1"/>
          </p:nvPr>
        </p:nvSpPr>
        <p:spPr>
          <a:xfrm>
            <a:off x="838200" y="2124645"/>
            <a:ext cx="10515600" cy="2608710"/>
          </a:xfrm>
          <a:prstGeom prst="rect">
            <a:avLst/>
          </a:prstGeom>
        </p:spPr>
        <p:txBody>
          <a:bodyPr>
            <a:normAutofit/>
          </a:bodyPr>
          <a:lstStyle/>
          <a:p>
            <a:pPr defTabSz="448055">
              <a:lnSpc>
                <a:spcPct val="100000"/>
              </a:lnSpc>
              <a:spcBef>
                <a:spcPts val="0"/>
              </a:spcBef>
              <a:buSzTx/>
              <a:buFont typeface="Arial" panose="020B0604020202020204" pitchFamily="34" charset="0"/>
              <a:buChar char="•"/>
              <a:defRPr sz="196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sv-SE" dirty="0">
                <a:uFill>
                  <a:solidFill>
                    <a:srgbClr val="FF0000"/>
                  </a:solidFill>
                </a:uFill>
              </a:rPr>
              <a:t>U11-12 baskunskaper: skridskoåkning, passningar och skott</a:t>
            </a:r>
          </a:p>
          <a:p>
            <a:pPr defTabSz="448055">
              <a:lnSpc>
                <a:spcPct val="100000"/>
              </a:lnSpc>
              <a:spcBef>
                <a:spcPts val="0"/>
              </a:spcBef>
              <a:buSzTx/>
              <a:buFont typeface="Arial" panose="020B0604020202020204" pitchFamily="34" charset="0"/>
              <a:buChar char="•"/>
              <a:defRPr sz="196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sv-SE" dirty="0">
                <a:uFill>
                  <a:solidFill>
                    <a:srgbClr val="FF0000"/>
                  </a:solidFill>
                </a:uFill>
              </a:rPr>
              <a:t>U11-12 fysiska egenskaper: snabbhet – rörlighet </a:t>
            </a:r>
            <a:r>
              <a:rPr lang="sv-SE" dirty="0" err="1">
                <a:uFill>
                  <a:solidFill>
                    <a:srgbClr val="FF0000"/>
                  </a:solidFill>
                </a:uFill>
              </a:rPr>
              <a:t>prio</a:t>
            </a:r>
            <a:endParaRPr lang="sv-SE" dirty="0">
              <a:uFill>
                <a:solidFill>
                  <a:srgbClr val="FF0000"/>
                </a:solidFill>
              </a:uFill>
            </a:endParaRPr>
          </a:p>
          <a:p>
            <a:pPr defTabSz="448055">
              <a:lnSpc>
                <a:spcPct val="100000"/>
              </a:lnSpc>
              <a:spcBef>
                <a:spcPts val="0"/>
              </a:spcBef>
              <a:buSzTx/>
              <a:buFont typeface="Arial" panose="020B0604020202020204" pitchFamily="34" charset="0"/>
              <a:buChar char="•"/>
              <a:defRPr sz="196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sv-SE" dirty="0">
                <a:uFill>
                  <a:solidFill>
                    <a:srgbClr val="FF0000"/>
                  </a:solidFill>
                </a:uFill>
              </a:rPr>
              <a:t>U11-12 </a:t>
            </a:r>
            <a:r>
              <a:rPr lang="sv-SE" dirty="0" err="1">
                <a:uFill>
                  <a:solidFill>
                    <a:srgbClr val="FF0000"/>
                  </a:solidFill>
                </a:uFill>
              </a:rPr>
              <a:t>koordinativa</a:t>
            </a:r>
            <a:r>
              <a:rPr lang="sv-SE" dirty="0">
                <a:uFill>
                  <a:solidFill>
                    <a:srgbClr val="FF0000"/>
                  </a:solidFill>
                </a:uFill>
              </a:rPr>
              <a:t> egenskaper: takt-rytm-balans </a:t>
            </a:r>
            <a:r>
              <a:rPr lang="sv-SE" dirty="0" err="1">
                <a:uFill>
                  <a:solidFill>
                    <a:srgbClr val="FF0000"/>
                  </a:solidFill>
                </a:uFill>
              </a:rPr>
              <a:t>prio</a:t>
            </a:r>
            <a:endParaRPr lang="sv-SE" dirty="0">
              <a:uFill>
                <a:solidFill>
                  <a:srgbClr val="FF0000"/>
                </a:solidFill>
              </a:uFill>
            </a:endParaRPr>
          </a:p>
          <a:p>
            <a:pPr defTabSz="448055">
              <a:lnSpc>
                <a:spcPct val="100000"/>
              </a:lnSpc>
              <a:spcBef>
                <a:spcPts val="0"/>
              </a:spcBef>
              <a:buSzTx/>
              <a:buFont typeface="Arial" panose="020B0604020202020204" pitchFamily="34" charset="0"/>
              <a:buChar char="•"/>
              <a:defRPr sz="196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sv-SE" dirty="0">
                <a:uFill>
                  <a:solidFill>
                    <a:srgbClr val="FF0000"/>
                  </a:solidFill>
                </a:uFill>
              </a:rPr>
              <a:t>U12- </a:t>
            </a:r>
            <a:r>
              <a:rPr lang="sv-SE" dirty="0" err="1">
                <a:uFill>
                  <a:solidFill>
                    <a:srgbClr val="FF0000"/>
                  </a:solidFill>
                </a:uFill>
              </a:rPr>
              <a:t>koordinativa</a:t>
            </a:r>
            <a:r>
              <a:rPr lang="sv-SE" dirty="0">
                <a:uFill>
                  <a:solidFill>
                    <a:srgbClr val="FF0000"/>
                  </a:solidFill>
                </a:uFill>
              </a:rPr>
              <a:t> egenskaper: rumsorientering i spelet</a:t>
            </a:r>
          </a:p>
          <a:p>
            <a:pPr defTabSz="448055">
              <a:lnSpc>
                <a:spcPct val="100000"/>
              </a:lnSpc>
              <a:spcBef>
                <a:spcPts val="0"/>
              </a:spcBef>
              <a:buSzTx/>
              <a:buFont typeface="Arial" panose="020B0604020202020204" pitchFamily="34" charset="0"/>
              <a:buChar char="•"/>
              <a:defRPr sz="196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sv-SE" dirty="0">
                <a:uFill>
                  <a:solidFill>
                    <a:srgbClr val="FF0000"/>
                  </a:solidFill>
                </a:uFill>
              </a:rPr>
              <a:t>U12 – spelteknik: spelmoment-anfall/försvar, träning av individuell spelförståelse, rörelsemönster</a:t>
            </a:r>
          </a:p>
          <a:p>
            <a:pPr defTabSz="448055">
              <a:lnSpc>
                <a:spcPct val="100000"/>
              </a:lnSpc>
              <a:spcBef>
                <a:spcPts val="0"/>
              </a:spcBef>
              <a:buSzTx/>
              <a:buFont typeface="Arial" panose="020B0604020202020204" pitchFamily="34" charset="0"/>
              <a:buChar char="•"/>
              <a:defRPr sz="196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sv-SE" dirty="0">
                <a:uFill>
                  <a:solidFill>
                    <a:srgbClr val="FF0000"/>
                  </a:solidFill>
                </a:uFill>
              </a:rPr>
              <a:t>U12- tävlingsmoment: positionsspel i försvar och anfall, försvarsspel över hela banan</a:t>
            </a:r>
          </a:p>
          <a:p>
            <a:pPr defTabSz="448055">
              <a:lnSpc>
                <a:spcPct val="100000"/>
              </a:lnSpc>
              <a:spcBef>
                <a:spcPts val="0"/>
              </a:spcBef>
              <a:buSzTx/>
              <a:buFont typeface="Arial" panose="020B0604020202020204" pitchFamily="34" charset="0"/>
              <a:buChar char="•"/>
              <a:defRPr sz="1960">
                <a:uFill>
                  <a:solidFill>
                    <a:srgbClr val="000000"/>
                  </a:solidFill>
                </a:uFill>
                <a:latin typeface="Trebuchet MS"/>
                <a:ea typeface="Trebuchet MS"/>
                <a:cs typeface="Trebuchet MS"/>
                <a:sym typeface="Trebuchet MS"/>
              </a:defRPr>
            </a:pPr>
            <a:endParaRPr dirty="0">
              <a:uFill>
                <a:solidFill>
                  <a:srgbClr val="FF0000"/>
                </a:solidFill>
              </a:uFill>
            </a:endParaRPr>
          </a:p>
        </p:txBody>
      </p:sp>
      <p:sp>
        <p:nvSpPr>
          <p:cNvPr id="462" name="FASER…"/>
          <p:cNvSpPr txBox="1"/>
          <p:nvPr/>
        </p:nvSpPr>
        <p:spPr>
          <a:xfrm>
            <a:off x="7337348" y="5306615"/>
            <a:ext cx="102657" cy="4103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584200">
              <a:defRPr sz="2000" b="1" u="sng">
                <a:latin typeface="Trebuchet MS"/>
                <a:ea typeface="Trebuchet MS"/>
                <a:cs typeface="Trebuchet MS"/>
                <a:sym typeface="Trebuchet MS"/>
              </a:defRPr>
            </a:pPr>
            <a:endParaRPr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EC30B8B7-F216-4431-8AA9-D162BC633E3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99822"/>
            <a:ext cx="912876" cy="963011"/>
          </a:xfrm>
          <a:prstGeom prst="rect">
            <a:avLst/>
          </a:prstGeom>
        </p:spPr>
      </p:pic>
      <p:sp>
        <p:nvSpPr>
          <p:cNvPr id="2" name="Rektangel 1">
            <a:extLst>
              <a:ext uri="{FF2B5EF4-FFF2-40B4-BE49-F238E27FC236}">
                <a16:creationId xmlns:a16="http://schemas.microsoft.com/office/drawing/2014/main" id="{DE9BE3AB-9CE7-4E73-82F5-7B9172651372}"/>
              </a:ext>
            </a:extLst>
          </p:cNvPr>
          <p:cNvSpPr/>
          <p:nvPr/>
        </p:nvSpPr>
        <p:spPr>
          <a:xfrm>
            <a:off x="8742426" y="141680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dirty="0">
                <a:latin typeface="Times New Roman" panose="02020603050405020304" pitchFamily="18" charset="0"/>
              </a:rPr>
              <a:t>	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Rubrik 1"/>
          <p:cNvSpPr txBox="1">
            <a:spLocks noGrp="1"/>
          </p:cNvSpPr>
          <p:nvPr>
            <p:ph type="title"/>
          </p:nvPr>
        </p:nvSpPr>
        <p:spPr>
          <a:xfrm>
            <a:off x="1635354" y="77526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sv-SE" dirty="0"/>
              <a:t>Poolspel</a:t>
            </a:r>
            <a:endParaRPr dirty="0"/>
          </a:p>
        </p:txBody>
      </p:sp>
      <p:sp>
        <p:nvSpPr>
          <p:cNvPr id="465" name="Platshållare för innehåll 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>
              <a:buSzTx/>
              <a:buFont typeface="Arial" panose="020B0604020202020204" pitchFamily="34" charset="0"/>
              <a:buChar char="•"/>
            </a:pPr>
            <a:r>
              <a:rPr lang="sv-SE" dirty="0"/>
              <a:t>U11: 7-manna, 2x15 min. Arrangerar ett poolspel. Dispens för 2-3 överåriga. Yngre spelare utan dispens.</a:t>
            </a:r>
          </a:p>
          <a:p>
            <a:pPr>
              <a:buSzTx/>
              <a:buFont typeface="Arial" panose="020B0604020202020204" pitchFamily="34" charset="0"/>
              <a:buChar char="•"/>
            </a:pPr>
            <a:r>
              <a:rPr lang="sv-SE" dirty="0"/>
              <a:t>U12: 9-manna, 2x25 min. Arrangerar två poolspel. Dispens för 3-4 överåriga. Yngre spelare utan dispens. Större plan och större målburar. Bandyhörnor + offside.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E0749767-4233-4AF4-ADDD-A10B743AD7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99822"/>
            <a:ext cx="912876" cy="963011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Rubrik 1"/>
          <p:cNvSpPr txBox="1">
            <a:spLocks noGrp="1"/>
          </p:cNvSpPr>
          <p:nvPr>
            <p:ph type="title"/>
          </p:nvPr>
        </p:nvSpPr>
        <p:spPr>
          <a:xfrm>
            <a:off x="1635354" y="77526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sv-SE" dirty="0"/>
              <a:t>Träningar Hakonplan v.44-v.11</a:t>
            </a:r>
            <a:endParaRPr dirty="0"/>
          </a:p>
        </p:txBody>
      </p:sp>
      <p:sp>
        <p:nvSpPr>
          <p:cNvPr id="465" name="Platshållare för innehåll 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>
              <a:buSzTx/>
              <a:buFont typeface="Arial" panose="020B0604020202020204" pitchFamily="34" charset="0"/>
              <a:buChar char="•"/>
            </a:pPr>
            <a:r>
              <a:rPr lang="sv-SE" dirty="0"/>
              <a:t>Onsdag kl.19.00-20.00 (halvplan)</a:t>
            </a:r>
          </a:p>
          <a:p>
            <a:pPr>
              <a:buSzTx/>
              <a:buFont typeface="Arial" panose="020B0604020202020204" pitchFamily="34" charset="0"/>
              <a:buChar char="•"/>
            </a:pPr>
            <a:r>
              <a:rPr lang="sv-SE" dirty="0"/>
              <a:t>Torsdag kl.19.00-20.00</a:t>
            </a:r>
          </a:p>
          <a:p>
            <a:pPr>
              <a:buSzTx/>
              <a:buFont typeface="Arial" panose="020B0604020202020204" pitchFamily="34" charset="0"/>
              <a:buChar char="•"/>
            </a:pPr>
            <a:r>
              <a:rPr lang="sv-SE" dirty="0"/>
              <a:t>Fredag kl.17-18.30 (halvplan/helplan del av tid)</a:t>
            </a:r>
          </a:p>
          <a:p>
            <a:pPr marL="0" indent="0">
              <a:buSzTx/>
              <a:buNone/>
            </a:pPr>
            <a:endParaRPr lang="sv-SE" dirty="0"/>
          </a:p>
          <a:p>
            <a:pPr marL="0" indent="0">
              <a:buSzTx/>
              <a:buNone/>
            </a:pPr>
            <a:r>
              <a:rPr lang="sv-SE" dirty="0"/>
              <a:t>Vi kommer att ha två grupper på träningarna, en tänkt U11 (2012-2010)och en tänkt U12 (2009-2008). Dock inga vattentäta skott mellan, utan flexibilitet. Baskunskaperna kan tränas i blandade grupper, viss överlappning även vad gäller specifik U12-träning.</a:t>
            </a:r>
          </a:p>
          <a:p>
            <a:pPr marL="0" indent="0">
              <a:buSzTx/>
              <a:buNone/>
            </a:pPr>
            <a:endParaRPr lang="sv-SE" dirty="0"/>
          </a:p>
          <a:p>
            <a:pPr marL="0" indent="0">
              <a:buSzTx/>
              <a:buNone/>
            </a:pPr>
            <a:r>
              <a:rPr lang="sv-SE" dirty="0"/>
              <a:t>U12 kommer att träna spelmoment och matchmoment på torsdagar och del av fredagar.  </a:t>
            </a:r>
          </a:p>
          <a:p>
            <a:pPr marL="0" indent="0">
              <a:buSzTx/>
              <a:buNone/>
            </a:pPr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E0749767-4233-4AF4-ADDD-A10B743AD7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69342"/>
            <a:ext cx="912876" cy="96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674533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A821F8-C85F-4261-ACC0-B625CDDD6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2084" y="500063"/>
            <a:ext cx="10277475" cy="1105218"/>
          </a:xfrm>
        </p:spPr>
        <p:txBody>
          <a:bodyPr/>
          <a:lstStyle/>
          <a:p>
            <a:r>
              <a:rPr lang="sv-SE" dirty="0"/>
              <a:t>Ledare, organisation kring laget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22AB66D-747F-488E-A1A2-78CF5586D3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05282"/>
            <a:ext cx="10515600" cy="4752656"/>
          </a:xfrm>
        </p:spPr>
        <p:txBody>
          <a:bodyPr/>
          <a:lstStyle/>
          <a:p>
            <a:r>
              <a:rPr lang="sv-SE" dirty="0"/>
              <a:t>Tränare Per, Robin, Gullan och Johan</a:t>
            </a:r>
          </a:p>
          <a:p>
            <a:r>
              <a:rPr lang="sv-SE" dirty="0"/>
              <a:t>Lagledare Per och Sari</a:t>
            </a:r>
          </a:p>
          <a:p>
            <a:r>
              <a:rPr lang="sv-SE" dirty="0"/>
              <a:t>Slipare Mika</a:t>
            </a:r>
          </a:p>
          <a:p>
            <a:r>
              <a:rPr lang="sv-SE" dirty="0"/>
              <a:t>Arrangemangsansvarig AnnSofi (U12)</a:t>
            </a:r>
          </a:p>
          <a:p>
            <a:r>
              <a:rPr lang="sv-SE" dirty="0"/>
              <a:t>Arrangemangsansvarig ???? (U11)</a:t>
            </a:r>
          </a:p>
          <a:p>
            <a:r>
              <a:rPr lang="sv-SE" dirty="0"/>
              <a:t>Speaker Ann-Charlotte och Hannes Magnergård</a:t>
            </a:r>
          </a:p>
          <a:p>
            <a:r>
              <a:rPr lang="sv-SE" dirty="0"/>
              <a:t>Behövs ytterligare en slipare</a:t>
            </a:r>
          </a:p>
          <a:p>
            <a:r>
              <a:rPr lang="sv-SE" dirty="0"/>
              <a:t>Fler som kan engagera sig ?</a:t>
            </a:r>
          </a:p>
          <a:p>
            <a:r>
              <a:rPr lang="sv-SE" dirty="0"/>
              <a:t>”Hitta på ngt kul grupp” : Ellinor, Linn, Henrik &amp; Sari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4266554B-781C-4293-BE7C-791110F779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69342"/>
            <a:ext cx="912876" cy="96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99463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E6BB18-2325-4C37-9ECC-6E1176221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6680" y="456249"/>
            <a:ext cx="10515600" cy="1091248"/>
          </a:xfrm>
        </p:spPr>
        <p:txBody>
          <a:bodyPr/>
          <a:lstStyle/>
          <a:p>
            <a:r>
              <a:rPr lang="sv-SE" dirty="0"/>
              <a:t>Truppen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E4BE968-5573-4C9F-9970-6A75D003D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77977"/>
            <a:ext cx="10515600" cy="5127623"/>
          </a:xfrm>
        </p:spPr>
        <p:txBody>
          <a:bodyPr>
            <a:normAutofit/>
          </a:bodyPr>
          <a:lstStyle/>
          <a:p>
            <a:r>
              <a:rPr lang="sv-SE" dirty="0"/>
              <a:t>21 spelare i truppen: </a:t>
            </a:r>
          </a:p>
          <a:p>
            <a:pPr marL="0" indent="0">
              <a:buNone/>
            </a:pPr>
            <a:r>
              <a:rPr lang="sv-SE" dirty="0"/>
              <a:t>	3 födda 2008</a:t>
            </a:r>
          </a:p>
          <a:p>
            <a:pPr marL="0" indent="0">
              <a:buNone/>
            </a:pPr>
            <a:r>
              <a:rPr lang="sv-SE" dirty="0"/>
              <a:t>	6 födda 2009</a:t>
            </a:r>
          </a:p>
          <a:p>
            <a:pPr marL="0" indent="0">
              <a:buNone/>
            </a:pPr>
            <a:r>
              <a:rPr lang="sv-SE" dirty="0"/>
              <a:t>	8 födda 2010</a:t>
            </a:r>
          </a:p>
          <a:p>
            <a:pPr marL="0" indent="0">
              <a:buNone/>
            </a:pPr>
            <a:r>
              <a:rPr lang="sv-SE" dirty="0"/>
              <a:t>	3 födda 2011</a:t>
            </a:r>
          </a:p>
          <a:p>
            <a:pPr marL="0" indent="0">
              <a:buNone/>
            </a:pPr>
            <a:r>
              <a:rPr lang="sv-SE" dirty="0"/>
              <a:t>	1 född   2012</a:t>
            </a:r>
          </a:p>
          <a:p>
            <a:r>
              <a:rPr lang="sv-SE" dirty="0"/>
              <a:t>4 tjejer </a:t>
            </a:r>
            <a:r>
              <a:rPr lang="sv-SE" dirty="0">
                <a:sym typeface="Wingdings" panose="05000000000000000000" pitchFamily="2" charset="2"/>
              </a:rPr>
              <a:t>&amp; 17 killar</a:t>
            </a:r>
            <a:endParaRPr lang="sv-SE" dirty="0"/>
          </a:p>
          <a:p>
            <a:r>
              <a:rPr lang="sv-SE" dirty="0"/>
              <a:t>U11 främst  2012-2010</a:t>
            </a:r>
          </a:p>
          <a:p>
            <a:r>
              <a:rPr lang="sv-SE" dirty="0"/>
              <a:t>U12 främst 2009-2008</a:t>
            </a:r>
          </a:p>
          <a:p>
            <a:r>
              <a:rPr lang="sv-SE" dirty="0"/>
              <a:t>Spelare kommer att behöva gå emellan utifrån behov och nivå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6D17BDBA-9B9D-4F7B-84DE-FCA4892A41F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69342"/>
            <a:ext cx="912876" cy="96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64758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F20453-5F3D-4B54-A53F-54BB429DF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2951" y="369571"/>
            <a:ext cx="10515600" cy="1103629"/>
          </a:xfrm>
        </p:spPr>
        <p:txBody>
          <a:bodyPr/>
          <a:lstStyle/>
          <a:p>
            <a:r>
              <a:rPr lang="sv-SE" dirty="0"/>
              <a:t>Samarbete med VIK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9BC57B0-5470-44C3-BE27-6127F3E03D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10640"/>
            <a:ext cx="10515600" cy="5177789"/>
          </a:xfrm>
        </p:spPr>
        <p:txBody>
          <a:bodyPr>
            <a:normAutofit lnSpcReduction="10000"/>
          </a:bodyPr>
          <a:lstStyle/>
          <a:p>
            <a:r>
              <a:rPr lang="sv-SE" dirty="0"/>
              <a:t>För att fylla på i ålderskullarna och möjliggöra fortsatt match spel i ”rätt nivå” för TB ungdom har TB och VIK skrivit en avsiktsförklaring till samarbete.</a:t>
            </a:r>
          </a:p>
          <a:p>
            <a:r>
              <a:rPr lang="sv-SE" dirty="0"/>
              <a:t>Innebär i korthet att VIK spelare får träna och </a:t>
            </a:r>
            <a:r>
              <a:rPr lang="sv-SE" dirty="0" err="1"/>
              <a:t>ev</a:t>
            </a:r>
            <a:r>
              <a:rPr lang="sv-SE" dirty="0"/>
              <a:t> spela match (då vi har behov) med oss, i organiserad form (vi tar emot ett mindre antal spelare från VIK per träning).</a:t>
            </a:r>
          </a:p>
          <a:p>
            <a:r>
              <a:rPr lang="sv-SE" dirty="0"/>
              <a:t>Samarbetsavtalet möjliggör för </a:t>
            </a:r>
            <a:r>
              <a:rPr lang="sv-SE" dirty="0" err="1"/>
              <a:t>TB´s</a:t>
            </a:r>
            <a:r>
              <a:rPr lang="sv-SE" dirty="0"/>
              <a:t> del att ha lag i gång i flera ålderskullar och för VIK mer istid/ en alternativ plan för de spelare som av någon anledning vill sluta med hockey.</a:t>
            </a:r>
          </a:p>
          <a:p>
            <a:r>
              <a:rPr lang="sv-SE" dirty="0"/>
              <a:t>Möte med VIK där Sari och Per deltar tillsammans med Janne från </a:t>
            </a:r>
            <a:r>
              <a:rPr lang="sv-SE" dirty="0" err="1"/>
              <a:t>TB´s</a:t>
            </a:r>
            <a:r>
              <a:rPr lang="sv-SE" dirty="0"/>
              <a:t> ungdomskommitté.</a:t>
            </a:r>
          </a:p>
          <a:p>
            <a:r>
              <a:rPr lang="sv-SE" dirty="0"/>
              <a:t>Mer info kommer efter mötet med VIK.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AAC56EDA-62A2-496A-A0B6-51CE2D03E1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69342"/>
            <a:ext cx="912876" cy="96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241547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B653C2-31C1-4452-B854-7CDF19975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5560" y="369571"/>
            <a:ext cx="10515600" cy="1103629"/>
          </a:xfrm>
        </p:spPr>
        <p:txBody>
          <a:bodyPr/>
          <a:lstStyle/>
          <a:p>
            <a:r>
              <a:rPr lang="sv-SE" dirty="0"/>
              <a:t>Rutiner för spelare vid träning/match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853005C-EB6E-430B-9621-91E5C2D3B9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10640"/>
            <a:ext cx="10515600" cy="4866323"/>
          </a:xfrm>
        </p:spPr>
        <p:txBody>
          <a:bodyPr/>
          <a:lstStyle/>
          <a:p>
            <a:r>
              <a:rPr lang="sv-SE" dirty="0"/>
              <a:t>Så länge vi har ”</a:t>
            </a:r>
            <a:r>
              <a:rPr lang="sv-SE" dirty="0" err="1"/>
              <a:t>corona</a:t>
            </a:r>
            <a:r>
              <a:rPr lang="sv-SE" dirty="0"/>
              <a:t>-läge” ska ombyte ske hemma, endast skridskorna ska snöras på ”på plats”.</a:t>
            </a:r>
          </a:p>
          <a:p>
            <a:r>
              <a:rPr lang="sv-SE" dirty="0"/>
              <a:t>Spelare ska vara ombytta och klara när träningstid börjar.</a:t>
            </a:r>
          </a:p>
          <a:p>
            <a:r>
              <a:rPr lang="sv-SE" dirty="0"/>
              <a:t>Ledare ger tecken när spelare får beträda isen.</a:t>
            </a:r>
          </a:p>
          <a:p>
            <a:r>
              <a:rPr lang="sv-SE" dirty="0"/>
              <a:t>Efter träning, snabbt av is då ismaskinerna ska ut.</a:t>
            </a:r>
          </a:p>
          <a:p>
            <a:r>
              <a:rPr lang="sv-SE" dirty="0"/>
              <a:t>Barnen ska ges bra förutsättningar till träning, dvs att de ska ha ätit innan träning och fylla på med energi efter träning.</a:t>
            </a:r>
          </a:p>
          <a:p>
            <a:r>
              <a:rPr lang="sv-SE" dirty="0"/>
              <a:t>Vila och sömn viktigt </a:t>
            </a:r>
            <a:r>
              <a:rPr lang="sv-SE" dirty="0">
                <a:sym typeface="Wingdings" panose="05000000000000000000" pitchFamily="2" charset="2"/>
              </a:rPr>
              <a:t></a:t>
            </a:r>
            <a:endParaRPr lang="sv-SE" dirty="0"/>
          </a:p>
          <a:p>
            <a:r>
              <a:rPr lang="sv-SE" dirty="0"/>
              <a:t>Tänk ”bra </a:t>
            </a:r>
            <a:r>
              <a:rPr lang="sv-SE" dirty="0" err="1"/>
              <a:t>sportmat</a:t>
            </a:r>
            <a:r>
              <a:rPr lang="sv-SE" dirty="0"/>
              <a:t>” i samband med matcher, poolspel och träningar, inte bullar, kakor, godis, läsk…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6165E4FD-E9EE-4E08-B98C-B12EBF0453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9" y="69342"/>
            <a:ext cx="912876" cy="96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17352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-tema">
  <a:themeElements>
    <a:clrScheme name="Office-tem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-tema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-tem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-tema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6419</TotalTime>
  <Words>820</Words>
  <Application>Microsoft Office PowerPoint</Application>
  <PresentationFormat>Bredbild</PresentationFormat>
  <Paragraphs>83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Trebuchet MS</vt:lpstr>
      <vt:lpstr>Office-tema</vt:lpstr>
      <vt:lpstr>Ambition och målsättning U11-12</vt:lpstr>
      <vt:lpstr>Utvecklingsstadier</vt:lpstr>
      <vt:lpstr>Träningens inriktning</vt:lpstr>
      <vt:lpstr>Poolspel</vt:lpstr>
      <vt:lpstr>Träningar Hakonplan v.44-v.11</vt:lpstr>
      <vt:lpstr>Ledare, organisation kring laget</vt:lpstr>
      <vt:lpstr>Truppen</vt:lpstr>
      <vt:lpstr>Samarbete med VIK</vt:lpstr>
      <vt:lpstr>Rutiner för spelare vid träning/match</vt:lpstr>
      <vt:lpstr>Aros Bandy 6-8 november, jobbhelg</vt:lpstr>
      <vt:lpstr>Utrustning</vt:lpstr>
      <vt:lpstr>Övrigt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Per Westberg</dc:creator>
  <cp:lastModifiedBy>Sari Korpilahti</cp:lastModifiedBy>
  <cp:revision>33</cp:revision>
  <cp:lastPrinted>2020-10-14T13:43:53Z</cp:lastPrinted>
  <dcterms:modified xsi:type="dcterms:W3CDTF">2020-10-15T18:14:12Z</dcterms:modified>
</cp:coreProperties>
</file>