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9" r:id="rId9"/>
    <p:sldId id="276" r:id="rId10"/>
    <p:sldId id="277" r:id="rId11"/>
    <p:sldId id="278" r:id="rId12"/>
    <p:sldId id="270" r:id="rId13"/>
    <p:sldId id="272" r:id="rId14"/>
    <p:sldId id="279" r:id="rId15"/>
    <p:sldId id="280" r:id="rId16"/>
    <p:sldId id="281" r:id="rId17"/>
    <p:sldId id="283" r:id="rId18"/>
    <p:sldId id="282" r:id="rId19"/>
    <p:sldId id="274" r:id="rId20"/>
    <p:sldId id="275" r:id="rId21"/>
  </p:sldIdLst>
  <p:sldSz cx="12192000" cy="6858000"/>
  <p:notesSz cx="6794500" cy="99314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8BD273-C2FF-42FB-BB19-019099059FC3}" v="3825" dt="2018-09-03T08:15:44.31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Wingård" userId="ad841ce5ad1d225e" providerId="LiveId" clId="{FC63B268-EF58-44B5-8361-97F8CCE0E2F6}"/>
    <pc:docChg chg="custSel addSld delSld modSld">
      <pc:chgData name="Peter Wingård" userId="ad841ce5ad1d225e" providerId="LiveId" clId="{FC63B268-EF58-44B5-8361-97F8CCE0E2F6}" dt="2018-09-03T08:15:44.310" v="3821" actId="20577"/>
      <pc:docMkLst>
        <pc:docMk/>
      </pc:docMkLst>
      <pc:sldChg chg="addSp delSp modSp">
        <pc:chgData name="Peter Wingård" userId="ad841ce5ad1d225e" providerId="LiveId" clId="{FC63B268-EF58-44B5-8361-97F8CCE0E2F6}" dt="2018-08-31T07:59:43.397" v="13" actId="20577"/>
        <pc:sldMkLst>
          <pc:docMk/>
          <pc:sldMk cId="0" sldId="256"/>
        </pc:sldMkLst>
        <pc:spChg chg="mod">
          <ac:chgData name="Peter Wingård" userId="ad841ce5ad1d225e" providerId="LiveId" clId="{FC63B268-EF58-44B5-8361-97F8CCE0E2F6}" dt="2018-08-31T07:59:43.397" v="13" actId="20577"/>
          <ac:spMkLst>
            <pc:docMk/>
            <pc:sldMk cId="0" sldId="256"/>
            <ac:spMk id="436" creationId="{00000000-0000-0000-0000-000000000000}"/>
          </ac:spMkLst>
        </pc:spChg>
        <pc:picChg chg="add del mod">
          <ac:chgData name="Peter Wingård" userId="ad841ce5ad1d225e" providerId="LiveId" clId="{FC63B268-EF58-44B5-8361-97F8CCE0E2F6}" dt="2018-08-31T07:59:10.788" v="4" actId="478"/>
          <ac:picMkLst>
            <pc:docMk/>
            <pc:sldMk cId="0" sldId="256"/>
            <ac:picMk id="3" creationId="{94023219-7FEC-438F-8522-F6282AFE995B}"/>
          </ac:picMkLst>
        </pc:picChg>
        <pc:picChg chg="add mod">
          <ac:chgData name="Peter Wingård" userId="ad841ce5ad1d225e" providerId="LiveId" clId="{FC63B268-EF58-44B5-8361-97F8CCE0E2F6}" dt="2018-08-31T07:59:31.148" v="7" actId="14100"/>
          <ac:picMkLst>
            <pc:docMk/>
            <pc:sldMk cId="0" sldId="256"/>
            <ac:picMk id="5" creationId="{9E7685C2-AF9E-471B-B14F-709509287BCD}"/>
          </ac:picMkLst>
        </pc:picChg>
        <pc:picChg chg="del mod">
          <ac:chgData name="Peter Wingård" userId="ad841ce5ad1d225e" providerId="LiveId" clId="{FC63B268-EF58-44B5-8361-97F8CCE0E2F6}" dt="2018-08-31T07:58:27.987" v="1" actId="478"/>
          <ac:picMkLst>
            <pc:docMk/>
            <pc:sldMk cId="0" sldId="256"/>
            <ac:picMk id="437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09:04.318" v="3685" actId="20577"/>
        <pc:sldMkLst>
          <pc:docMk/>
          <pc:sldMk cId="0" sldId="257"/>
        </pc:sldMkLst>
        <pc:spChg chg="mod">
          <ac:chgData name="Peter Wingård" userId="ad841ce5ad1d225e" providerId="LiveId" clId="{FC63B268-EF58-44B5-8361-97F8CCE0E2F6}" dt="2018-08-31T07:59:59.251" v="15" actId="1076"/>
          <ac:spMkLst>
            <pc:docMk/>
            <pc:sldMk cId="0" sldId="257"/>
            <ac:spMk id="439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09:04.318" v="3685" actId="20577"/>
          <ac:spMkLst>
            <pc:docMk/>
            <pc:sldMk cId="0" sldId="257"/>
            <ac:spMk id="440" creationId="{00000000-0000-0000-0000-000000000000}"/>
          </ac:spMkLst>
        </pc:spChg>
        <pc:picChg chg="add">
          <ac:chgData name="Peter Wingård" userId="ad841ce5ad1d225e" providerId="LiveId" clId="{FC63B268-EF58-44B5-8361-97F8CCE0E2F6}" dt="2018-08-31T07:59:53.043" v="14"/>
          <ac:picMkLst>
            <pc:docMk/>
            <pc:sldMk cId="0" sldId="257"/>
            <ac:picMk id="5" creationId="{1401369A-03D0-4B70-9FFA-02BB2CDFAA60}"/>
          </ac:picMkLst>
        </pc:picChg>
        <pc:picChg chg="del">
          <ac:chgData name="Peter Wingård" userId="ad841ce5ad1d225e" providerId="LiveId" clId="{FC63B268-EF58-44B5-8361-97F8CCE0E2F6}" dt="2018-08-31T08:00:01.991" v="16" actId="478"/>
          <ac:picMkLst>
            <pc:docMk/>
            <pc:sldMk cId="0" sldId="257"/>
            <ac:picMk id="441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09:21.145" v="3686" actId="20577"/>
        <pc:sldMkLst>
          <pc:docMk/>
          <pc:sldMk cId="0" sldId="258"/>
        </pc:sldMkLst>
        <pc:spChg chg="mod">
          <ac:chgData name="Peter Wingård" userId="ad841ce5ad1d225e" providerId="LiveId" clId="{FC63B268-EF58-44B5-8361-97F8CCE0E2F6}" dt="2018-09-03T08:09:21.145" v="3686" actId="20577"/>
          <ac:spMkLst>
            <pc:docMk/>
            <pc:sldMk cId="0" sldId="258"/>
            <ac:spMk id="443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7:13:00.350" v="237" actId="27636"/>
          <ac:spMkLst>
            <pc:docMk/>
            <pc:sldMk cId="0" sldId="258"/>
            <ac:spMk id="444" creationId="{00000000-0000-0000-0000-000000000000}"/>
          </ac:spMkLst>
        </pc:spChg>
        <pc:picChg chg="add">
          <ac:chgData name="Peter Wingård" userId="ad841ce5ad1d225e" providerId="LiveId" clId="{FC63B268-EF58-44B5-8361-97F8CCE0E2F6}" dt="2018-08-31T08:01:21.068" v="81"/>
          <ac:picMkLst>
            <pc:docMk/>
            <pc:sldMk cId="0" sldId="258"/>
            <ac:picMk id="5" creationId="{9B554C69-EEE8-4EA2-B7FC-F2E72140BECF}"/>
          </ac:picMkLst>
        </pc:picChg>
        <pc:picChg chg="del">
          <ac:chgData name="Peter Wingård" userId="ad841ce5ad1d225e" providerId="LiveId" clId="{FC63B268-EF58-44B5-8361-97F8CCE0E2F6}" dt="2018-08-31T08:01:24.910" v="82" actId="478"/>
          <ac:picMkLst>
            <pc:docMk/>
            <pc:sldMk cId="0" sldId="258"/>
            <ac:picMk id="445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10:29.990" v="3707" actId="6549"/>
        <pc:sldMkLst>
          <pc:docMk/>
          <pc:sldMk cId="0" sldId="259"/>
        </pc:sldMkLst>
        <pc:spChg chg="mod">
          <ac:chgData name="Peter Wingård" userId="ad841ce5ad1d225e" providerId="LiveId" clId="{FC63B268-EF58-44B5-8361-97F8CCE0E2F6}" dt="2018-09-03T07:13:32.770" v="271" actId="6549"/>
          <ac:spMkLst>
            <pc:docMk/>
            <pc:sldMk cId="0" sldId="259"/>
            <ac:spMk id="447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10:29.990" v="3707" actId="6549"/>
          <ac:spMkLst>
            <pc:docMk/>
            <pc:sldMk cId="0" sldId="259"/>
            <ac:spMk id="448" creationId="{00000000-0000-0000-0000-000000000000}"/>
          </ac:spMkLst>
        </pc:spChg>
        <pc:picChg chg="add">
          <ac:chgData name="Peter Wingård" userId="ad841ce5ad1d225e" providerId="LiveId" clId="{FC63B268-EF58-44B5-8361-97F8CCE0E2F6}" dt="2018-08-31T08:01:39.054" v="88"/>
          <ac:picMkLst>
            <pc:docMk/>
            <pc:sldMk cId="0" sldId="259"/>
            <ac:picMk id="5" creationId="{37B4720B-968A-4BBE-8A7B-3AD7D6DEE21D}"/>
          </ac:picMkLst>
        </pc:picChg>
        <pc:picChg chg="del">
          <ac:chgData name="Peter Wingård" userId="ad841ce5ad1d225e" providerId="LiveId" clId="{FC63B268-EF58-44B5-8361-97F8CCE0E2F6}" dt="2018-08-31T08:01:50.586" v="95" actId="478"/>
          <ac:picMkLst>
            <pc:docMk/>
            <pc:sldMk cId="0" sldId="259"/>
            <ac:picMk id="449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10:54.148" v="3709" actId="20577"/>
        <pc:sldMkLst>
          <pc:docMk/>
          <pc:sldMk cId="0" sldId="260"/>
        </pc:sldMkLst>
        <pc:spChg chg="mod">
          <ac:chgData name="Peter Wingård" userId="ad841ce5ad1d225e" providerId="LiveId" clId="{FC63B268-EF58-44B5-8361-97F8CCE0E2F6}" dt="2018-09-03T07:17:51.132" v="693" actId="20577"/>
          <ac:spMkLst>
            <pc:docMk/>
            <pc:sldMk cId="0" sldId="260"/>
            <ac:spMk id="451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10:54.148" v="3709" actId="20577"/>
          <ac:spMkLst>
            <pc:docMk/>
            <pc:sldMk cId="0" sldId="260"/>
            <ac:spMk id="452" creationId="{00000000-0000-0000-0000-000000000000}"/>
          </ac:spMkLst>
        </pc:spChg>
        <pc:picChg chg="add">
          <ac:chgData name="Peter Wingård" userId="ad841ce5ad1d225e" providerId="LiveId" clId="{FC63B268-EF58-44B5-8361-97F8CCE0E2F6}" dt="2018-08-31T08:02:09.790" v="97"/>
          <ac:picMkLst>
            <pc:docMk/>
            <pc:sldMk cId="0" sldId="260"/>
            <ac:picMk id="5" creationId="{2E0951CB-B77E-4A2A-BBCD-F67E854B7FEC}"/>
          </ac:picMkLst>
        </pc:picChg>
        <pc:picChg chg="del">
          <ac:chgData name="Peter Wingård" userId="ad841ce5ad1d225e" providerId="LiveId" clId="{FC63B268-EF58-44B5-8361-97F8CCE0E2F6}" dt="2018-08-31T08:02:04.314" v="96" actId="478"/>
          <ac:picMkLst>
            <pc:docMk/>
            <pc:sldMk cId="0" sldId="260"/>
            <ac:picMk id="453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12:32.667" v="3733" actId="20577"/>
        <pc:sldMkLst>
          <pc:docMk/>
          <pc:sldMk cId="0" sldId="261"/>
        </pc:sldMkLst>
        <pc:spChg chg="mod">
          <ac:chgData name="Peter Wingård" userId="ad841ce5ad1d225e" providerId="LiveId" clId="{FC63B268-EF58-44B5-8361-97F8CCE0E2F6}" dt="2018-09-03T08:11:10.900" v="3722" actId="20577"/>
          <ac:spMkLst>
            <pc:docMk/>
            <pc:sldMk cId="0" sldId="261"/>
            <ac:spMk id="455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12:32.667" v="3733" actId="20577"/>
          <ac:spMkLst>
            <pc:docMk/>
            <pc:sldMk cId="0" sldId="261"/>
            <ac:spMk id="456" creationId="{00000000-0000-0000-0000-000000000000}"/>
          </ac:spMkLst>
        </pc:spChg>
        <pc:picChg chg="add">
          <ac:chgData name="Peter Wingård" userId="ad841ce5ad1d225e" providerId="LiveId" clId="{FC63B268-EF58-44B5-8361-97F8CCE0E2F6}" dt="2018-08-31T08:02:28.843" v="99"/>
          <ac:picMkLst>
            <pc:docMk/>
            <pc:sldMk cId="0" sldId="261"/>
            <ac:picMk id="5" creationId="{F377F132-84DF-416E-B6A1-0ED95CC716A9}"/>
          </ac:picMkLst>
        </pc:picChg>
        <pc:picChg chg="del">
          <ac:chgData name="Peter Wingård" userId="ad841ce5ad1d225e" providerId="LiveId" clId="{FC63B268-EF58-44B5-8361-97F8CCE0E2F6}" dt="2018-08-31T08:02:35.951" v="101" actId="478"/>
          <ac:picMkLst>
            <pc:docMk/>
            <pc:sldMk cId="0" sldId="261"/>
            <ac:picMk id="457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13:49.423" v="3812" actId="20577"/>
        <pc:sldMkLst>
          <pc:docMk/>
          <pc:sldMk cId="0" sldId="262"/>
        </pc:sldMkLst>
        <pc:spChg chg="add mod">
          <ac:chgData name="Peter Wingård" userId="ad841ce5ad1d225e" providerId="LiveId" clId="{FC63B268-EF58-44B5-8361-97F8CCE0E2F6}" dt="2018-09-03T08:13:49.423" v="3812" actId="20577"/>
          <ac:spMkLst>
            <pc:docMk/>
            <pc:sldMk cId="0" sldId="262"/>
            <ac:spMk id="2" creationId="{DE9BE3AB-9CE7-4E73-82F5-7B9172651372}"/>
          </ac:spMkLst>
        </pc:spChg>
        <pc:spChg chg="mod">
          <ac:chgData name="Peter Wingård" userId="ad841ce5ad1d225e" providerId="LiveId" clId="{FC63B268-EF58-44B5-8361-97F8CCE0E2F6}" dt="2018-09-03T07:25:27.072" v="1656" actId="6549"/>
          <ac:spMkLst>
            <pc:docMk/>
            <pc:sldMk cId="0" sldId="262"/>
            <ac:spMk id="459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13:25.810" v="3810" actId="6549"/>
          <ac:spMkLst>
            <pc:docMk/>
            <pc:sldMk cId="0" sldId="262"/>
            <ac:spMk id="460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7:27:23.666" v="1725" actId="6549"/>
          <ac:spMkLst>
            <pc:docMk/>
            <pc:sldMk cId="0" sldId="262"/>
            <ac:spMk id="462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4:35.412" v="104"/>
          <ac:picMkLst>
            <pc:docMk/>
            <pc:sldMk cId="0" sldId="262"/>
            <ac:picMk id="6" creationId="{EC30B8B7-F216-4431-8AA9-D162BC633E36}"/>
          </ac:picMkLst>
        </pc:picChg>
        <pc:picChg chg="del mod">
          <ac:chgData name="Peter Wingård" userId="ad841ce5ad1d225e" providerId="LiveId" clId="{FC63B268-EF58-44B5-8361-97F8CCE0E2F6}" dt="2018-09-03T07:04:30.716" v="103" actId="478"/>
          <ac:picMkLst>
            <pc:docMk/>
            <pc:sldMk cId="0" sldId="262"/>
            <ac:picMk id="461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14:13.119" v="3818" actId="6549"/>
        <pc:sldMkLst>
          <pc:docMk/>
          <pc:sldMk cId="0" sldId="263"/>
        </pc:sldMkLst>
        <pc:spChg chg="mod">
          <ac:chgData name="Peter Wingård" userId="ad841ce5ad1d225e" providerId="LiveId" clId="{FC63B268-EF58-44B5-8361-97F8CCE0E2F6}" dt="2018-09-03T07:28:20.588" v="1754" actId="6549"/>
          <ac:spMkLst>
            <pc:docMk/>
            <pc:sldMk cId="0" sldId="263"/>
            <ac:spMk id="464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14:13.119" v="3818" actId="6549"/>
          <ac:spMkLst>
            <pc:docMk/>
            <pc:sldMk cId="0" sldId="263"/>
            <ac:spMk id="465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4:52.710" v="106"/>
          <ac:picMkLst>
            <pc:docMk/>
            <pc:sldMk cId="0" sldId="263"/>
            <ac:picMk id="5" creationId="{E0749767-4233-4AF4-ADDD-A10B743AD7BD}"/>
          </ac:picMkLst>
        </pc:picChg>
        <pc:picChg chg="del">
          <ac:chgData name="Peter Wingård" userId="ad841ce5ad1d225e" providerId="LiveId" clId="{FC63B268-EF58-44B5-8361-97F8CCE0E2F6}" dt="2018-09-03T07:04:59.302" v="108" actId="478"/>
          <ac:picMkLst>
            <pc:docMk/>
            <pc:sldMk cId="0" sldId="263"/>
            <ac:picMk id="466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7:29:49.001" v="1886" actId="6549"/>
        <pc:sldMkLst>
          <pc:docMk/>
          <pc:sldMk cId="0" sldId="264"/>
        </pc:sldMkLst>
        <pc:spChg chg="mod">
          <ac:chgData name="Peter Wingård" userId="ad841ce5ad1d225e" providerId="LiveId" clId="{FC63B268-EF58-44B5-8361-97F8CCE0E2F6}" dt="2018-09-03T07:29:49.001" v="1886" actId="6549"/>
          <ac:spMkLst>
            <pc:docMk/>
            <pc:sldMk cId="0" sldId="264"/>
            <ac:spMk id="468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5:09.089" v="110"/>
          <ac:picMkLst>
            <pc:docMk/>
            <pc:sldMk cId="0" sldId="264"/>
            <ac:picMk id="4" creationId="{AADBA49B-D28C-4CC3-A803-71C207F39120}"/>
          </ac:picMkLst>
        </pc:picChg>
        <pc:picChg chg="del">
          <ac:chgData name="Peter Wingård" userId="ad841ce5ad1d225e" providerId="LiveId" clId="{FC63B268-EF58-44B5-8361-97F8CCE0E2F6}" dt="2018-09-03T07:05:05.837" v="109" actId="478"/>
          <ac:picMkLst>
            <pc:docMk/>
            <pc:sldMk cId="0" sldId="264"/>
            <ac:picMk id="469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7:31:29.203" v="1926" actId="14100"/>
        <pc:sldMkLst>
          <pc:docMk/>
          <pc:sldMk cId="0" sldId="265"/>
        </pc:sldMkLst>
        <pc:spChg chg="mod">
          <ac:chgData name="Peter Wingård" userId="ad841ce5ad1d225e" providerId="LiveId" clId="{FC63B268-EF58-44B5-8361-97F8CCE0E2F6}" dt="2018-09-03T07:30:10.653" v="1921" actId="20577"/>
          <ac:spMkLst>
            <pc:docMk/>
            <pc:sldMk cId="0" sldId="265"/>
            <ac:spMk id="471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7:30:22.325" v="1922" actId="6549"/>
          <ac:spMkLst>
            <pc:docMk/>
            <pc:sldMk cId="0" sldId="265"/>
            <ac:spMk id="472" creationId="{00000000-0000-0000-0000-000000000000}"/>
          </ac:spMkLst>
        </pc:spChg>
        <pc:graphicFrameChg chg="add mod">
          <ac:chgData name="Peter Wingård" userId="ad841ce5ad1d225e" providerId="LiveId" clId="{FC63B268-EF58-44B5-8361-97F8CCE0E2F6}" dt="2018-09-03T07:31:29.203" v="1926" actId="14100"/>
          <ac:graphicFrameMkLst>
            <pc:docMk/>
            <pc:sldMk cId="0" sldId="265"/>
            <ac:graphicFrameMk id="7" creationId="{42F97AD1-6697-4509-8BF7-6D0525BAF938}"/>
          </ac:graphicFrameMkLst>
        </pc:graphicFrameChg>
        <pc:graphicFrameChg chg="mod">
          <ac:chgData name="Peter Wingård" userId="ad841ce5ad1d225e" providerId="LiveId" clId="{FC63B268-EF58-44B5-8361-97F8CCE0E2F6}" dt="2018-09-03T07:31:22.333" v="1924" actId="1076"/>
          <ac:graphicFrameMkLst>
            <pc:docMk/>
            <pc:sldMk cId="0" sldId="265"/>
            <ac:graphicFrameMk id="474" creationId="{00000000-0000-0000-0000-000000000000}"/>
          </ac:graphicFrameMkLst>
        </pc:graphicFrameChg>
        <pc:picChg chg="add">
          <ac:chgData name="Peter Wingård" userId="ad841ce5ad1d225e" providerId="LiveId" clId="{FC63B268-EF58-44B5-8361-97F8CCE0E2F6}" dt="2018-09-03T07:05:29.489" v="112"/>
          <ac:picMkLst>
            <pc:docMk/>
            <pc:sldMk cId="0" sldId="265"/>
            <ac:picMk id="6" creationId="{CCF3EAB2-37B8-42AC-A6E7-44DA088AD292}"/>
          </ac:picMkLst>
        </pc:picChg>
        <pc:picChg chg="del">
          <ac:chgData name="Peter Wingård" userId="ad841ce5ad1d225e" providerId="LiveId" clId="{FC63B268-EF58-44B5-8361-97F8CCE0E2F6}" dt="2018-09-03T07:05:27.657" v="111" actId="478"/>
          <ac:picMkLst>
            <pc:docMk/>
            <pc:sldMk cId="0" sldId="265"/>
            <ac:picMk id="473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7:42:16" v="2164" actId="14100"/>
        <pc:sldMkLst>
          <pc:docMk/>
          <pc:sldMk cId="0" sldId="266"/>
        </pc:sldMkLst>
        <pc:spChg chg="mod">
          <ac:chgData name="Peter Wingård" userId="ad841ce5ad1d225e" providerId="LiveId" clId="{FC63B268-EF58-44B5-8361-97F8CCE0E2F6}" dt="2018-09-03T07:32:54.025" v="1974" actId="20577"/>
          <ac:spMkLst>
            <pc:docMk/>
            <pc:sldMk cId="0" sldId="266"/>
            <ac:spMk id="476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7:34:59.187" v="2155" actId="20577"/>
          <ac:spMkLst>
            <pc:docMk/>
            <pc:sldMk cId="0" sldId="266"/>
            <ac:spMk id="477" creationId="{00000000-0000-0000-0000-000000000000}"/>
          </ac:spMkLst>
        </pc:spChg>
        <pc:graphicFrameChg chg="add del mod">
          <ac:chgData name="Peter Wingård" userId="ad841ce5ad1d225e" providerId="LiveId" clId="{FC63B268-EF58-44B5-8361-97F8CCE0E2F6}" dt="2018-09-03T07:42:03.787" v="2161" actId="478"/>
          <ac:graphicFrameMkLst>
            <pc:docMk/>
            <pc:sldMk cId="0" sldId="266"/>
            <ac:graphicFrameMk id="7" creationId="{4517BF41-B5FB-4EC0-881C-A055E08A92A9}"/>
          </ac:graphicFrameMkLst>
        </pc:graphicFrameChg>
        <pc:graphicFrameChg chg="add mod">
          <ac:chgData name="Peter Wingård" userId="ad841ce5ad1d225e" providerId="LiveId" clId="{FC63B268-EF58-44B5-8361-97F8CCE0E2F6}" dt="2018-09-03T07:42:16" v="2164" actId="14100"/>
          <ac:graphicFrameMkLst>
            <pc:docMk/>
            <pc:sldMk cId="0" sldId="266"/>
            <ac:graphicFrameMk id="8" creationId="{705A5FA7-19D3-4F34-B4B8-FB77AD68D46F}"/>
          </ac:graphicFrameMkLst>
        </pc:graphicFrameChg>
        <pc:graphicFrameChg chg="del mod">
          <ac:chgData name="Peter Wingård" userId="ad841ce5ad1d225e" providerId="LiveId" clId="{FC63B268-EF58-44B5-8361-97F8CCE0E2F6}" dt="2018-09-03T07:41:59.351" v="2160" actId="478"/>
          <ac:graphicFrameMkLst>
            <pc:docMk/>
            <pc:sldMk cId="0" sldId="266"/>
            <ac:graphicFrameMk id="479" creationId="{00000000-0000-0000-0000-000000000000}"/>
          </ac:graphicFrameMkLst>
        </pc:graphicFrameChg>
        <pc:picChg chg="add">
          <ac:chgData name="Peter Wingård" userId="ad841ce5ad1d225e" providerId="LiveId" clId="{FC63B268-EF58-44B5-8361-97F8CCE0E2F6}" dt="2018-09-03T07:05:56.421" v="115"/>
          <ac:picMkLst>
            <pc:docMk/>
            <pc:sldMk cId="0" sldId="266"/>
            <ac:picMk id="6" creationId="{26EF712D-26BE-494A-ACC8-A609BD80914C}"/>
          </ac:picMkLst>
        </pc:picChg>
        <pc:picChg chg="del">
          <ac:chgData name="Peter Wingård" userId="ad841ce5ad1d225e" providerId="LiveId" clId="{FC63B268-EF58-44B5-8361-97F8CCE0E2F6}" dt="2018-09-03T07:05:50.733" v="114" actId="478"/>
          <ac:picMkLst>
            <pc:docMk/>
            <pc:sldMk cId="0" sldId="266"/>
            <ac:picMk id="478" creationId="{00000000-0000-0000-0000-000000000000}"/>
          </ac:picMkLst>
        </pc:picChg>
      </pc:sldChg>
      <pc:sldChg chg="addSp delSp modSp del">
        <pc:chgData name="Peter Wingård" userId="ad841ce5ad1d225e" providerId="LiveId" clId="{FC63B268-EF58-44B5-8361-97F8CCE0E2F6}" dt="2018-09-03T07:43:04.886" v="2198" actId="2696"/>
        <pc:sldMkLst>
          <pc:docMk/>
          <pc:sldMk cId="0" sldId="267"/>
        </pc:sldMkLst>
        <pc:spChg chg="mod">
          <ac:chgData name="Peter Wingård" userId="ad841ce5ad1d225e" providerId="LiveId" clId="{FC63B268-EF58-44B5-8361-97F8CCE0E2F6}" dt="2018-09-03T07:06:16.196" v="119" actId="1076"/>
          <ac:spMkLst>
            <pc:docMk/>
            <pc:sldMk cId="0" sldId="267"/>
            <ac:spMk id="481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7:42:59.622" v="2197" actId="20577"/>
          <ac:spMkLst>
            <pc:docMk/>
            <pc:sldMk cId="0" sldId="267"/>
            <ac:spMk id="483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6:12.544" v="118"/>
          <ac:picMkLst>
            <pc:docMk/>
            <pc:sldMk cId="0" sldId="267"/>
            <ac:picMk id="6" creationId="{422552D7-8610-4BF3-ADAF-57085D1C1773}"/>
          </ac:picMkLst>
        </pc:picChg>
        <pc:picChg chg="del">
          <ac:chgData name="Peter Wingård" userId="ad841ce5ad1d225e" providerId="LiveId" clId="{FC63B268-EF58-44B5-8361-97F8CCE0E2F6}" dt="2018-09-03T07:06:10.308" v="117" actId="478"/>
          <ac:picMkLst>
            <pc:docMk/>
            <pc:sldMk cId="0" sldId="267"/>
            <ac:picMk id="484" creationId="{00000000-0000-0000-0000-000000000000}"/>
          </ac:picMkLst>
        </pc:picChg>
      </pc:sldChg>
      <pc:sldChg chg="addSp delSp modSp del">
        <pc:chgData name="Peter Wingård" userId="ad841ce5ad1d225e" providerId="LiveId" clId="{FC63B268-EF58-44B5-8361-97F8CCE0E2F6}" dt="2018-09-03T07:44:02.536" v="2258" actId="2696"/>
        <pc:sldMkLst>
          <pc:docMk/>
          <pc:sldMk cId="0" sldId="268"/>
        </pc:sldMkLst>
        <pc:spChg chg="mod">
          <ac:chgData name="Peter Wingård" userId="ad841ce5ad1d225e" providerId="LiveId" clId="{FC63B268-EF58-44B5-8361-97F8CCE0E2F6}" dt="2018-09-03T07:43:24.558" v="2207" actId="20577"/>
          <ac:spMkLst>
            <pc:docMk/>
            <pc:sldMk cId="0" sldId="268"/>
            <ac:spMk id="486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7:43:58.041" v="2257" actId="6549"/>
          <ac:spMkLst>
            <pc:docMk/>
            <pc:sldMk cId="0" sldId="268"/>
            <ac:spMk id="487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6:33.452" v="121"/>
          <ac:picMkLst>
            <pc:docMk/>
            <pc:sldMk cId="0" sldId="268"/>
            <ac:picMk id="5" creationId="{62B8EBB1-148A-40BF-B6C6-18C6A8D43657}"/>
          </ac:picMkLst>
        </pc:picChg>
        <pc:picChg chg="del">
          <ac:chgData name="Peter Wingård" userId="ad841ce5ad1d225e" providerId="LiveId" clId="{FC63B268-EF58-44B5-8361-97F8CCE0E2F6}" dt="2018-09-03T07:06:26.580" v="120" actId="478"/>
          <ac:picMkLst>
            <pc:docMk/>
            <pc:sldMk cId="0" sldId="268"/>
            <ac:picMk id="488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08:38.297" v="3658" actId="20577"/>
        <pc:sldMkLst>
          <pc:docMk/>
          <pc:sldMk cId="0" sldId="269"/>
        </pc:sldMkLst>
        <pc:spChg chg="mod">
          <ac:chgData name="Peter Wingård" userId="ad841ce5ad1d225e" providerId="LiveId" clId="{FC63B268-EF58-44B5-8361-97F8CCE0E2F6}" dt="2018-09-03T08:04:56.426" v="3432" actId="20577"/>
          <ac:spMkLst>
            <pc:docMk/>
            <pc:sldMk cId="0" sldId="269"/>
            <ac:spMk id="490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08:38.297" v="3658" actId="20577"/>
          <ac:spMkLst>
            <pc:docMk/>
            <pc:sldMk cId="0" sldId="269"/>
            <ac:spMk id="491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6:56.794" v="123"/>
          <ac:picMkLst>
            <pc:docMk/>
            <pc:sldMk cId="0" sldId="269"/>
            <ac:picMk id="5" creationId="{4000198A-AFBB-4B4B-A70C-CAC3A5D0AF23}"/>
          </ac:picMkLst>
        </pc:picChg>
        <pc:picChg chg="del">
          <ac:chgData name="Peter Wingård" userId="ad841ce5ad1d225e" providerId="LiveId" clId="{FC63B268-EF58-44B5-8361-97F8CCE0E2F6}" dt="2018-09-03T07:07:03.687" v="125" actId="478"/>
          <ac:picMkLst>
            <pc:docMk/>
            <pc:sldMk cId="0" sldId="269"/>
            <ac:picMk id="492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15:18.292" v="3819" actId="6549"/>
        <pc:sldMkLst>
          <pc:docMk/>
          <pc:sldMk cId="0" sldId="270"/>
        </pc:sldMkLst>
        <pc:spChg chg="mod">
          <ac:chgData name="Peter Wingård" userId="ad841ce5ad1d225e" providerId="LiveId" clId="{FC63B268-EF58-44B5-8361-97F8CCE0E2F6}" dt="2018-09-03T07:46:44.799" v="2459" actId="20577"/>
          <ac:spMkLst>
            <pc:docMk/>
            <pc:sldMk cId="0" sldId="270"/>
            <ac:spMk id="494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15:18.292" v="3819" actId="6549"/>
          <ac:spMkLst>
            <pc:docMk/>
            <pc:sldMk cId="0" sldId="270"/>
            <ac:spMk id="495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7:22.436" v="127"/>
          <ac:picMkLst>
            <pc:docMk/>
            <pc:sldMk cId="0" sldId="270"/>
            <ac:picMk id="5" creationId="{A08159AF-94A8-468A-AD70-AEE3F7148F3E}"/>
          </ac:picMkLst>
        </pc:picChg>
        <pc:picChg chg="del">
          <ac:chgData name="Peter Wingård" userId="ad841ce5ad1d225e" providerId="LiveId" clId="{FC63B268-EF58-44B5-8361-97F8CCE0E2F6}" dt="2018-09-03T07:07:19.491" v="126" actId="478"/>
          <ac:picMkLst>
            <pc:docMk/>
            <pc:sldMk cId="0" sldId="270"/>
            <ac:picMk id="496" creationId="{00000000-0000-0000-0000-000000000000}"/>
          </ac:picMkLst>
        </pc:picChg>
      </pc:sldChg>
      <pc:sldChg chg="addSp delSp modSp del">
        <pc:chgData name="Peter Wingård" userId="ad841ce5ad1d225e" providerId="LiveId" clId="{FC63B268-EF58-44B5-8361-97F8CCE0E2F6}" dt="2018-09-03T07:48:53.998" v="2656" actId="2696"/>
        <pc:sldMkLst>
          <pc:docMk/>
          <pc:sldMk cId="0" sldId="271"/>
        </pc:sldMkLst>
        <pc:spChg chg="mod">
          <ac:chgData name="Peter Wingård" userId="ad841ce5ad1d225e" providerId="LiveId" clId="{FC63B268-EF58-44B5-8361-97F8CCE0E2F6}" dt="2018-09-03T07:07:37.715" v="131" actId="1076"/>
          <ac:spMkLst>
            <pc:docMk/>
            <pc:sldMk cId="0" sldId="271"/>
            <ac:spMk id="498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7:33.698" v="130"/>
          <ac:picMkLst>
            <pc:docMk/>
            <pc:sldMk cId="0" sldId="271"/>
            <ac:picMk id="5" creationId="{242BC31F-648A-4C6C-9859-CB8D20A22CEC}"/>
          </ac:picMkLst>
        </pc:picChg>
        <pc:picChg chg="del">
          <ac:chgData name="Peter Wingård" userId="ad841ce5ad1d225e" providerId="LiveId" clId="{FC63B268-EF58-44B5-8361-97F8CCE0E2F6}" dt="2018-09-03T07:07:31.330" v="129" actId="478"/>
          <ac:picMkLst>
            <pc:docMk/>
            <pc:sldMk cId="0" sldId="271"/>
            <ac:picMk id="500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7:55:39.240" v="2736" actId="20577"/>
        <pc:sldMkLst>
          <pc:docMk/>
          <pc:sldMk cId="0" sldId="272"/>
        </pc:sldMkLst>
        <pc:spChg chg="add mod">
          <ac:chgData name="Peter Wingård" userId="ad841ce5ad1d225e" providerId="LiveId" clId="{FC63B268-EF58-44B5-8361-97F8CCE0E2F6}" dt="2018-09-03T07:53:13.593" v="2720" actId="1076"/>
          <ac:spMkLst>
            <pc:docMk/>
            <pc:sldMk cId="0" sldId="272"/>
            <ac:spMk id="4" creationId="{394C704F-614A-4727-B796-0AA6198D55A9}"/>
          </ac:spMkLst>
        </pc:spChg>
        <pc:spChg chg="add mod">
          <ac:chgData name="Peter Wingård" userId="ad841ce5ad1d225e" providerId="LiveId" clId="{FC63B268-EF58-44B5-8361-97F8CCE0E2F6}" dt="2018-09-03T07:55:39.240" v="2736" actId="20577"/>
          <ac:spMkLst>
            <pc:docMk/>
            <pc:sldMk cId="0" sldId="272"/>
            <ac:spMk id="6" creationId="{ADBB18A0-6F08-47F1-8C41-2C4F55E94378}"/>
          </ac:spMkLst>
        </pc:spChg>
        <pc:spChg chg="mod">
          <ac:chgData name="Peter Wingård" userId="ad841ce5ad1d225e" providerId="LiveId" clId="{FC63B268-EF58-44B5-8361-97F8CCE0E2F6}" dt="2018-09-03T07:49:19.075" v="2679" actId="20577"/>
          <ac:spMkLst>
            <pc:docMk/>
            <pc:sldMk cId="0" sldId="272"/>
            <ac:spMk id="502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7:52:25.195" v="2718" actId="20577"/>
          <ac:spMkLst>
            <pc:docMk/>
            <pc:sldMk cId="0" sldId="272"/>
            <ac:spMk id="503" creationId="{00000000-0000-0000-0000-000000000000}"/>
          </ac:spMkLst>
        </pc:spChg>
        <pc:graphicFrameChg chg="add del">
          <ac:chgData name="Peter Wingård" userId="ad841ce5ad1d225e" providerId="LiveId" clId="{FC63B268-EF58-44B5-8361-97F8CCE0E2F6}" dt="2018-09-03T07:51:26.816" v="2682"/>
          <ac:graphicFrameMkLst>
            <pc:docMk/>
            <pc:sldMk cId="0" sldId="272"/>
            <ac:graphicFrameMk id="2" creationId="{55C07942-DB54-48B0-A84B-BD441C16D479}"/>
          </ac:graphicFrameMkLst>
        </pc:graphicFrameChg>
        <pc:picChg chg="add mod">
          <ac:chgData name="Peter Wingård" userId="ad841ce5ad1d225e" providerId="LiveId" clId="{FC63B268-EF58-44B5-8361-97F8CCE0E2F6}" dt="2018-09-03T07:52:13.805" v="2684" actId="1076"/>
          <ac:picMkLst>
            <pc:docMk/>
            <pc:sldMk cId="0" sldId="272"/>
            <ac:picMk id="3" creationId="{8054B560-1107-4B21-88B3-D1BCB30D1CB3}"/>
          </ac:picMkLst>
        </pc:picChg>
        <pc:picChg chg="add">
          <ac:chgData name="Peter Wingård" userId="ad841ce5ad1d225e" providerId="LiveId" clId="{FC63B268-EF58-44B5-8361-97F8CCE0E2F6}" dt="2018-09-03T07:07:50.395" v="133"/>
          <ac:picMkLst>
            <pc:docMk/>
            <pc:sldMk cId="0" sldId="272"/>
            <ac:picMk id="5" creationId="{8C5FC64C-C3D8-40A4-AE5D-74BF3CA9565D}"/>
          </ac:picMkLst>
        </pc:picChg>
        <pc:picChg chg="del">
          <ac:chgData name="Peter Wingård" userId="ad841ce5ad1d225e" providerId="LiveId" clId="{FC63B268-EF58-44B5-8361-97F8CCE0E2F6}" dt="2018-09-03T07:07:47.752" v="132" actId="478"/>
          <ac:picMkLst>
            <pc:docMk/>
            <pc:sldMk cId="0" sldId="272"/>
            <ac:picMk id="504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04:05.555" v="3387" actId="20577"/>
        <pc:sldMkLst>
          <pc:docMk/>
          <pc:sldMk cId="0" sldId="273"/>
        </pc:sldMkLst>
        <pc:spChg chg="add mod">
          <ac:chgData name="Peter Wingård" userId="ad841ce5ad1d225e" providerId="LiveId" clId="{FC63B268-EF58-44B5-8361-97F8CCE0E2F6}" dt="2018-09-03T07:57:20.582" v="2806" actId="1076"/>
          <ac:spMkLst>
            <pc:docMk/>
            <pc:sldMk cId="0" sldId="273"/>
            <ac:spMk id="2" creationId="{7C3E92C1-B051-425D-A050-80CE339590BA}"/>
          </ac:spMkLst>
        </pc:spChg>
        <pc:spChg chg="add mod">
          <ac:chgData name="Peter Wingård" userId="ad841ce5ad1d225e" providerId="LiveId" clId="{FC63B268-EF58-44B5-8361-97F8CCE0E2F6}" dt="2018-09-03T07:57:32.678" v="2813" actId="20577"/>
          <ac:spMkLst>
            <pc:docMk/>
            <pc:sldMk cId="0" sldId="273"/>
            <ac:spMk id="7" creationId="{ABF87DF0-AE90-4F55-BABE-5C33C0AA1F87}"/>
          </ac:spMkLst>
        </pc:spChg>
        <pc:spChg chg="add mod">
          <ac:chgData name="Peter Wingård" userId="ad841ce5ad1d225e" providerId="LiveId" clId="{FC63B268-EF58-44B5-8361-97F8CCE0E2F6}" dt="2018-09-03T07:57:46.625" v="2831" actId="6549"/>
          <ac:spMkLst>
            <pc:docMk/>
            <pc:sldMk cId="0" sldId="273"/>
            <ac:spMk id="8" creationId="{9B3551AB-A773-4359-BDED-5D57919EC454}"/>
          </ac:spMkLst>
        </pc:spChg>
        <pc:spChg chg="add mod">
          <ac:chgData name="Peter Wingård" userId="ad841ce5ad1d225e" providerId="LiveId" clId="{FC63B268-EF58-44B5-8361-97F8CCE0E2F6}" dt="2018-09-03T07:58:04.376" v="2851" actId="20577"/>
          <ac:spMkLst>
            <pc:docMk/>
            <pc:sldMk cId="0" sldId="273"/>
            <ac:spMk id="9" creationId="{50800523-4501-46B3-A620-A22CE9950B6E}"/>
          </ac:spMkLst>
        </pc:spChg>
        <pc:spChg chg="add mod">
          <ac:chgData name="Peter Wingård" userId="ad841ce5ad1d225e" providerId="LiveId" clId="{FC63B268-EF58-44B5-8361-97F8CCE0E2F6}" dt="2018-09-03T07:58:21.432" v="2864" actId="20577"/>
          <ac:spMkLst>
            <pc:docMk/>
            <pc:sldMk cId="0" sldId="273"/>
            <ac:spMk id="10" creationId="{163ECFDC-9C6E-459B-90EE-3E26026BF4BA}"/>
          </ac:spMkLst>
        </pc:spChg>
        <pc:spChg chg="add mod">
          <ac:chgData name="Peter Wingård" userId="ad841ce5ad1d225e" providerId="LiveId" clId="{FC63B268-EF58-44B5-8361-97F8CCE0E2F6}" dt="2018-09-03T07:58:34.220" v="2879" actId="20577"/>
          <ac:spMkLst>
            <pc:docMk/>
            <pc:sldMk cId="0" sldId="273"/>
            <ac:spMk id="11" creationId="{806C8B2A-3F85-4076-8905-F0B7C6E5FA91}"/>
          </ac:spMkLst>
        </pc:spChg>
        <pc:spChg chg="add mod">
          <ac:chgData name="Peter Wingård" userId="ad841ce5ad1d225e" providerId="LiveId" clId="{FC63B268-EF58-44B5-8361-97F8CCE0E2F6}" dt="2018-09-03T07:58:52.667" v="2905" actId="1076"/>
          <ac:spMkLst>
            <pc:docMk/>
            <pc:sldMk cId="0" sldId="273"/>
            <ac:spMk id="12" creationId="{65674C16-A342-43A6-854A-A00AE44717B1}"/>
          </ac:spMkLst>
        </pc:spChg>
        <pc:spChg chg="add mod">
          <ac:chgData name="Peter Wingård" userId="ad841ce5ad1d225e" providerId="LiveId" clId="{FC63B268-EF58-44B5-8361-97F8CCE0E2F6}" dt="2018-09-03T07:59:11.392" v="2930" actId="1076"/>
          <ac:spMkLst>
            <pc:docMk/>
            <pc:sldMk cId="0" sldId="273"/>
            <ac:spMk id="13" creationId="{1CFAF137-6DDC-4DC4-9FAD-0D9FEC98D7B8}"/>
          </ac:spMkLst>
        </pc:spChg>
        <pc:spChg chg="mod">
          <ac:chgData name="Peter Wingård" userId="ad841ce5ad1d225e" providerId="LiveId" clId="{FC63B268-EF58-44B5-8361-97F8CCE0E2F6}" dt="2018-09-03T07:08:21.917" v="137" actId="1076"/>
          <ac:spMkLst>
            <pc:docMk/>
            <pc:sldMk cId="0" sldId="273"/>
            <ac:spMk id="506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04:05.555" v="3387" actId="20577"/>
          <ac:spMkLst>
            <pc:docMk/>
            <pc:sldMk cId="0" sldId="273"/>
            <ac:spMk id="507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8:18.778" v="136"/>
          <ac:picMkLst>
            <pc:docMk/>
            <pc:sldMk cId="0" sldId="273"/>
            <ac:picMk id="5" creationId="{21779A2E-A6C2-4054-A20E-ED02A7431060}"/>
          </ac:picMkLst>
        </pc:picChg>
        <pc:picChg chg="del">
          <ac:chgData name="Peter Wingård" userId="ad841ce5ad1d225e" providerId="LiveId" clId="{FC63B268-EF58-44B5-8361-97F8CCE0E2F6}" dt="2018-09-03T07:08:16.574" v="135" actId="478"/>
          <ac:picMkLst>
            <pc:docMk/>
            <pc:sldMk cId="0" sldId="273"/>
            <ac:picMk id="508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15:44.310" v="3821" actId="20577"/>
        <pc:sldMkLst>
          <pc:docMk/>
          <pc:sldMk cId="0" sldId="274"/>
        </pc:sldMkLst>
        <pc:spChg chg="mod">
          <ac:chgData name="Peter Wingård" userId="ad841ce5ad1d225e" providerId="LiveId" clId="{FC63B268-EF58-44B5-8361-97F8CCE0E2F6}" dt="2018-09-03T08:15:44.310" v="3821" actId="20577"/>
          <ac:spMkLst>
            <pc:docMk/>
            <pc:sldMk cId="0" sldId="274"/>
            <ac:spMk id="510" creationId="{00000000-0000-0000-0000-000000000000}"/>
          </ac:spMkLst>
        </pc:spChg>
        <pc:spChg chg="mod">
          <ac:chgData name="Peter Wingård" userId="ad841ce5ad1d225e" providerId="LiveId" clId="{FC63B268-EF58-44B5-8361-97F8CCE0E2F6}" dt="2018-09-03T08:01:44.553" v="3271"/>
          <ac:spMkLst>
            <pc:docMk/>
            <pc:sldMk cId="0" sldId="274"/>
            <ac:spMk id="511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8:28.937" v="139"/>
          <ac:picMkLst>
            <pc:docMk/>
            <pc:sldMk cId="0" sldId="274"/>
            <ac:picMk id="5" creationId="{F02704D9-612E-42DE-A617-59C6FFEA2242}"/>
          </ac:picMkLst>
        </pc:picChg>
        <pc:picChg chg="del">
          <ac:chgData name="Peter Wingård" userId="ad841ce5ad1d225e" providerId="LiveId" clId="{FC63B268-EF58-44B5-8361-97F8CCE0E2F6}" dt="2018-09-03T07:08:27.005" v="138" actId="478"/>
          <ac:picMkLst>
            <pc:docMk/>
            <pc:sldMk cId="0" sldId="274"/>
            <ac:picMk id="512" creationId="{00000000-0000-0000-0000-000000000000}"/>
          </ac:picMkLst>
        </pc:picChg>
      </pc:sldChg>
      <pc:sldChg chg="addSp delSp modSp">
        <pc:chgData name="Peter Wingård" userId="ad841ce5ad1d225e" providerId="LiveId" clId="{FC63B268-EF58-44B5-8361-97F8CCE0E2F6}" dt="2018-09-03T08:02:10.479" v="3308" actId="20577"/>
        <pc:sldMkLst>
          <pc:docMk/>
          <pc:sldMk cId="0" sldId="275"/>
        </pc:sldMkLst>
        <pc:spChg chg="mod">
          <ac:chgData name="Peter Wingård" userId="ad841ce5ad1d225e" providerId="LiveId" clId="{FC63B268-EF58-44B5-8361-97F8CCE0E2F6}" dt="2018-09-03T08:02:10.479" v="3308" actId="20577"/>
          <ac:spMkLst>
            <pc:docMk/>
            <pc:sldMk cId="0" sldId="275"/>
            <ac:spMk id="514" creationId="{00000000-0000-0000-0000-000000000000}"/>
          </ac:spMkLst>
        </pc:spChg>
        <pc:picChg chg="add">
          <ac:chgData name="Peter Wingård" userId="ad841ce5ad1d225e" providerId="LiveId" clId="{FC63B268-EF58-44B5-8361-97F8CCE0E2F6}" dt="2018-09-03T07:08:42.044" v="142"/>
          <ac:picMkLst>
            <pc:docMk/>
            <pc:sldMk cId="0" sldId="275"/>
            <ac:picMk id="4" creationId="{3E6074F6-5E45-4934-AF1A-80FA998D6BE8}"/>
          </ac:picMkLst>
        </pc:picChg>
        <pc:picChg chg="del">
          <ac:chgData name="Peter Wingård" userId="ad841ce5ad1d225e" providerId="LiveId" clId="{FC63B268-EF58-44B5-8361-97F8CCE0E2F6}" dt="2018-09-03T07:08:39.569" v="141" actId="478"/>
          <ac:picMkLst>
            <pc:docMk/>
            <pc:sldMk cId="0" sldId="275"/>
            <ac:picMk id="515" creationId="{00000000-0000-0000-0000-000000000000}"/>
          </ac:picMkLst>
        </pc:picChg>
      </pc:sldChg>
      <pc:sldChg chg="add">
        <pc:chgData name="Peter Wingård" userId="ad841ce5ad1d225e" providerId="LiveId" clId="{FC63B268-EF58-44B5-8361-97F8CCE0E2F6}" dt="2018-09-03T08:04:44.407" v="3414"/>
        <pc:sldMkLst>
          <pc:docMk/>
          <pc:sldMk cId="2351490233" sldId="27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kalkylblad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sv-SE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24227099999999999"/>
          <c:y val="0.24227099999999999"/>
          <c:w val="0.515459"/>
          <c:h val="0.50295900000000004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Intäkternas fördelning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Omsättning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4E2-4937-AF4C-E0B4287E82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4E2-4937-AF4C-E0B4287E825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4E2-4937-AF4C-E0B4287E825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4E2-4937-AF4C-E0B4287E825F}"/>
              </c:ext>
            </c:extLst>
          </c:dPt>
          <c:dLbls>
            <c:dLbl>
              <c:idx val="0"/>
              <c:layout>
                <c:manualLayout>
                  <c:x val="-0.11573053368328967"/>
                  <c:y val="0.1144103862017247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E2-4937-AF4C-E0B4287E825F}"/>
                </c:ext>
              </c:extLst>
            </c:dLbl>
            <c:dLbl>
              <c:idx val="1"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E2-4937-AF4C-E0B4287E825F}"/>
                </c:ext>
              </c:extLst>
            </c:dLbl>
            <c:dLbl>
              <c:idx val="2"/>
              <c:dLblPos val="ctr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4E2-4937-AF4C-E0B4287E825F}"/>
                </c:ext>
              </c:extLst>
            </c:dLbl>
            <c:dLbl>
              <c:idx val="3"/>
              <c:layout>
                <c:manualLayout>
                  <c:x val="9.5744750656167985E-2"/>
                  <c:y val="0.1811398575178102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4E2-4937-AF4C-E0B4287E825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Blad1!$A$2:$A$5</c:f>
              <c:strCache>
                <c:ptCount val="4"/>
                <c:pt idx="0">
                  <c:v>Medlemmar</c:v>
                </c:pt>
                <c:pt idx="1">
                  <c:v>Cuper</c:v>
                </c:pt>
                <c:pt idx="2">
                  <c:v>LOK mm</c:v>
                </c:pt>
                <c:pt idx="3">
                  <c:v>Övrigt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160</c:v>
                </c:pt>
                <c:pt idx="1">
                  <c:v>809</c:v>
                </c:pt>
                <c:pt idx="2">
                  <c:v>556</c:v>
                </c:pt>
                <c:pt idx="3">
                  <c:v>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4E2-4937-AF4C-E0B4287E825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Shape 433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34" name="Shape 434"/>
          <p:cNvSpPr>
            <a:spLocks noGrp="1"/>
          </p:cNvSpPr>
          <p:nvPr>
            <p:ph type="body" sz="quarter" idx="1"/>
          </p:nvPr>
        </p:nvSpPr>
        <p:spPr>
          <a:xfrm>
            <a:off x="905934" y="4717415"/>
            <a:ext cx="4982633" cy="446913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1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93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94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eltext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2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0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indshare Cover Slide (Image)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MindshareLogo"/>
          <p:cNvGrpSpPr/>
          <p:nvPr/>
        </p:nvGrpSpPr>
        <p:grpSpPr>
          <a:xfrm>
            <a:off x="742061" y="2508323"/>
            <a:ext cx="2064000" cy="635885"/>
            <a:chOff x="0" y="0"/>
            <a:chExt cx="2063999" cy="635884"/>
          </a:xfrm>
        </p:grpSpPr>
        <p:pic>
          <p:nvPicPr>
            <p:cNvPr id="110" name="logo graphic" descr="logo graphic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428108" y="0"/>
              <a:ext cx="635892" cy="63588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20" name="letters"/>
            <p:cNvGrpSpPr/>
            <p:nvPr/>
          </p:nvGrpSpPr>
          <p:grpSpPr>
            <a:xfrm>
              <a:off x="-1" y="242815"/>
              <a:ext cx="1351720" cy="150257"/>
              <a:chOff x="0" y="0"/>
              <a:chExt cx="1351718" cy="150256"/>
            </a:xfrm>
          </p:grpSpPr>
          <p:sp>
            <p:nvSpPr>
              <p:cNvPr id="111" name="Freeform 6"/>
              <p:cNvSpPr/>
              <p:nvPr/>
            </p:nvSpPr>
            <p:spPr>
              <a:xfrm>
                <a:off x="-1" y="1654"/>
                <a:ext cx="168800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2" name="Freeform 7"/>
              <p:cNvSpPr/>
              <p:nvPr/>
            </p:nvSpPr>
            <p:spPr>
              <a:xfrm>
                <a:off x="906220" y="992"/>
                <a:ext cx="168800" cy="1479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3" name="Freeform 8"/>
              <p:cNvSpPr/>
              <p:nvPr/>
            </p:nvSpPr>
            <p:spPr>
              <a:xfrm>
                <a:off x="257170" y="1654"/>
                <a:ext cx="148611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4" name="Freeform 9"/>
              <p:cNvSpPr/>
              <p:nvPr/>
            </p:nvSpPr>
            <p:spPr>
              <a:xfrm>
                <a:off x="435568" y="1654"/>
                <a:ext cx="147617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5" name="Freeform 10"/>
              <p:cNvSpPr/>
              <p:nvPr/>
            </p:nvSpPr>
            <p:spPr>
              <a:xfrm>
                <a:off x="1093885" y="1654"/>
                <a:ext cx="128090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6" name="Freeform 11"/>
              <p:cNvSpPr/>
              <p:nvPr/>
            </p:nvSpPr>
            <p:spPr>
              <a:xfrm>
                <a:off x="198587" y="1654"/>
                <a:ext cx="29789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7" name="Freeform 12"/>
              <p:cNvSpPr/>
              <p:nvPr/>
            </p:nvSpPr>
            <p:spPr>
              <a:xfrm>
                <a:off x="751983" y="1654"/>
                <a:ext cx="136364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8" name="Freeform 13"/>
              <p:cNvSpPr/>
              <p:nvPr/>
            </p:nvSpPr>
            <p:spPr>
              <a:xfrm>
                <a:off x="599734" y="-1"/>
                <a:ext cx="125773" cy="1502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75" y="8775"/>
                    </a:moveTo>
                    <a:cubicBezTo>
                      <a:pt x="8452" y="8325"/>
                      <a:pt x="6171" y="7988"/>
                      <a:pt x="6171" y="6300"/>
                    </a:cubicBezTo>
                    <a:cubicBezTo>
                      <a:pt x="6171" y="4838"/>
                      <a:pt x="8050" y="4050"/>
                      <a:pt x="11135" y="4050"/>
                    </a:cubicBezTo>
                    <a:cubicBezTo>
                      <a:pt x="14624" y="4050"/>
                      <a:pt x="17441" y="5063"/>
                      <a:pt x="18648" y="5513"/>
                    </a:cubicBezTo>
                    <a:cubicBezTo>
                      <a:pt x="18648" y="5513"/>
                      <a:pt x="18648" y="5513"/>
                      <a:pt x="18783" y="5513"/>
                    </a:cubicBezTo>
                    <a:cubicBezTo>
                      <a:pt x="19051" y="5513"/>
                      <a:pt x="19319" y="5513"/>
                      <a:pt x="19453" y="5288"/>
                    </a:cubicBezTo>
                    <a:cubicBezTo>
                      <a:pt x="20929" y="2813"/>
                      <a:pt x="20929" y="2813"/>
                      <a:pt x="20929" y="2813"/>
                    </a:cubicBezTo>
                    <a:cubicBezTo>
                      <a:pt x="20929" y="2700"/>
                      <a:pt x="20929" y="2588"/>
                      <a:pt x="20929" y="2588"/>
                    </a:cubicBezTo>
                    <a:cubicBezTo>
                      <a:pt x="20929" y="2363"/>
                      <a:pt x="20795" y="2138"/>
                      <a:pt x="20527" y="2025"/>
                    </a:cubicBezTo>
                    <a:cubicBezTo>
                      <a:pt x="20393" y="1913"/>
                      <a:pt x="20393" y="1913"/>
                      <a:pt x="20393" y="1913"/>
                    </a:cubicBezTo>
                    <a:cubicBezTo>
                      <a:pt x="17843" y="788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3"/>
                    </a:cubicBezTo>
                    <a:cubicBezTo>
                      <a:pt x="939" y="8438"/>
                      <a:pt x="1744" y="9788"/>
                      <a:pt x="3354" y="10800"/>
                    </a:cubicBezTo>
                    <a:cubicBezTo>
                      <a:pt x="5366" y="12037"/>
                      <a:pt x="8184" y="12375"/>
                      <a:pt x="10733" y="12712"/>
                    </a:cubicBezTo>
                    <a:cubicBezTo>
                      <a:pt x="14221" y="13162"/>
                      <a:pt x="16368" y="13387"/>
                      <a:pt x="16368" y="14962"/>
                    </a:cubicBezTo>
                    <a:cubicBezTo>
                      <a:pt x="16368" y="17437"/>
                      <a:pt x="12209" y="17662"/>
                      <a:pt x="10465" y="17662"/>
                    </a:cubicBezTo>
                    <a:cubicBezTo>
                      <a:pt x="7647" y="17662"/>
                      <a:pt x="5098" y="17100"/>
                      <a:pt x="2952" y="15975"/>
                    </a:cubicBezTo>
                    <a:cubicBezTo>
                      <a:pt x="2415" y="15637"/>
                      <a:pt x="2415" y="15637"/>
                      <a:pt x="2415" y="15637"/>
                    </a:cubicBezTo>
                    <a:cubicBezTo>
                      <a:pt x="2012" y="16087"/>
                      <a:pt x="2012" y="16087"/>
                      <a:pt x="2012" y="16087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2"/>
                      <a:pt x="5635" y="21600"/>
                      <a:pt x="10330" y="21600"/>
                    </a:cubicBezTo>
                    <a:cubicBezTo>
                      <a:pt x="17173" y="21600"/>
                      <a:pt x="21600" y="19012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9" name="Freeform 14"/>
              <p:cNvSpPr/>
              <p:nvPr/>
            </p:nvSpPr>
            <p:spPr>
              <a:xfrm>
                <a:off x="1243156" y="1654"/>
                <a:ext cx="108562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122" name="Titeltext"/>
          <p:cNvSpPr txBox="1">
            <a:spLocks noGrp="1"/>
          </p:cNvSpPr>
          <p:nvPr>
            <p:ph type="title"/>
          </p:nvPr>
        </p:nvSpPr>
        <p:spPr>
          <a:xfrm>
            <a:off x="3360342" y="1889760"/>
            <a:ext cx="8376877" cy="2111141"/>
          </a:xfrm>
          <a:prstGeom prst="rect">
            <a:avLst/>
          </a:prstGeom>
        </p:spPr>
        <p:txBody>
          <a:bodyPr lIns="0" tIns="0" rIns="0" bIns="0"/>
          <a:lstStyle>
            <a:lvl1pPr defTabSz="1219184">
              <a:lnSpc>
                <a:spcPct val="100000"/>
              </a:lnSpc>
              <a:spcBef>
                <a:spcPts val="400"/>
              </a:spcBef>
              <a:defRPr sz="37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23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3361568" y="4258733"/>
            <a:ext cx="8375651" cy="939801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93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8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76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69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24" name="Straight Connector 33"/>
          <p:cNvSpPr/>
          <p:nvPr/>
        </p:nvSpPr>
        <p:spPr>
          <a:xfrm>
            <a:off x="3328415" y="4022630"/>
            <a:ext cx="8400001" cy="1"/>
          </a:xfrm>
          <a:prstGeom prst="line">
            <a:avLst/>
          </a:prstGeom>
          <a:ln w="635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5" name="Straight Connector 47"/>
          <p:cNvSpPr/>
          <p:nvPr/>
        </p:nvSpPr>
        <p:spPr>
          <a:xfrm>
            <a:off x="478061" y="1631950"/>
            <a:ext cx="2614391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6" name="Straight Connector 49"/>
          <p:cNvSpPr/>
          <p:nvPr/>
        </p:nvSpPr>
        <p:spPr>
          <a:xfrm>
            <a:off x="3329518" y="1631950"/>
            <a:ext cx="8383894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 Client Cover Slide (Image)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eltext"/>
          <p:cNvSpPr txBox="1">
            <a:spLocks noGrp="1"/>
          </p:cNvSpPr>
          <p:nvPr>
            <p:ph type="title"/>
          </p:nvPr>
        </p:nvSpPr>
        <p:spPr>
          <a:xfrm>
            <a:off x="3384296" y="1885950"/>
            <a:ext cx="8375905" cy="2109217"/>
          </a:xfrm>
          <a:prstGeom prst="rect">
            <a:avLst/>
          </a:prstGeom>
        </p:spPr>
        <p:txBody>
          <a:bodyPr lIns="0" tIns="0" rIns="0" bIns="0"/>
          <a:lstStyle>
            <a:lvl1pPr defTabSz="1219184">
              <a:lnSpc>
                <a:spcPct val="100000"/>
              </a:lnSpc>
              <a:spcBef>
                <a:spcPts val="400"/>
              </a:spcBef>
              <a:defRPr sz="37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35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3384551" y="4249165"/>
            <a:ext cx="8375650" cy="940480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93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8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76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69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885060" y="1885950"/>
            <a:ext cx="1778001" cy="189653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grpSp>
        <p:nvGrpSpPr>
          <p:cNvPr id="148" name="MindshareLogo"/>
          <p:cNvGrpSpPr/>
          <p:nvPr/>
        </p:nvGrpSpPr>
        <p:grpSpPr>
          <a:xfrm>
            <a:off x="10201664" y="5877271"/>
            <a:ext cx="1462956" cy="450713"/>
            <a:chOff x="0" y="0"/>
            <a:chExt cx="1462954" cy="450712"/>
          </a:xfrm>
        </p:grpSpPr>
        <p:pic>
          <p:nvPicPr>
            <p:cNvPr id="137" name="logo graphic" descr="logo graphic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012237" y="0"/>
              <a:ext cx="450718" cy="4507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47" name="letters"/>
            <p:cNvGrpSpPr/>
            <p:nvPr/>
          </p:nvGrpSpPr>
          <p:grpSpPr>
            <a:xfrm>
              <a:off x="0" y="172106"/>
              <a:ext cx="958093" cy="106502"/>
              <a:chOff x="0" y="0"/>
              <a:chExt cx="958092" cy="106501"/>
            </a:xfrm>
          </p:grpSpPr>
          <p:sp>
            <p:nvSpPr>
              <p:cNvPr id="138" name="Freeform 6"/>
              <p:cNvSpPr/>
              <p:nvPr/>
            </p:nvSpPr>
            <p:spPr>
              <a:xfrm>
                <a:off x="0" y="1172"/>
                <a:ext cx="11964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9" name="Freeform 7"/>
              <p:cNvSpPr/>
              <p:nvPr/>
            </p:nvSpPr>
            <p:spPr>
              <a:xfrm>
                <a:off x="642325" y="703"/>
                <a:ext cx="119645" cy="104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0" name="Freeform 8"/>
              <p:cNvSpPr/>
              <p:nvPr/>
            </p:nvSpPr>
            <p:spPr>
              <a:xfrm>
                <a:off x="182281" y="1172"/>
                <a:ext cx="10533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1" name="Freeform 9"/>
              <p:cNvSpPr/>
              <p:nvPr/>
            </p:nvSpPr>
            <p:spPr>
              <a:xfrm>
                <a:off x="308729" y="1172"/>
                <a:ext cx="104631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2" name="Freeform 10"/>
              <p:cNvSpPr/>
              <p:nvPr/>
            </p:nvSpPr>
            <p:spPr>
              <a:xfrm>
                <a:off x="775341" y="1172"/>
                <a:ext cx="90790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3" name="Freeform 11"/>
              <p:cNvSpPr/>
              <p:nvPr/>
            </p:nvSpPr>
            <p:spPr>
              <a:xfrm>
                <a:off x="140757" y="1172"/>
                <a:ext cx="2111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4" name="Freeform 12"/>
              <p:cNvSpPr/>
              <p:nvPr/>
            </p:nvSpPr>
            <p:spPr>
              <a:xfrm>
                <a:off x="533003" y="1172"/>
                <a:ext cx="96654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5" name="Freeform 13"/>
              <p:cNvSpPr/>
              <p:nvPr/>
            </p:nvSpPr>
            <p:spPr>
              <a:xfrm>
                <a:off x="425089" y="-1"/>
                <a:ext cx="89147" cy="1065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75" y="8775"/>
                    </a:moveTo>
                    <a:cubicBezTo>
                      <a:pt x="8452" y="8325"/>
                      <a:pt x="6171" y="7987"/>
                      <a:pt x="6171" y="6300"/>
                    </a:cubicBezTo>
                    <a:cubicBezTo>
                      <a:pt x="6171" y="4837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2"/>
                      <a:pt x="20929" y="2812"/>
                      <a:pt x="20929" y="2812"/>
                    </a:cubicBezTo>
                    <a:cubicBezTo>
                      <a:pt x="20929" y="2700"/>
                      <a:pt x="20929" y="2587"/>
                      <a:pt x="20929" y="2587"/>
                    </a:cubicBezTo>
                    <a:cubicBezTo>
                      <a:pt x="20929" y="2362"/>
                      <a:pt x="20795" y="2137"/>
                      <a:pt x="20527" y="2025"/>
                    </a:cubicBezTo>
                    <a:cubicBezTo>
                      <a:pt x="20393" y="1912"/>
                      <a:pt x="20393" y="1912"/>
                      <a:pt x="20393" y="1912"/>
                    </a:cubicBezTo>
                    <a:cubicBezTo>
                      <a:pt x="17843" y="787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7"/>
                      <a:pt x="3354" y="10800"/>
                    </a:cubicBezTo>
                    <a:cubicBezTo>
                      <a:pt x="5366" y="12038"/>
                      <a:pt x="8184" y="12375"/>
                      <a:pt x="10733" y="12713"/>
                    </a:cubicBezTo>
                    <a:cubicBezTo>
                      <a:pt x="14221" y="13163"/>
                      <a:pt x="16368" y="13388"/>
                      <a:pt x="16368" y="14963"/>
                    </a:cubicBezTo>
                    <a:cubicBezTo>
                      <a:pt x="16368" y="17438"/>
                      <a:pt x="12209" y="17663"/>
                      <a:pt x="10465" y="17663"/>
                    </a:cubicBezTo>
                    <a:cubicBezTo>
                      <a:pt x="7647" y="17663"/>
                      <a:pt x="5098" y="17100"/>
                      <a:pt x="2952" y="15975"/>
                    </a:cubicBezTo>
                    <a:cubicBezTo>
                      <a:pt x="2415" y="15638"/>
                      <a:pt x="2415" y="15638"/>
                      <a:pt x="2415" y="15638"/>
                    </a:cubicBezTo>
                    <a:cubicBezTo>
                      <a:pt x="2012" y="16088"/>
                      <a:pt x="2012" y="16088"/>
                      <a:pt x="2012" y="16088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3"/>
                      <a:pt x="5635" y="21600"/>
                      <a:pt x="10330" y="21600"/>
                    </a:cubicBezTo>
                    <a:cubicBezTo>
                      <a:pt x="17173" y="21600"/>
                      <a:pt x="21600" y="19013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6" name="Freeform 14"/>
              <p:cNvSpPr/>
              <p:nvPr/>
            </p:nvSpPr>
            <p:spPr>
              <a:xfrm>
                <a:off x="881144" y="1172"/>
                <a:ext cx="76949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149" name="Straight Connector 19"/>
          <p:cNvSpPr/>
          <p:nvPr/>
        </p:nvSpPr>
        <p:spPr>
          <a:xfrm>
            <a:off x="3328415" y="4022630"/>
            <a:ext cx="8400001" cy="1"/>
          </a:xfrm>
          <a:prstGeom prst="line">
            <a:avLst/>
          </a:prstGeom>
          <a:ln w="635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0" name="Straight Connector 37"/>
          <p:cNvSpPr/>
          <p:nvPr/>
        </p:nvSpPr>
        <p:spPr>
          <a:xfrm>
            <a:off x="3328415" y="1631950"/>
            <a:ext cx="8383894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1" name="Straight Connector 48"/>
          <p:cNvSpPr/>
          <p:nvPr/>
        </p:nvSpPr>
        <p:spPr>
          <a:xfrm>
            <a:off x="478061" y="1631950"/>
            <a:ext cx="2614391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2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ingl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0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9376" y="6165303"/>
            <a:ext cx="2613958" cy="223182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61" name="Text Placeholder 1"/>
          <p:cNvSpPr>
            <a:spLocks noGrp="1"/>
          </p:cNvSpPr>
          <p:nvPr>
            <p:ph type="body" idx="13"/>
          </p:nvPr>
        </p:nvSpPr>
        <p:spPr>
          <a:xfrm>
            <a:off x="3368061" y="1631949"/>
            <a:ext cx="8392140" cy="4756537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62" name="Titeltext"/>
          <p:cNvSpPr txBox="1">
            <a:spLocks noGrp="1"/>
          </p:cNvSpPr>
          <p:nvPr>
            <p:ph type="title"/>
          </p:nvPr>
        </p:nvSpPr>
        <p:spPr>
          <a:xfrm>
            <a:off x="479376" y="693188"/>
            <a:ext cx="2613076" cy="474664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63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1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9376" y="6165303"/>
            <a:ext cx="2613958" cy="223182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72" name="Text Placeholder 1"/>
          <p:cNvSpPr>
            <a:spLocks noGrp="1"/>
          </p:cNvSpPr>
          <p:nvPr>
            <p:ph type="body" sz="half" idx="13"/>
          </p:nvPr>
        </p:nvSpPr>
        <p:spPr>
          <a:xfrm>
            <a:off x="3368061" y="1631949"/>
            <a:ext cx="4136424" cy="4756537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73" name="Text Placeholder 2"/>
          <p:cNvSpPr>
            <a:spLocks noGrp="1"/>
          </p:cNvSpPr>
          <p:nvPr>
            <p:ph type="body" sz="half" idx="14"/>
          </p:nvPr>
        </p:nvSpPr>
        <p:spPr>
          <a:xfrm>
            <a:off x="7780091" y="1631949"/>
            <a:ext cx="3980110" cy="4756537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74" name="Titeltext"/>
          <p:cNvSpPr txBox="1">
            <a:spLocks noGrp="1"/>
          </p:cNvSpPr>
          <p:nvPr>
            <p:ph type="title"/>
          </p:nvPr>
        </p:nvSpPr>
        <p:spPr>
          <a:xfrm>
            <a:off x="479376" y="693188"/>
            <a:ext cx="2613076" cy="474664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75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vider or Chapter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iteltext"/>
          <p:cNvSpPr txBox="1">
            <a:spLocks noGrp="1"/>
          </p:cNvSpPr>
          <p:nvPr>
            <p:ph type="title"/>
          </p:nvPr>
        </p:nvSpPr>
        <p:spPr>
          <a:xfrm>
            <a:off x="3330833" y="1639197"/>
            <a:ext cx="5770728" cy="2619538"/>
          </a:xfrm>
          <a:prstGeom prst="rect">
            <a:avLst/>
          </a:prstGeom>
        </p:spPr>
        <p:txBody>
          <a:bodyPr lIns="0" tIns="0" rIns="0" bIns="0"/>
          <a:lstStyle>
            <a:lvl1pPr defTabSz="1219184">
              <a:lnSpc>
                <a:spcPct val="100000"/>
              </a:lnSpc>
              <a:spcBef>
                <a:spcPts val="400"/>
              </a:spcBef>
              <a:defRPr sz="4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83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3337876" y="4258733"/>
            <a:ext cx="5763684" cy="939801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8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69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5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38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grpSp>
        <p:nvGrpSpPr>
          <p:cNvPr id="195" name="MindshareLogo"/>
          <p:cNvGrpSpPr/>
          <p:nvPr/>
        </p:nvGrpSpPr>
        <p:grpSpPr>
          <a:xfrm>
            <a:off x="10201664" y="5877271"/>
            <a:ext cx="1462956" cy="450713"/>
            <a:chOff x="0" y="0"/>
            <a:chExt cx="1462954" cy="450712"/>
          </a:xfrm>
        </p:grpSpPr>
        <p:pic>
          <p:nvPicPr>
            <p:cNvPr id="184" name="logo graphic" descr="logo graphic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012237" y="0"/>
              <a:ext cx="450718" cy="4507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94" name="letters"/>
            <p:cNvGrpSpPr/>
            <p:nvPr/>
          </p:nvGrpSpPr>
          <p:grpSpPr>
            <a:xfrm>
              <a:off x="0" y="172106"/>
              <a:ext cx="958093" cy="106502"/>
              <a:chOff x="0" y="0"/>
              <a:chExt cx="958092" cy="106501"/>
            </a:xfrm>
          </p:grpSpPr>
          <p:sp>
            <p:nvSpPr>
              <p:cNvPr id="185" name="Freeform 6"/>
              <p:cNvSpPr/>
              <p:nvPr/>
            </p:nvSpPr>
            <p:spPr>
              <a:xfrm>
                <a:off x="0" y="1172"/>
                <a:ext cx="11964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6" name="Freeform 7"/>
              <p:cNvSpPr/>
              <p:nvPr/>
            </p:nvSpPr>
            <p:spPr>
              <a:xfrm>
                <a:off x="642325" y="703"/>
                <a:ext cx="119645" cy="104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7" name="Freeform 8"/>
              <p:cNvSpPr/>
              <p:nvPr/>
            </p:nvSpPr>
            <p:spPr>
              <a:xfrm>
                <a:off x="182281" y="1172"/>
                <a:ext cx="10533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8" name="Freeform 9"/>
              <p:cNvSpPr/>
              <p:nvPr/>
            </p:nvSpPr>
            <p:spPr>
              <a:xfrm>
                <a:off x="308729" y="1172"/>
                <a:ext cx="104631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9" name="Freeform 10"/>
              <p:cNvSpPr/>
              <p:nvPr/>
            </p:nvSpPr>
            <p:spPr>
              <a:xfrm>
                <a:off x="775341" y="1172"/>
                <a:ext cx="90790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0" name="Freeform 11"/>
              <p:cNvSpPr/>
              <p:nvPr/>
            </p:nvSpPr>
            <p:spPr>
              <a:xfrm>
                <a:off x="140757" y="1172"/>
                <a:ext cx="2111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1" name="Freeform 12"/>
              <p:cNvSpPr/>
              <p:nvPr/>
            </p:nvSpPr>
            <p:spPr>
              <a:xfrm>
                <a:off x="533003" y="1172"/>
                <a:ext cx="96654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2" name="Freeform 13"/>
              <p:cNvSpPr/>
              <p:nvPr/>
            </p:nvSpPr>
            <p:spPr>
              <a:xfrm>
                <a:off x="425089" y="-1"/>
                <a:ext cx="89147" cy="1065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75" y="8775"/>
                    </a:moveTo>
                    <a:cubicBezTo>
                      <a:pt x="8452" y="8325"/>
                      <a:pt x="6171" y="7987"/>
                      <a:pt x="6171" y="6300"/>
                    </a:cubicBezTo>
                    <a:cubicBezTo>
                      <a:pt x="6171" y="4837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2"/>
                      <a:pt x="20929" y="2812"/>
                      <a:pt x="20929" y="2812"/>
                    </a:cubicBezTo>
                    <a:cubicBezTo>
                      <a:pt x="20929" y="2700"/>
                      <a:pt x="20929" y="2587"/>
                      <a:pt x="20929" y="2587"/>
                    </a:cubicBezTo>
                    <a:cubicBezTo>
                      <a:pt x="20929" y="2362"/>
                      <a:pt x="20795" y="2137"/>
                      <a:pt x="20527" y="2025"/>
                    </a:cubicBezTo>
                    <a:cubicBezTo>
                      <a:pt x="20393" y="1912"/>
                      <a:pt x="20393" y="1912"/>
                      <a:pt x="20393" y="1912"/>
                    </a:cubicBezTo>
                    <a:cubicBezTo>
                      <a:pt x="17843" y="787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7"/>
                      <a:pt x="3354" y="10800"/>
                    </a:cubicBezTo>
                    <a:cubicBezTo>
                      <a:pt x="5366" y="12038"/>
                      <a:pt x="8184" y="12375"/>
                      <a:pt x="10733" y="12713"/>
                    </a:cubicBezTo>
                    <a:cubicBezTo>
                      <a:pt x="14221" y="13163"/>
                      <a:pt x="16368" y="13388"/>
                      <a:pt x="16368" y="14963"/>
                    </a:cubicBezTo>
                    <a:cubicBezTo>
                      <a:pt x="16368" y="17438"/>
                      <a:pt x="12209" y="17663"/>
                      <a:pt x="10465" y="17663"/>
                    </a:cubicBezTo>
                    <a:cubicBezTo>
                      <a:pt x="7647" y="17663"/>
                      <a:pt x="5098" y="17100"/>
                      <a:pt x="2952" y="15975"/>
                    </a:cubicBezTo>
                    <a:cubicBezTo>
                      <a:pt x="2415" y="15638"/>
                      <a:pt x="2415" y="15638"/>
                      <a:pt x="2415" y="15638"/>
                    </a:cubicBezTo>
                    <a:cubicBezTo>
                      <a:pt x="2012" y="16088"/>
                      <a:pt x="2012" y="16088"/>
                      <a:pt x="2012" y="16088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3"/>
                      <a:pt x="5635" y="21600"/>
                      <a:pt x="10330" y="21600"/>
                    </a:cubicBezTo>
                    <a:cubicBezTo>
                      <a:pt x="17173" y="21600"/>
                      <a:pt x="21600" y="19013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3" name="Freeform 14"/>
              <p:cNvSpPr/>
              <p:nvPr/>
            </p:nvSpPr>
            <p:spPr>
              <a:xfrm>
                <a:off x="881144" y="1172"/>
                <a:ext cx="76949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196" name="Straight Connector 17"/>
          <p:cNvSpPr/>
          <p:nvPr/>
        </p:nvSpPr>
        <p:spPr>
          <a:xfrm>
            <a:off x="3329516" y="1885950"/>
            <a:ext cx="5763684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7" name="Straight Connector 18"/>
          <p:cNvSpPr/>
          <p:nvPr/>
        </p:nvSpPr>
        <p:spPr>
          <a:xfrm>
            <a:off x="3329516" y="4008966"/>
            <a:ext cx="5763684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8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eltext"/>
          <p:cNvSpPr txBox="1">
            <a:spLocks noGrp="1"/>
          </p:cNvSpPr>
          <p:nvPr>
            <p:ph type="title"/>
          </p:nvPr>
        </p:nvSpPr>
        <p:spPr>
          <a:xfrm>
            <a:off x="484368" y="1780118"/>
            <a:ext cx="11223264" cy="3297766"/>
          </a:xfrm>
          <a:prstGeom prst="rect">
            <a:avLst/>
          </a:prstGeom>
        </p:spPr>
        <p:txBody>
          <a:bodyPr lIns="0" tIns="0" rIns="0" bIns="0"/>
          <a:lstStyle>
            <a:lvl1pPr algn="ctr" defTabSz="1219184">
              <a:lnSpc>
                <a:spcPct val="100000"/>
              </a:lnSpc>
              <a:spcBef>
                <a:spcPts val="400"/>
              </a:spcBef>
              <a:defRPr sz="53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0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90370" y="692151"/>
            <a:ext cx="11223265" cy="939801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8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69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5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38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grpSp>
        <p:nvGrpSpPr>
          <p:cNvPr id="218" name="MindshareLogo"/>
          <p:cNvGrpSpPr/>
          <p:nvPr/>
        </p:nvGrpSpPr>
        <p:grpSpPr>
          <a:xfrm>
            <a:off x="10201664" y="5877271"/>
            <a:ext cx="1462956" cy="450713"/>
            <a:chOff x="0" y="0"/>
            <a:chExt cx="1462954" cy="450712"/>
          </a:xfrm>
        </p:grpSpPr>
        <p:pic>
          <p:nvPicPr>
            <p:cNvPr id="207" name="logo graphic" descr="logo graphic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012237" y="0"/>
              <a:ext cx="450718" cy="4507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17" name="letters"/>
            <p:cNvGrpSpPr/>
            <p:nvPr/>
          </p:nvGrpSpPr>
          <p:grpSpPr>
            <a:xfrm>
              <a:off x="0" y="172106"/>
              <a:ext cx="958093" cy="106502"/>
              <a:chOff x="0" y="0"/>
              <a:chExt cx="958092" cy="106501"/>
            </a:xfrm>
          </p:grpSpPr>
          <p:sp>
            <p:nvSpPr>
              <p:cNvPr id="208" name="Freeform 6"/>
              <p:cNvSpPr/>
              <p:nvPr/>
            </p:nvSpPr>
            <p:spPr>
              <a:xfrm>
                <a:off x="0" y="1172"/>
                <a:ext cx="11964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09" name="Freeform 7"/>
              <p:cNvSpPr/>
              <p:nvPr/>
            </p:nvSpPr>
            <p:spPr>
              <a:xfrm>
                <a:off x="642325" y="703"/>
                <a:ext cx="119645" cy="104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0" name="Freeform 8"/>
              <p:cNvSpPr/>
              <p:nvPr/>
            </p:nvSpPr>
            <p:spPr>
              <a:xfrm>
                <a:off x="182281" y="1172"/>
                <a:ext cx="10533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1" name="Freeform 9"/>
              <p:cNvSpPr/>
              <p:nvPr/>
            </p:nvSpPr>
            <p:spPr>
              <a:xfrm>
                <a:off x="308729" y="1172"/>
                <a:ext cx="104631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2" name="Freeform 10"/>
              <p:cNvSpPr/>
              <p:nvPr/>
            </p:nvSpPr>
            <p:spPr>
              <a:xfrm>
                <a:off x="775341" y="1172"/>
                <a:ext cx="90790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3" name="Freeform 11"/>
              <p:cNvSpPr/>
              <p:nvPr/>
            </p:nvSpPr>
            <p:spPr>
              <a:xfrm>
                <a:off x="140757" y="1172"/>
                <a:ext cx="2111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4" name="Freeform 12"/>
              <p:cNvSpPr/>
              <p:nvPr/>
            </p:nvSpPr>
            <p:spPr>
              <a:xfrm>
                <a:off x="533003" y="1172"/>
                <a:ext cx="96654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5" name="Freeform 13"/>
              <p:cNvSpPr/>
              <p:nvPr/>
            </p:nvSpPr>
            <p:spPr>
              <a:xfrm>
                <a:off x="425089" y="-1"/>
                <a:ext cx="89147" cy="1065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75" y="8775"/>
                    </a:moveTo>
                    <a:cubicBezTo>
                      <a:pt x="8452" y="8325"/>
                      <a:pt x="6171" y="7987"/>
                      <a:pt x="6171" y="6300"/>
                    </a:cubicBezTo>
                    <a:cubicBezTo>
                      <a:pt x="6171" y="4837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2"/>
                      <a:pt x="20929" y="2812"/>
                      <a:pt x="20929" y="2812"/>
                    </a:cubicBezTo>
                    <a:cubicBezTo>
                      <a:pt x="20929" y="2700"/>
                      <a:pt x="20929" y="2587"/>
                      <a:pt x="20929" y="2587"/>
                    </a:cubicBezTo>
                    <a:cubicBezTo>
                      <a:pt x="20929" y="2362"/>
                      <a:pt x="20795" y="2137"/>
                      <a:pt x="20527" y="2025"/>
                    </a:cubicBezTo>
                    <a:cubicBezTo>
                      <a:pt x="20393" y="1912"/>
                      <a:pt x="20393" y="1912"/>
                      <a:pt x="20393" y="1912"/>
                    </a:cubicBezTo>
                    <a:cubicBezTo>
                      <a:pt x="17843" y="787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7"/>
                      <a:pt x="3354" y="10800"/>
                    </a:cubicBezTo>
                    <a:cubicBezTo>
                      <a:pt x="5366" y="12038"/>
                      <a:pt x="8184" y="12375"/>
                      <a:pt x="10733" y="12713"/>
                    </a:cubicBezTo>
                    <a:cubicBezTo>
                      <a:pt x="14221" y="13163"/>
                      <a:pt x="16368" y="13388"/>
                      <a:pt x="16368" y="14963"/>
                    </a:cubicBezTo>
                    <a:cubicBezTo>
                      <a:pt x="16368" y="17438"/>
                      <a:pt x="12209" y="17663"/>
                      <a:pt x="10465" y="17663"/>
                    </a:cubicBezTo>
                    <a:cubicBezTo>
                      <a:pt x="7647" y="17663"/>
                      <a:pt x="5098" y="17100"/>
                      <a:pt x="2952" y="15975"/>
                    </a:cubicBezTo>
                    <a:cubicBezTo>
                      <a:pt x="2415" y="15638"/>
                      <a:pt x="2415" y="15638"/>
                      <a:pt x="2415" y="15638"/>
                    </a:cubicBezTo>
                    <a:cubicBezTo>
                      <a:pt x="2012" y="16088"/>
                      <a:pt x="2012" y="16088"/>
                      <a:pt x="2012" y="16088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3"/>
                      <a:pt x="5635" y="21600"/>
                      <a:pt x="10330" y="21600"/>
                    </a:cubicBezTo>
                    <a:cubicBezTo>
                      <a:pt x="17173" y="21600"/>
                      <a:pt x="21600" y="19013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6" name="Freeform 14"/>
              <p:cNvSpPr/>
              <p:nvPr/>
            </p:nvSpPr>
            <p:spPr>
              <a:xfrm>
                <a:off x="881144" y="1172"/>
                <a:ext cx="76949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219" name="Straight Connector 16"/>
          <p:cNvSpPr/>
          <p:nvPr/>
        </p:nvSpPr>
        <p:spPr>
          <a:xfrm>
            <a:off x="490369" y="452967"/>
            <a:ext cx="11223265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0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roduction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739517" y="4287089"/>
            <a:ext cx="8724969" cy="1181101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84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69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54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38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28" name="Text Placeholder 4"/>
          <p:cNvSpPr>
            <a:spLocks noGrp="1"/>
          </p:cNvSpPr>
          <p:nvPr>
            <p:ph type="body" sz="half" idx="13"/>
          </p:nvPr>
        </p:nvSpPr>
        <p:spPr>
          <a:xfrm>
            <a:off x="491067" y="2599266"/>
            <a:ext cx="11222567" cy="1659467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5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9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ation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8367" y="5439833"/>
            <a:ext cx="11235268" cy="803542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84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69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54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38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37" name="Text Placeholder 4"/>
          <p:cNvSpPr>
            <a:spLocks noGrp="1"/>
          </p:cNvSpPr>
          <p:nvPr>
            <p:ph type="body" sz="half" idx="13"/>
          </p:nvPr>
        </p:nvSpPr>
        <p:spPr>
          <a:xfrm>
            <a:off x="491067" y="2366434"/>
            <a:ext cx="11222567" cy="2125134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5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8" name="Straight Connector 4"/>
          <p:cNvSpPr/>
          <p:nvPr/>
        </p:nvSpPr>
        <p:spPr>
          <a:xfrm>
            <a:off x="490369" y="6383866"/>
            <a:ext cx="11223265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9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1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2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7" name="Rectangle 6"/>
          <p:cNvSpPr/>
          <p:nvPr/>
        </p:nvSpPr>
        <p:spPr>
          <a:xfrm>
            <a:off x="3329516" y="7407"/>
            <a:ext cx="8862484" cy="6850593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48" name="Titeltext"/>
          <p:cNvSpPr txBox="1">
            <a:spLocks noGrp="1"/>
          </p:cNvSpPr>
          <p:nvPr>
            <p:ph type="title"/>
          </p:nvPr>
        </p:nvSpPr>
        <p:spPr>
          <a:xfrm>
            <a:off x="475487" y="693456"/>
            <a:ext cx="2618085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49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5488" y="6089265"/>
            <a:ext cx="2609726" cy="294602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488" y="1449361"/>
            <a:ext cx="2609726" cy="3990475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1" name="Picture Placeholder 4"/>
          <p:cNvSpPr>
            <a:spLocks noGrp="1"/>
          </p:cNvSpPr>
          <p:nvPr>
            <p:ph type="pic" idx="14"/>
          </p:nvPr>
        </p:nvSpPr>
        <p:spPr>
          <a:xfrm>
            <a:off x="3329516" y="0"/>
            <a:ext cx="8862484" cy="685165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52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8875184" y="4796366"/>
            <a:ext cx="2779184" cy="1380068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3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3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Height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Titeltext"/>
          <p:cNvSpPr txBox="1">
            <a:spLocks noGrp="1"/>
          </p:cNvSpPr>
          <p:nvPr>
            <p:ph type="title"/>
          </p:nvPr>
        </p:nvSpPr>
        <p:spPr>
          <a:xfrm>
            <a:off x="475488" y="4237459"/>
            <a:ext cx="2618158" cy="2127945"/>
          </a:xfrm>
          <a:prstGeom prst="rect">
            <a:avLst/>
          </a:prstGeom>
        </p:spPr>
        <p:txBody>
          <a:bodyPr lIns="0" tIns="0" rIns="0" bIns="0" anchor="b"/>
          <a:lstStyle>
            <a:lvl1pPr defTabSz="1219184">
              <a:spcBef>
                <a:spcPts val="400"/>
              </a:spcBef>
              <a:defRPr sz="32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61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18766" y="6073871"/>
            <a:ext cx="5494868" cy="309996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62" name="Rectangle 5"/>
          <p:cNvSpPr/>
          <p:nvPr/>
        </p:nvSpPr>
        <p:spPr>
          <a:xfrm>
            <a:off x="3329516" y="7407"/>
            <a:ext cx="8862484" cy="6850593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3" name="Picture Placeholder 4"/>
          <p:cNvSpPr>
            <a:spLocks noGrp="1"/>
          </p:cNvSpPr>
          <p:nvPr>
            <p:ph type="pic" idx="13"/>
          </p:nvPr>
        </p:nvSpPr>
        <p:spPr>
          <a:xfrm>
            <a:off x="3329516" y="0"/>
            <a:ext cx="8862484" cy="685190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64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se Study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2" name="Rectangle 10"/>
          <p:cNvSpPr/>
          <p:nvPr/>
        </p:nvSpPr>
        <p:spPr>
          <a:xfrm>
            <a:off x="0" y="2"/>
            <a:ext cx="12192000" cy="400896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3" name="Picture Placeholder 8"/>
          <p:cNvSpPr>
            <a:spLocks noGrp="1"/>
          </p:cNvSpPr>
          <p:nvPr>
            <p:ph type="pic" idx="13"/>
          </p:nvPr>
        </p:nvSpPr>
        <p:spPr>
          <a:xfrm>
            <a:off x="1" y="-2"/>
            <a:ext cx="12189884" cy="400897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74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75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47122" y="6108062"/>
            <a:ext cx="5500550" cy="286968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76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480484" y="4258733"/>
            <a:ext cx="3605085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319311" y="424619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8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8158142" y="424619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9" name="Straight Connector 11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0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8847666" y="1636185"/>
            <a:ext cx="2865968" cy="1426634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3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8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se Study (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9" name="Rectangle 10"/>
          <p:cNvSpPr/>
          <p:nvPr/>
        </p:nvSpPr>
        <p:spPr>
          <a:xfrm>
            <a:off x="0" y="2"/>
            <a:ext cx="12192000" cy="400896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0" name="Picture Placeholder 8"/>
          <p:cNvSpPr>
            <a:spLocks noGrp="1"/>
          </p:cNvSpPr>
          <p:nvPr>
            <p:ph type="pic" idx="13"/>
          </p:nvPr>
        </p:nvSpPr>
        <p:spPr>
          <a:xfrm>
            <a:off x="1" y="-2"/>
            <a:ext cx="12189884" cy="400897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91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9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47122" y="6108062"/>
            <a:ext cx="5500550" cy="286968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93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480484" y="4258733"/>
            <a:ext cx="3605085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319311" y="424619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8158142" y="424619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6" name="Straight Connector 11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7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8847666" y="1636185"/>
            <a:ext cx="2865968" cy="1426634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37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8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6" name="Rectangle 6"/>
          <p:cNvSpPr/>
          <p:nvPr/>
        </p:nvSpPr>
        <p:spPr>
          <a:xfrm>
            <a:off x="1" y="1637116"/>
            <a:ext cx="12189884" cy="522088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7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08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29489" y="6093885"/>
            <a:ext cx="5480782" cy="286968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09" name="Picture Placeholder 4"/>
          <p:cNvSpPr>
            <a:spLocks noGrp="1"/>
          </p:cNvSpPr>
          <p:nvPr>
            <p:ph type="pic" idx="13"/>
          </p:nvPr>
        </p:nvSpPr>
        <p:spPr>
          <a:xfrm>
            <a:off x="1" y="1664207"/>
            <a:ext cx="12189884" cy="519379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10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634523" y="4055334"/>
            <a:ext cx="3060701" cy="1530353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3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9" name="Titeltext"/>
          <p:cNvSpPr txBox="1">
            <a:spLocks noGrp="1"/>
          </p:cNvSpPr>
          <p:nvPr>
            <p:ph type="title"/>
          </p:nvPr>
        </p:nvSpPr>
        <p:spPr>
          <a:xfrm>
            <a:off x="475487" y="692151"/>
            <a:ext cx="1122838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20" name="Rectangle 9"/>
          <p:cNvSpPr/>
          <p:nvPr/>
        </p:nvSpPr>
        <p:spPr>
          <a:xfrm>
            <a:off x="487170" y="1660306"/>
            <a:ext cx="5462167" cy="356658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1" name="Picture Placeholder 1"/>
          <p:cNvSpPr>
            <a:spLocks noGrp="1"/>
          </p:cNvSpPr>
          <p:nvPr>
            <p:ph type="pic" sz="half" idx="13"/>
          </p:nvPr>
        </p:nvSpPr>
        <p:spPr>
          <a:xfrm>
            <a:off x="476170" y="1633727"/>
            <a:ext cx="5475897" cy="360883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22" name="Rectangle 14"/>
          <p:cNvSpPr/>
          <p:nvPr/>
        </p:nvSpPr>
        <p:spPr>
          <a:xfrm>
            <a:off x="6213183" y="1660306"/>
            <a:ext cx="5483490" cy="356658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3" name="Picture Placeholder 2"/>
          <p:cNvSpPr>
            <a:spLocks noGrp="1"/>
          </p:cNvSpPr>
          <p:nvPr>
            <p:ph type="pic" sz="half" idx="14"/>
          </p:nvPr>
        </p:nvSpPr>
        <p:spPr>
          <a:xfrm>
            <a:off x="6202183" y="1633727"/>
            <a:ext cx="5497273" cy="360883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24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69081" y="5439833"/>
            <a:ext cx="5490077" cy="941918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13779" indent="-213779" defTabSz="1219184">
              <a:lnSpc>
                <a:spcPct val="100000"/>
              </a:lnSpc>
              <a:spcBef>
                <a:spcPts val="1300"/>
              </a:spcBef>
              <a:buFontTx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419090" indent="-205312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687900" indent="-2603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25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6216360" y="5439833"/>
            <a:ext cx="5498593" cy="941918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6" name="Source"/>
          <p:cNvSpPr>
            <a:spLocks noGrp="1"/>
          </p:cNvSpPr>
          <p:nvPr>
            <p:ph type="body" sz="quarter" idx="16"/>
          </p:nvPr>
        </p:nvSpPr>
        <p:spPr>
          <a:xfrm>
            <a:off x="6233805" y="6424283"/>
            <a:ext cx="5500550" cy="286968"/>
          </a:xfrm>
          <a:prstGeom prst="rect">
            <a:avLst/>
          </a:prstGeom>
        </p:spPr>
        <p:txBody>
          <a:bodyPr lIns="0" tIns="0" rIns="0" bIns="0" anchor="b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5" name="Titeltext"/>
          <p:cNvSpPr txBox="1">
            <a:spLocks noGrp="1"/>
          </p:cNvSpPr>
          <p:nvPr>
            <p:ph type="title"/>
          </p:nvPr>
        </p:nvSpPr>
        <p:spPr>
          <a:xfrm>
            <a:off x="475487" y="692148"/>
            <a:ext cx="1122838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3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59650" y="6115887"/>
            <a:ext cx="5500550" cy="280417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3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480484" y="4258733"/>
            <a:ext cx="3605085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38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311610" y="425873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39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155114" y="425873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0" name="Rectangle 12"/>
          <p:cNvSpPr/>
          <p:nvPr/>
        </p:nvSpPr>
        <p:spPr>
          <a:xfrm>
            <a:off x="487171" y="1631951"/>
            <a:ext cx="3598399" cy="237701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1" name="Picture Placeholder 1"/>
          <p:cNvSpPr>
            <a:spLocks noGrp="1"/>
          </p:cNvSpPr>
          <p:nvPr>
            <p:ph type="pic" sz="quarter" idx="16"/>
          </p:nvPr>
        </p:nvSpPr>
        <p:spPr>
          <a:xfrm>
            <a:off x="476170" y="1631947"/>
            <a:ext cx="3609401" cy="23770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42" name="Rectangle 13"/>
          <p:cNvSpPr/>
          <p:nvPr/>
        </p:nvSpPr>
        <p:spPr>
          <a:xfrm>
            <a:off x="4311610" y="1631951"/>
            <a:ext cx="3598398" cy="237701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300609" y="1631947"/>
            <a:ext cx="3609401" cy="23770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44" name="Rectangle 14"/>
          <p:cNvSpPr/>
          <p:nvPr/>
        </p:nvSpPr>
        <p:spPr>
          <a:xfrm>
            <a:off x="8110381" y="1631951"/>
            <a:ext cx="3598398" cy="237701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5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8125360" y="1631947"/>
            <a:ext cx="3609400" cy="23770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46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4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55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54496" y="6122099"/>
            <a:ext cx="5480782" cy="286968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56" name="Rectangle 16"/>
          <p:cNvSpPr/>
          <p:nvPr/>
        </p:nvSpPr>
        <p:spPr>
          <a:xfrm>
            <a:off x="480269" y="1658727"/>
            <a:ext cx="2612184" cy="237845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57" name="Picture Placeholder 1"/>
          <p:cNvSpPr>
            <a:spLocks noGrp="1"/>
          </p:cNvSpPr>
          <p:nvPr>
            <p:ph type="pic" sz="quarter" idx="13"/>
          </p:nvPr>
        </p:nvSpPr>
        <p:spPr>
          <a:xfrm>
            <a:off x="479998" y="1660305"/>
            <a:ext cx="2612453" cy="23770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58" name="Rectangle 19"/>
          <p:cNvSpPr/>
          <p:nvPr/>
        </p:nvSpPr>
        <p:spPr>
          <a:xfrm>
            <a:off x="3335763" y="1658727"/>
            <a:ext cx="2612185" cy="237845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5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352605" y="1660305"/>
            <a:ext cx="2612453" cy="23770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60" name="Rectangle 20"/>
          <p:cNvSpPr/>
          <p:nvPr/>
        </p:nvSpPr>
        <p:spPr>
          <a:xfrm>
            <a:off x="6229760" y="1658727"/>
            <a:ext cx="2612185" cy="237845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1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212651" y="1660305"/>
            <a:ext cx="2612452" cy="23770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62" name="Rectangle 21"/>
          <p:cNvSpPr/>
          <p:nvPr/>
        </p:nvSpPr>
        <p:spPr>
          <a:xfrm>
            <a:off x="9098088" y="1658727"/>
            <a:ext cx="2612185" cy="237845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9097819" y="1660305"/>
            <a:ext cx="2612453" cy="23770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64" name="Text Placeholder 1"/>
          <p:cNvSpPr>
            <a:spLocks noGrp="1"/>
          </p:cNvSpPr>
          <p:nvPr>
            <p:ph type="body" sz="quarter" idx="17"/>
          </p:nvPr>
        </p:nvSpPr>
        <p:spPr>
          <a:xfrm>
            <a:off x="480484" y="4258734"/>
            <a:ext cx="2611969" cy="1835013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5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3358349" y="4258734"/>
            <a:ext cx="2611969" cy="1835013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6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6236215" y="4258733"/>
            <a:ext cx="2611968" cy="1835012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7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9101666" y="4258734"/>
            <a:ext cx="2611968" cy="1835013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8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7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5488" y="6089265"/>
            <a:ext cx="2609726" cy="294602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77" name="Rectangle 16"/>
          <p:cNvSpPr/>
          <p:nvPr/>
        </p:nvSpPr>
        <p:spPr>
          <a:xfrm>
            <a:off x="3329516" y="452969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8" name="Picture Placeholder 1"/>
          <p:cNvSpPr>
            <a:spLocks noGrp="1"/>
          </p:cNvSpPr>
          <p:nvPr>
            <p:ph type="pic" sz="quarter" idx="13"/>
          </p:nvPr>
        </p:nvSpPr>
        <p:spPr>
          <a:xfrm>
            <a:off x="3329247" y="454547"/>
            <a:ext cx="2622821" cy="283043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75488" y="1449361"/>
            <a:ext cx="2609726" cy="3990475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0" name="Titeltext"/>
          <p:cNvSpPr txBox="1">
            <a:spLocks noGrp="1"/>
          </p:cNvSpPr>
          <p:nvPr>
            <p:ph type="title"/>
          </p:nvPr>
        </p:nvSpPr>
        <p:spPr>
          <a:xfrm>
            <a:off x="475487" y="693456"/>
            <a:ext cx="2618085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81" name="Rectangle 17"/>
          <p:cNvSpPr/>
          <p:nvPr/>
        </p:nvSpPr>
        <p:spPr>
          <a:xfrm>
            <a:off x="6198734" y="452969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2" name="Rectangle 18"/>
          <p:cNvSpPr/>
          <p:nvPr/>
        </p:nvSpPr>
        <p:spPr>
          <a:xfrm>
            <a:off x="9085425" y="452969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223243" y="454547"/>
            <a:ext cx="2622820" cy="283043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84" name="Rectangle 20"/>
          <p:cNvSpPr/>
          <p:nvPr/>
        </p:nvSpPr>
        <p:spPr>
          <a:xfrm>
            <a:off x="3329516" y="3552304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9135909" y="454547"/>
            <a:ext cx="2622821" cy="283043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86" name="Rectangle 21"/>
          <p:cNvSpPr/>
          <p:nvPr/>
        </p:nvSpPr>
        <p:spPr>
          <a:xfrm>
            <a:off x="6223513" y="3552304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7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3329247" y="3553881"/>
            <a:ext cx="2622821" cy="283043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88" name="Rectangle 22"/>
          <p:cNvSpPr/>
          <p:nvPr/>
        </p:nvSpPr>
        <p:spPr>
          <a:xfrm>
            <a:off x="9085425" y="3552304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9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6198465" y="3537089"/>
            <a:ext cx="2622821" cy="283043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90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9135420" y="3553881"/>
            <a:ext cx="2622821" cy="283043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9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29489" y="6309174"/>
            <a:ext cx="5480782" cy="292609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99" name="Rectangle 1"/>
          <p:cNvSpPr/>
          <p:nvPr/>
        </p:nvSpPr>
        <p:spPr>
          <a:xfrm>
            <a:off x="479170" y="452833"/>
            <a:ext cx="5472605" cy="2832008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0" name="Picture Placeholder 1"/>
          <p:cNvSpPr>
            <a:spLocks noGrp="1"/>
          </p:cNvSpPr>
          <p:nvPr>
            <p:ph type="pic" sz="quarter" idx="13"/>
          </p:nvPr>
        </p:nvSpPr>
        <p:spPr>
          <a:xfrm>
            <a:off x="478901" y="454391"/>
            <a:ext cx="5473166" cy="283029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1" name="Rectangle 4"/>
          <p:cNvSpPr/>
          <p:nvPr/>
        </p:nvSpPr>
        <p:spPr>
          <a:xfrm>
            <a:off x="478876" y="3450256"/>
            <a:ext cx="5472605" cy="2832009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2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78607" y="3451812"/>
            <a:ext cx="5473167" cy="283029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3" name="Rectangle 2"/>
          <p:cNvSpPr/>
          <p:nvPr/>
        </p:nvSpPr>
        <p:spPr>
          <a:xfrm>
            <a:off x="6219037" y="452833"/>
            <a:ext cx="5488645" cy="2832008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205580" y="454391"/>
            <a:ext cx="5489209" cy="283029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5" name="Rectangle 3"/>
          <p:cNvSpPr/>
          <p:nvPr/>
        </p:nvSpPr>
        <p:spPr>
          <a:xfrm>
            <a:off x="6218744" y="3450256"/>
            <a:ext cx="5488645" cy="2832009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218473" y="3451812"/>
            <a:ext cx="5489209" cy="283029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7" name="Text 1"/>
          <p:cNvSpPr>
            <a:spLocks noGrp="1"/>
          </p:cNvSpPr>
          <p:nvPr>
            <p:ph type="body" sz="quarter" idx="17"/>
          </p:nvPr>
        </p:nvSpPr>
        <p:spPr>
          <a:xfrm>
            <a:off x="463200" y="1252490"/>
            <a:ext cx="5486401" cy="140947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2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8" name="Text 2"/>
          <p:cNvSpPr>
            <a:spLocks noGrp="1"/>
          </p:cNvSpPr>
          <p:nvPr>
            <p:ph type="body" sz="quarter" idx="18"/>
          </p:nvPr>
        </p:nvSpPr>
        <p:spPr>
          <a:xfrm>
            <a:off x="6205580" y="1253635"/>
            <a:ext cx="5486401" cy="140947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2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9" name="Text 3"/>
          <p:cNvSpPr>
            <a:spLocks noGrp="1"/>
          </p:cNvSpPr>
          <p:nvPr>
            <p:ph type="body" sz="quarter" idx="19"/>
          </p:nvPr>
        </p:nvSpPr>
        <p:spPr>
          <a:xfrm>
            <a:off x="463199" y="4082786"/>
            <a:ext cx="5486525" cy="140947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2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0" name="Text 4"/>
          <p:cNvSpPr>
            <a:spLocks noGrp="1"/>
          </p:cNvSpPr>
          <p:nvPr>
            <p:ph type="body" sz="quarter" idx="20"/>
          </p:nvPr>
        </p:nvSpPr>
        <p:spPr>
          <a:xfrm>
            <a:off x="6205580" y="4082786"/>
            <a:ext cx="5486401" cy="140947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2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30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9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420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9" name="Brödtext nivå ett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0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8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73" name="Brödtext nivå ett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85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tillbergabandy.s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Rektangel 5"/>
          <p:cNvSpPr/>
          <p:nvPr/>
        </p:nvSpPr>
        <p:spPr>
          <a:xfrm>
            <a:off x="1296573" y="2288813"/>
            <a:ext cx="10537874" cy="3785652"/>
          </a:xfrm>
          <a:prstGeom prst="rect">
            <a:avLst/>
          </a:prstGeom>
          <a:solidFill>
            <a:srgbClr val="FFFFFF">
              <a:alpha val="77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6000" cap="all" spc="-100">
                <a:solidFill>
                  <a:srgbClr val="FF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 dirty="0" err="1"/>
              <a:t>Föräldra</a:t>
            </a:r>
            <a:r>
              <a:rPr lang="sv-SE" dirty="0"/>
              <a:t>M</a:t>
            </a:r>
            <a:r>
              <a:rPr dirty="0" err="1"/>
              <a:t>öte</a:t>
            </a:r>
            <a:r>
              <a:rPr dirty="0"/>
              <a:t> – </a:t>
            </a:r>
            <a:r>
              <a:rPr dirty="0" smtClean="0"/>
              <a:t>Lag</a:t>
            </a:r>
            <a:r>
              <a:rPr lang="sv-SE" dirty="0"/>
              <a:t> U</a:t>
            </a:r>
            <a:r>
              <a:rPr lang="sv-SE" dirty="0" smtClean="0"/>
              <a:t>09-12</a:t>
            </a:r>
            <a:endParaRPr dirty="0"/>
          </a:p>
          <a:p>
            <a:pPr algn="ctr">
              <a:defRPr sz="6000" cap="all" spc="-100">
                <a:solidFill>
                  <a:srgbClr val="FF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 dirty="0"/>
              <a:t>201</a:t>
            </a:r>
            <a:r>
              <a:rPr lang="sv-SE" dirty="0"/>
              <a:t>8</a:t>
            </a:r>
            <a:r>
              <a:rPr dirty="0"/>
              <a:t> </a:t>
            </a:r>
            <a:r>
              <a:rPr lang="sv-SE" dirty="0"/>
              <a:t>-</a:t>
            </a:r>
            <a:r>
              <a:rPr lang="sv-SE" dirty="0" smtClean="0"/>
              <a:t>10-10</a:t>
            </a:r>
          </a:p>
          <a:p>
            <a:pPr algn="ctr">
              <a:defRPr sz="6000" cap="all" spc="-100">
                <a:solidFill>
                  <a:srgbClr val="FF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pPr>
            <a:endParaRPr lang="sv-SE" dirty="0"/>
          </a:p>
          <a:p>
            <a:pPr algn="ctr">
              <a:defRPr sz="6000" cap="all" spc="-100">
                <a:solidFill>
                  <a:srgbClr val="FF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 lang="sv-SE" dirty="0" smtClean="0"/>
              <a:t>Välkomna!</a:t>
            </a: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E7685C2-AF9E-471B-B14F-709509287B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Läget vad gäller ledare</a:t>
            </a:r>
            <a:endParaRPr dirty="0"/>
          </a:p>
        </p:txBody>
      </p:sp>
      <p:sp>
        <p:nvSpPr>
          <p:cNvPr id="49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SzTx/>
              <a:buNone/>
            </a:pPr>
            <a:r>
              <a:rPr lang="sv-SE" dirty="0" smtClean="0"/>
              <a:t>Tränare – Martin Söderberg</a:t>
            </a:r>
          </a:p>
          <a:p>
            <a:pPr marL="0" indent="0">
              <a:buSzTx/>
              <a:buNone/>
            </a:pPr>
            <a:r>
              <a:rPr lang="sv-SE" dirty="0" smtClean="0"/>
              <a:t>Tränare: Markus Järvenpää (resurs för hela grön zon)</a:t>
            </a:r>
          </a:p>
          <a:p>
            <a:pPr marL="0" indent="0">
              <a:buSzTx/>
              <a:buNone/>
            </a:pPr>
            <a:r>
              <a:rPr lang="sv-SE" dirty="0" smtClean="0"/>
              <a:t>Ass. tränare – Andreas Hammarbäck</a:t>
            </a:r>
          </a:p>
          <a:p>
            <a:pPr marL="0" indent="0">
              <a:buSzTx/>
              <a:buNone/>
            </a:pPr>
            <a:r>
              <a:rPr lang="sv-SE" dirty="0" smtClean="0"/>
              <a:t>Ass. tränare – Per Westberg</a:t>
            </a:r>
          </a:p>
          <a:p>
            <a:pPr marL="0" indent="0">
              <a:buSzTx/>
              <a:buNone/>
            </a:pPr>
            <a:r>
              <a:rPr lang="sv-SE" dirty="0" smtClean="0"/>
              <a:t>Lagledare – Per Westberg</a:t>
            </a:r>
          </a:p>
          <a:p>
            <a:pPr marL="0" indent="0">
              <a:buSzTx/>
              <a:buNone/>
            </a:pPr>
            <a:r>
              <a:rPr lang="sv-SE" dirty="0" smtClean="0"/>
              <a:t>Slipare – Mika Fors</a:t>
            </a:r>
          </a:p>
          <a:p>
            <a:pPr marL="0" indent="0">
              <a:buSzTx/>
              <a:buNone/>
            </a:pPr>
            <a:r>
              <a:rPr lang="sv-SE" dirty="0" smtClean="0"/>
              <a:t>Arrangemangsgrupp: Ann-Sofie </a:t>
            </a:r>
            <a:r>
              <a:rPr lang="sv-SE" dirty="0" err="1" smtClean="0"/>
              <a:t>Kidwell</a:t>
            </a:r>
            <a:r>
              <a:rPr lang="sv-SE" dirty="0" smtClean="0"/>
              <a:t>, kiosk (U09-P10)</a:t>
            </a:r>
          </a:p>
          <a:p>
            <a:pPr marL="0" indent="0">
              <a:buSzTx/>
              <a:buNone/>
            </a:pPr>
            <a:r>
              <a:rPr lang="sv-SE" dirty="0" smtClean="0"/>
              <a:t>Webb: Martin Söderberg (U11-P12) och Per Westberg (U09-P10)</a:t>
            </a:r>
          </a:p>
          <a:p>
            <a:pPr marL="0" indent="0">
              <a:buSzTx/>
              <a:buNone/>
            </a:pPr>
            <a:r>
              <a:rPr lang="sv-SE" dirty="0" smtClean="0"/>
              <a:t>Vi behöver bli fler! Ass. tränare och till arrangemangsgrupp.</a:t>
            </a:r>
          </a:p>
          <a:p>
            <a:pPr marL="0" indent="0">
              <a:buSzTx/>
              <a:buNone/>
            </a:pP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08159AF-94A8-468A-AD70-AEE3F7148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4744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Vad krävs vid ett poolspel?</a:t>
            </a:r>
            <a:endParaRPr dirty="0"/>
          </a:p>
        </p:txBody>
      </p:sp>
      <p:sp>
        <p:nvSpPr>
          <p:cNvPr id="49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lang="sv-SE" dirty="0" smtClean="0"/>
              <a:t>Matchcoach: 1-2</a:t>
            </a:r>
          </a:p>
          <a:p>
            <a:pPr marL="0" indent="0">
              <a:buSzTx/>
              <a:buNone/>
            </a:pPr>
            <a:r>
              <a:rPr lang="sv-SE" dirty="0" smtClean="0"/>
              <a:t>Lagledare: 1</a:t>
            </a:r>
          </a:p>
          <a:p>
            <a:pPr marL="0" indent="0">
              <a:buSzTx/>
              <a:buNone/>
            </a:pPr>
            <a:r>
              <a:rPr lang="sv-SE" dirty="0" smtClean="0"/>
              <a:t>Kiosk: 2</a:t>
            </a:r>
          </a:p>
          <a:p>
            <a:pPr marL="0" indent="0">
              <a:buSzTx/>
              <a:buNone/>
            </a:pPr>
            <a:r>
              <a:rPr lang="sv-SE" dirty="0" smtClean="0"/>
              <a:t>Matchvärdar: 2</a:t>
            </a:r>
          </a:p>
          <a:p>
            <a:pPr marL="0" indent="0">
              <a:buSzTx/>
              <a:buNone/>
            </a:pPr>
            <a:r>
              <a:rPr lang="sv-SE" dirty="0" smtClean="0"/>
              <a:t>Sarg och målburar: ca. 5-6</a:t>
            </a:r>
            <a:endParaRPr lang="sv-SE" dirty="0"/>
          </a:p>
          <a:p>
            <a:pPr marL="0" indent="0">
              <a:buSzTx/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08159AF-94A8-468A-AD70-AEE3F7148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3310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Utrustning och kläder, mm</a:t>
            </a:r>
            <a:endParaRPr dirty="0"/>
          </a:p>
        </p:txBody>
      </p:sp>
      <p:sp>
        <p:nvSpPr>
          <p:cNvPr id="49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>
              <a:buSzTx/>
              <a:buNone/>
            </a:pPr>
            <a:r>
              <a:rPr lang="sv-SE" dirty="0" smtClean="0"/>
              <a:t>Klubben står för: matchtröjor, träningströjor, damasker för match, målvaktsutrustning och overaller för ledare.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Klubben hjälper till med: bandybyxor, mössor, väskor/ryggsäckar, träningsoveraller, jackor och handdukar. Tillkommer även stöd för resekostnader och avgifter för cupspel.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Finansiering</a:t>
            </a:r>
            <a:r>
              <a:rPr lang="sv-SE" dirty="0"/>
              <a:t>: </a:t>
            </a:r>
            <a:r>
              <a:rPr lang="sv-SE" dirty="0" smtClean="0"/>
              <a:t>Restaurangchansen</a:t>
            </a:r>
            <a:r>
              <a:rPr lang="sv-SE" dirty="0"/>
              <a:t>, New Body, </a:t>
            </a:r>
            <a:r>
              <a:rPr lang="sv-SE" dirty="0" smtClean="0"/>
              <a:t>jobba </a:t>
            </a:r>
            <a:r>
              <a:rPr lang="sv-SE" dirty="0"/>
              <a:t>med ogräsrensning, P</a:t>
            </a:r>
            <a:r>
              <a:rPr lang="sv-SE" dirty="0" smtClean="0"/>
              <a:t>ower </a:t>
            </a:r>
            <a:r>
              <a:rPr lang="sv-SE" dirty="0" err="1" smtClean="0"/>
              <a:t>meet</a:t>
            </a:r>
            <a:r>
              <a:rPr lang="sv-SE" dirty="0" smtClean="0"/>
              <a:t>, Sponsorhuset m.m.</a:t>
            </a:r>
            <a:endParaRPr lang="sv-SE" dirty="0"/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Egna sponsorer: ja, det är ok men vi får det ordna själva.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08159AF-94A8-468A-AD70-AEE3F7148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Rubrik 1"/>
          <p:cNvSpPr txBox="1">
            <a:spLocks noGrp="1"/>
          </p:cNvSpPr>
          <p:nvPr>
            <p:ph type="title"/>
          </p:nvPr>
        </p:nvSpPr>
        <p:spPr>
          <a:xfrm>
            <a:off x="2105025" y="5813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Seriespel</a:t>
            </a:r>
            <a:r>
              <a:rPr dirty="0"/>
              <a:t> och </a:t>
            </a:r>
            <a:r>
              <a:rPr dirty="0" err="1"/>
              <a:t>Cuper</a:t>
            </a:r>
            <a:r>
              <a:rPr lang="sv-SE" dirty="0"/>
              <a:t>, licens och försäkring</a:t>
            </a:r>
            <a:endParaRPr dirty="0"/>
          </a:p>
        </p:txBody>
      </p:sp>
      <p:sp>
        <p:nvSpPr>
          <p:cNvPr id="503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lang="sv-SE" dirty="0"/>
              <a:t>Medlems och istidsavgift 2018-2019</a:t>
            </a: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C5FC64C-C3D8-40A4-AE5D-74BF3CA956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8054B560-1107-4B21-88B3-D1BCB30D1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390775"/>
            <a:ext cx="7400925" cy="2209800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394C704F-614A-4727-B796-0AA6198D55A9}"/>
              </a:ext>
            </a:extLst>
          </p:cNvPr>
          <p:cNvSpPr/>
          <p:nvPr/>
        </p:nvSpPr>
        <p:spPr>
          <a:xfrm>
            <a:off x="838200" y="4626331"/>
            <a:ext cx="6096000" cy="15610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Medlemsavgift: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Betalas senast 31/10. </a:t>
            </a:r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PG 361804-8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Individuellt medlemskap 300 kr. Familjemedlemskap 500 kr 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(gäller samtliga i familjen boende på samma adress) 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Deltagaravgifter: 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Betalas senast 30/11. </a:t>
            </a:r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PG 361804-8</a:t>
            </a: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ADBB18A0-6F08-47F1-8C41-2C4F55E94378}"/>
              </a:ext>
            </a:extLst>
          </p:cNvPr>
          <p:cNvSpPr/>
          <p:nvPr/>
        </p:nvSpPr>
        <p:spPr>
          <a:xfrm>
            <a:off x="8086725" y="1527318"/>
            <a:ext cx="6096000" cy="44494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Alla spelare och ledare verksamma i TB Västerås skall vara medlemmar.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Spelare som tränar och spelar bandy i TB Västerås from år 2 skall erlägga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både medlems och deltagaravgift. Ledare skall vara medlem på något vis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antingen enskild eller familj.</a:t>
            </a:r>
            <a:endParaRPr lang="sv-S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 avgifterna är betalda är ett krav för att få delta i seriespel och för att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spelare skall vara licensierade och ha giltig försäkring.</a:t>
            </a:r>
            <a:endParaRPr lang="sv-S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Betalda avgifter ger rätt att delta i träning och spela match. </a:t>
            </a:r>
            <a:endParaRPr lang="sv-S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Klubben betalar planhyror, licenser, anmälningsavgifter till serier samt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anmälningsavgift lag till cuper. Domaravgifter mm ingår vid match.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Medlemmar deltar subventionerat i av klubben anordnade aktiviteter som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 ex sommarbandyn.</a:t>
            </a:r>
            <a:endParaRPr lang="sv-S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 har valt att ha en differentierad prissättning beroende på ålder.</a:t>
            </a:r>
            <a:endParaRPr lang="sv-S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allra yngsta deltar avgiftsfritt i skridsko och bandyskola.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Därefter tillkommer en avgift.</a:t>
            </a:r>
            <a:endParaRPr lang="sv-S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sv-SE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</a:rPr>
              <a:t>Avgiften består av två delar, dels en medlemsavgift som årsstämman beslutar </a:t>
            </a:r>
          </a:p>
          <a:p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</a:rPr>
              <a:t>och som är lika för alla och dels en deltagaravgift som beslutas </a:t>
            </a:r>
          </a:p>
          <a:p>
            <a:r>
              <a:rPr lang="sv-SE" sz="1000" dirty="0">
                <a:latin typeface="Calibri" panose="020F0502020204030204" pitchFamily="34" charset="0"/>
                <a:ea typeface="Calibri" panose="020F0502020204030204" pitchFamily="34" charset="0"/>
              </a:rPr>
              <a:t>av ungdomsstyrelsen. </a:t>
            </a:r>
            <a:endParaRPr lang="sv-SE" sz="1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Träningar</a:t>
            </a:r>
            <a:endParaRPr dirty="0"/>
          </a:p>
        </p:txBody>
      </p:sp>
      <p:sp>
        <p:nvSpPr>
          <p:cNvPr id="49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SzTx/>
              <a:buNone/>
            </a:pPr>
            <a:r>
              <a:rPr lang="sv-SE" dirty="0" smtClean="0"/>
              <a:t>Måndagar kl.17.30 – 18.30 Hakonplan</a:t>
            </a:r>
          </a:p>
          <a:p>
            <a:pPr marL="0" indent="0">
              <a:buSzTx/>
              <a:buNone/>
            </a:pPr>
            <a:r>
              <a:rPr lang="sv-SE" dirty="0" smtClean="0"/>
              <a:t>Tisdagar kl.17.00 – 18.00 (friåkning från kl.16.30) Hakonplan</a:t>
            </a:r>
          </a:p>
          <a:p>
            <a:pPr marL="0" indent="0">
              <a:buSzTx/>
              <a:buNone/>
            </a:pPr>
            <a:r>
              <a:rPr lang="sv-SE" dirty="0" smtClean="0"/>
              <a:t>Onsdagar, jämna veckor kl.17.00 – 18.30 (friåkning från kl.16.30) Hakonplan.</a:t>
            </a:r>
          </a:p>
          <a:p>
            <a:pPr marL="0" indent="0">
              <a:buSzTx/>
              <a:buNone/>
            </a:pPr>
            <a:r>
              <a:rPr lang="sv-SE" dirty="0" smtClean="0"/>
              <a:t>Onsdagar, udda veckor kl.19.00-22.00 Hakonplan. </a:t>
            </a:r>
          </a:p>
          <a:p>
            <a:pPr marL="0" indent="0">
              <a:buSzTx/>
              <a:buNone/>
            </a:pPr>
            <a:r>
              <a:rPr lang="sv-SE" dirty="0" smtClean="0"/>
              <a:t>Lördagar kl.11.20 – 12.20 (Bandyskolan) ABB Arena Syd</a:t>
            </a:r>
            <a:endParaRPr lang="sv-SE" dirty="0"/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Nivå- och individanpassad träning. Fokus på skridskoåkning, passningsspel och spelförståelse. Onsdagar tränar P14 samtidigt som oss.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08159AF-94A8-468A-AD70-AEE3F7148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3380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Träningar, vad gäller</a:t>
            </a:r>
            <a:endParaRPr dirty="0"/>
          </a:p>
        </p:txBody>
      </p:sp>
      <p:sp>
        <p:nvSpPr>
          <p:cNvPr id="49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None/>
            </a:pPr>
            <a:r>
              <a:rPr lang="sv-SE" dirty="0" smtClean="0"/>
              <a:t>På plats i omklädningsrummet 15 minuter före träning.</a:t>
            </a:r>
          </a:p>
          <a:p>
            <a:pPr marL="0" indent="0">
              <a:buSzTx/>
              <a:buNone/>
            </a:pPr>
            <a:endParaRPr lang="sv-SE" dirty="0" smtClean="0"/>
          </a:p>
          <a:p>
            <a:pPr marL="0" indent="0">
              <a:buSzTx/>
              <a:buNone/>
            </a:pPr>
            <a:r>
              <a:rPr lang="sv-SE" dirty="0" smtClean="0"/>
              <a:t>Ingen ute på isen innan ok från ledare.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Halvcirkel framför ledarna vid samling på isen, ett knä i isen.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Slut på träningen, direkt av isen och samling i omklädningsrummet.</a:t>
            </a:r>
            <a:endParaRPr lang="sv-SE" dirty="0"/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08159AF-94A8-468A-AD70-AEE3F7148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495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Vi arrangerar poolspel</a:t>
            </a:r>
            <a:endParaRPr dirty="0"/>
          </a:p>
        </p:txBody>
      </p:sp>
      <p:sp>
        <p:nvSpPr>
          <p:cNvPr id="49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lang="sv-SE" dirty="0" smtClean="0"/>
              <a:t>12/1 kl.13.00 – 17.00 Hakonplan P09.</a:t>
            </a:r>
          </a:p>
          <a:p>
            <a:pPr marL="0" indent="0">
              <a:buSzTx/>
              <a:buNone/>
            </a:pPr>
            <a:r>
              <a:rPr lang="sv-SE" dirty="0" smtClean="0"/>
              <a:t>26/1 kl.10.30 – 14.30 Hakonplan P12.</a:t>
            </a:r>
          </a:p>
          <a:p>
            <a:pPr marL="0" indent="0">
              <a:buSzTx/>
              <a:buNone/>
            </a:pPr>
            <a:r>
              <a:rPr lang="sv-SE" dirty="0" smtClean="0"/>
              <a:t>16/2 kl.10.30 – 14.30 Hakonplan P10.</a:t>
            </a:r>
            <a:endParaRPr lang="sv-SE" dirty="0"/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Lagen kommer att mixas, några äldre och några yngre deltar.</a:t>
            </a:r>
          </a:p>
          <a:p>
            <a:pPr marL="0" indent="0">
              <a:buSzTx/>
              <a:buNone/>
            </a:pPr>
            <a:r>
              <a:rPr lang="sv-SE" dirty="0" smtClean="0"/>
              <a:t>P12 (2007-2008, tillkommer någon 2006 och 2009)</a:t>
            </a:r>
          </a:p>
          <a:p>
            <a:pPr marL="0" indent="0">
              <a:buSzTx/>
              <a:buNone/>
            </a:pPr>
            <a:r>
              <a:rPr lang="sv-SE" dirty="0" smtClean="0"/>
              <a:t>P10 (2009, tillkommer någon 2008 och 2010, 2011)</a:t>
            </a:r>
          </a:p>
          <a:p>
            <a:pPr marL="0" indent="0">
              <a:buSzTx/>
              <a:buNone/>
            </a:pPr>
            <a:r>
              <a:rPr lang="sv-SE" dirty="0" smtClean="0"/>
              <a:t>P09 (2010, tillkommer någon 2009 och 2011)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08159AF-94A8-468A-AD70-AEE3F7148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6494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Poolspel, vad gäller</a:t>
            </a:r>
            <a:endParaRPr dirty="0"/>
          </a:p>
        </p:txBody>
      </p:sp>
      <p:sp>
        <p:nvSpPr>
          <p:cNvPr id="49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indent="0">
              <a:buSzTx/>
              <a:buNone/>
            </a:pPr>
            <a:r>
              <a:rPr lang="sv-SE" dirty="0" smtClean="0"/>
              <a:t>På plats i omklädningsrummet 45 min före match (hemma).</a:t>
            </a:r>
          </a:p>
          <a:p>
            <a:pPr marL="0" indent="0">
              <a:buSzTx/>
              <a:buNone/>
            </a:pPr>
            <a:endParaRPr lang="sv-SE" dirty="0" smtClean="0"/>
          </a:p>
          <a:p>
            <a:pPr marL="0" indent="0">
              <a:buSzTx/>
              <a:buNone/>
            </a:pPr>
            <a:r>
              <a:rPr lang="sv-SE" dirty="0" smtClean="0"/>
              <a:t>”Föräldrafritt” i omklädningsrummet 30 min före match. Enbart spelare + ledare.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Laget och ledarna går ut till matchen tillsammans.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Uppvärmning av målvakt av utsedd spelare, lagkapten ”slingan” med resten.</a:t>
            </a:r>
          </a:p>
          <a:p>
            <a:pPr marL="0" indent="0">
              <a:buSzTx/>
              <a:buNone/>
            </a:pPr>
            <a:endParaRPr lang="sv-SE" dirty="0" smtClean="0"/>
          </a:p>
          <a:p>
            <a:pPr marL="0" indent="0">
              <a:buSzTx/>
              <a:buNone/>
            </a:pPr>
            <a:r>
              <a:rPr lang="sv-SE" dirty="0" smtClean="0"/>
              <a:t>Alla ska turas om att vara lagkapten, alla ska turas om att stå i mål, alla ska få spela på samtliga platser.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Matchcoacherna coachar laget, föräldrar är publik som hejar på laget.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Efter match spelare och ledare gemensamt in i omklädningsrummet för eftersnack.</a:t>
            </a:r>
            <a:endParaRPr lang="sv-SE" dirty="0"/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08159AF-94A8-468A-AD70-AEE3F7148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2591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Bemanning A-lagets matcher</a:t>
            </a:r>
            <a:endParaRPr dirty="0"/>
          </a:p>
        </p:txBody>
      </p:sp>
      <p:sp>
        <p:nvSpPr>
          <p:cNvPr id="49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SzTx/>
              <a:buNone/>
            </a:pPr>
            <a:r>
              <a:rPr lang="sv-SE" dirty="0" smtClean="0"/>
              <a:t>2/12 kl.15.00 TB – Nässjö, ABB Arena Syd</a:t>
            </a:r>
          </a:p>
          <a:p>
            <a:pPr marL="0" indent="0">
              <a:buSzTx/>
              <a:buNone/>
            </a:pPr>
            <a:r>
              <a:rPr lang="sv-SE" dirty="0" smtClean="0"/>
              <a:t>8/12 kl.15.00 TB – Peace &amp; Love, ABB Arena Syd</a:t>
            </a:r>
          </a:p>
          <a:p>
            <a:pPr marL="0" indent="0">
              <a:buSzTx/>
              <a:buNone/>
            </a:pPr>
            <a:r>
              <a:rPr lang="sv-SE" dirty="0" smtClean="0"/>
              <a:t>20/1 kl.13.00 TB – Kungälv, Hubbovallen – ”Winter-</a:t>
            </a:r>
            <a:r>
              <a:rPr lang="sv-SE" dirty="0" err="1" smtClean="0"/>
              <a:t>classic</a:t>
            </a:r>
            <a:r>
              <a:rPr lang="sv-SE" dirty="0" smtClean="0"/>
              <a:t>” (hela grön zon)</a:t>
            </a:r>
          </a:p>
          <a:p>
            <a:pPr marL="0" indent="0">
              <a:buSzTx/>
              <a:buNone/>
            </a:pPr>
            <a:r>
              <a:rPr lang="sv-SE" dirty="0" smtClean="0"/>
              <a:t>9/2 kl.15.00 TB – Ljusdal, ABB Arena Syd </a:t>
            </a:r>
            <a:endParaRPr lang="sv-SE" dirty="0"/>
          </a:p>
          <a:p>
            <a:pPr marL="0" indent="0">
              <a:buSzTx/>
              <a:buNone/>
            </a:pPr>
            <a:endParaRPr lang="sv-SE" dirty="0" smtClean="0"/>
          </a:p>
          <a:p>
            <a:pPr marL="0" indent="0">
              <a:buSzTx/>
              <a:buNone/>
            </a:pPr>
            <a:r>
              <a:rPr lang="sv-SE" dirty="0" smtClean="0"/>
              <a:t>Entré: 2</a:t>
            </a:r>
          </a:p>
          <a:p>
            <a:pPr marL="0" indent="0">
              <a:buSzTx/>
              <a:buNone/>
            </a:pPr>
            <a:r>
              <a:rPr lang="sv-SE" dirty="0" smtClean="0"/>
              <a:t>Kiosk: 3</a:t>
            </a:r>
          </a:p>
          <a:p>
            <a:pPr marL="0" indent="0">
              <a:buSzTx/>
              <a:buNone/>
            </a:pPr>
            <a:r>
              <a:rPr lang="sv-SE" dirty="0" smtClean="0"/>
              <a:t>Lotter: 3</a:t>
            </a:r>
          </a:p>
          <a:p>
            <a:pPr marL="0" indent="0">
              <a:buSzTx/>
              <a:buNone/>
            </a:pPr>
            <a:r>
              <a:rPr lang="sv-SE" dirty="0" smtClean="0"/>
              <a:t>Bollkallar: 4 – 8</a:t>
            </a:r>
          </a:p>
          <a:p>
            <a:pPr marL="0" indent="0">
              <a:buSzTx/>
              <a:buNone/>
            </a:pPr>
            <a:r>
              <a:rPr lang="sv-SE" dirty="0" smtClean="0"/>
              <a:t>Intäkterna från kiosken går till ungdomsverksamheten, ca. 50 tkr. NYTT FÖR I ÅR!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08159AF-94A8-468A-AD70-AEE3F7148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8531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Rubrik 1"/>
          <p:cNvSpPr txBox="1">
            <a:spLocks noGrp="1"/>
          </p:cNvSpPr>
          <p:nvPr>
            <p:ph type="title"/>
          </p:nvPr>
        </p:nvSpPr>
        <p:spPr>
          <a:xfrm>
            <a:off x="1295400" y="581327"/>
            <a:ext cx="10515600" cy="1325563"/>
          </a:xfrm>
          <a:prstGeom prst="rect">
            <a:avLst/>
          </a:prstGeom>
        </p:spPr>
        <p:txBody>
          <a:bodyPr/>
          <a:lstStyle>
            <a:lvl1pPr defTabSz="868680">
              <a:defRPr sz="4180"/>
            </a:lvl1pPr>
          </a:lstStyle>
          <a:p>
            <a:r>
              <a:rPr dirty="0"/>
              <a:t>T</a:t>
            </a:r>
            <a:r>
              <a:rPr lang="sv-SE" dirty="0"/>
              <a:t>B-Västerås,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av </a:t>
            </a:r>
            <a:r>
              <a:rPr lang="sv-SE" dirty="0"/>
              <a:t>S</a:t>
            </a:r>
            <a:r>
              <a:rPr dirty="0" err="1"/>
              <a:t>veriges</a:t>
            </a:r>
            <a:r>
              <a:rPr dirty="0"/>
              <a:t> </a:t>
            </a:r>
            <a:r>
              <a:rPr dirty="0" err="1"/>
              <a:t>bästa</a:t>
            </a:r>
            <a:r>
              <a:rPr dirty="0"/>
              <a:t> </a:t>
            </a:r>
            <a:r>
              <a:rPr dirty="0" err="1"/>
              <a:t>ba</a:t>
            </a:r>
            <a:r>
              <a:rPr lang="sv-SE" dirty="0" err="1"/>
              <a:t>ndyföreningar</a:t>
            </a:r>
            <a:r>
              <a:rPr dirty="0"/>
              <a:t> ?!</a:t>
            </a:r>
          </a:p>
        </p:txBody>
      </p:sp>
      <p:sp>
        <p:nvSpPr>
          <p:cNvPr id="511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dirty="0"/>
              <a:t>T</a:t>
            </a:r>
            <a:r>
              <a:rPr lang="sv-SE" dirty="0"/>
              <a:t>B-</a:t>
            </a:r>
            <a:r>
              <a:rPr lang="sv-SE" dirty="0" err="1"/>
              <a:t>Väserås</a:t>
            </a:r>
            <a:r>
              <a:rPr dirty="0"/>
              <a:t> </a:t>
            </a:r>
            <a:r>
              <a:rPr dirty="0" err="1"/>
              <a:t>är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ideell</a:t>
            </a:r>
            <a:r>
              <a:rPr dirty="0"/>
              <a:t> </a:t>
            </a:r>
            <a:r>
              <a:rPr dirty="0" err="1"/>
              <a:t>förening</a:t>
            </a:r>
            <a:r>
              <a:rPr dirty="0"/>
              <a:t>.</a:t>
            </a:r>
          </a:p>
          <a:p>
            <a:pPr marL="0" indent="0">
              <a:buSzTx/>
              <a:buNone/>
            </a:pPr>
            <a:r>
              <a:rPr dirty="0"/>
              <a:t>T</a:t>
            </a:r>
            <a:r>
              <a:rPr lang="sv-SE" dirty="0"/>
              <a:t>B-Västerås</a:t>
            </a:r>
            <a:r>
              <a:rPr dirty="0"/>
              <a:t> </a:t>
            </a:r>
            <a:r>
              <a:rPr dirty="0" err="1"/>
              <a:t>är</a:t>
            </a:r>
            <a:r>
              <a:rPr dirty="0"/>
              <a:t> </a:t>
            </a:r>
            <a:r>
              <a:rPr dirty="0" err="1"/>
              <a:t>dess</a:t>
            </a:r>
            <a:r>
              <a:rPr dirty="0"/>
              <a:t> </a:t>
            </a:r>
            <a:r>
              <a:rPr dirty="0" err="1"/>
              <a:t>medlemmar</a:t>
            </a:r>
            <a:r>
              <a:rPr dirty="0"/>
              <a:t> och </a:t>
            </a:r>
            <a:r>
              <a:rPr dirty="0" err="1"/>
              <a:t>inget</a:t>
            </a:r>
            <a:r>
              <a:rPr dirty="0"/>
              <a:t> </a:t>
            </a:r>
            <a:r>
              <a:rPr dirty="0" err="1"/>
              <a:t>annat</a:t>
            </a:r>
            <a:r>
              <a:rPr dirty="0"/>
              <a:t>.</a:t>
            </a:r>
          </a:p>
          <a:p>
            <a:pPr marL="0" indent="0">
              <a:buSzTx/>
              <a:buNone/>
            </a:pPr>
            <a:r>
              <a:rPr dirty="0" err="1">
                <a:solidFill>
                  <a:srgbClr val="FF0000"/>
                </a:solidFill>
              </a:rPr>
              <a:t>Klubben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är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helt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beroende</a:t>
            </a:r>
            <a:r>
              <a:rPr dirty="0">
                <a:solidFill>
                  <a:srgbClr val="FF0000"/>
                </a:solidFill>
              </a:rPr>
              <a:t> av </a:t>
            </a:r>
            <a:r>
              <a:rPr dirty="0" err="1">
                <a:solidFill>
                  <a:srgbClr val="FF0000"/>
                </a:solidFill>
              </a:rPr>
              <a:t>våra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egna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ideella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insatser</a:t>
            </a:r>
            <a:r>
              <a:rPr dirty="0">
                <a:solidFill>
                  <a:srgbClr val="FF0000"/>
                </a:solidFill>
              </a:rPr>
              <a:t>.</a:t>
            </a:r>
          </a:p>
          <a:p>
            <a:pPr marL="0" indent="0">
              <a:buSzTx/>
              <a:buNone/>
            </a:pPr>
            <a:r>
              <a:rPr dirty="0">
                <a:solidFill>
                  <a:srgbClr val="FF0000"/>
                </a:solidFill>
              </a:rPr>
              <a:t>Vi </a:t>
            </a:r>
            <a:r>
              <a:rPr lang="sv-SE" dirty="0">
                <a:solidFill>
                  <a:srgbClr val="FF0000"/>
                </a:solidFill>
              </a:rPr>
              <a:t>behöver hjälp av alla. Ingen kan göra allt men alla kan göra något.</a:t>
            </a:r>
          </a:p>
          <a:p>
            <a:pPr marL="0" indent="0">
              <a:buSzTx/>
              <a:buNone/>
            </a:pPr>
            <a:r>
              <a:rPr lang="sv-SE" dirty="0">
                <a:solidFill>
                  <a:srgbClr val="FF0000"/>
                </a:solidFill>
              </a:rPr>
              <a:t>Vad kan Jag/Du göra för att vi skall fortsätta att lyckas?</a:t>
            </a:r>
          </a:p>
          <a:p>
            <a:pPr marL="0" indent="0">
              <a:buSzTx/>
              <a:buNone/>
            </a:pPr>
            <a:r>
              <a:rPr lang="sv-SE" dirty="0"/>
              <a:t>Vi är alla ambassadörer för föreningen och vi vill gärna att du bjuder in vänner och bekanta att bli en del av föreningen.</a:t>
            </a: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02704D9-612E-42DE-A617-59C6FFEA22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Rubrik 1"/>
          <p:cNvSpPr txBox="1">
            <a:spLocks noGrp="1"/>
          </p:cNvSpPr>
          <p:nvPr>
            <p:ph type="title"/>
          </p:nvPr>
        </p:nvSpPr>
        <p:spPr>
          <a:xfrm>
            <a:off x="1512951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dirty="0"/>
              <a:t>Agenda</a:t>
            </a:r>
          </a:p>
        </p:txBody>
      </p:sp>
      <p:sp>
        <p:nvSpPr>
          <p:cNvPr id="440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72000"/>
              </a:lnSpc>
              <a:buFontTx/>
              <a:buAutoNum type="arabicPeriod"/>
              <a:defRPr sz="2500"/>
            </a:pPr>
            <a:r>
              <a:rPr lang="sv-SE" dirty="0" smtClean="0"/>
              <a:t>Inledning</a:t>
            </a:r>
            <a:endParaRPr dirty="0"/>
          </a:p>
          <a:p>
            <a:pPr marL="514350" indent="-514350">
              <a:lnSpc>
                <a:spcPct val="72000"/>
              </a:lnSpc>
              <a:buFontTx/>
              <a:buAutoNum type="arabicPeriod"/>
              <a:defRPr sz="2500"/>
            </a:pPr>
            <a:r>
              <a:rPr dirty="0" err="1"/>
              <a:t>Vem</a:t>
            </a:r>
            <a:r>
              <a:rPr dirty="0"/>
              <a:t> </a:t>
            </a:r>
            <a:r>
              <a:rPr dirty="0" err="1"/>
              <a:t>är</a:t>
            </a:r>
            <a:r>
              <a:rPr dirty="0"/>
              <a:t> </a:t>
            </a:r>
            <a:r>
              <a:rPr dirty="0" err="1"/>
              <a:t>vem</a:t>
            </a:r>
            <a:r>
              <a:rPr dirty="0"/>
              <a:t>?</a:t>
            </a:r>
          </a:p>
          <a:p>
            <a:pPr marL="514350" indent="-514350">
              <a:lnSpc>
                <a:spcPct val="72000"/>
              </a:lnSpc>
              <a:buFontTx/>
              <a:buAutoNum type="arabicPeriod"/>
              <a:defRPr sz="2500"/>
            </a:pPr>
            <a:r>
              <a:rPr dirty="0" err="1"/>
              <a:t>Vår</a:t>
            </a:r>
            <a:r>
              <a:rPr dirty="0"/>
              <a:t> </a:t>
            </a:r>
            <a:r>
              <a:rPr dirty="0" err="1"/>
              <a:t>klubb</a:t>
            </a:r>
            <a:r>
              <a:rPr dirty="0"/>
              <a:t> </a:t>
            </a:r>
            <a:r>
              <a:rPr lang="sv-SE" dirty="0"/>
              <a:t>–</a:t>
            </a:r>
            <a:r>
              <a:rPr dirty="0"/>
              <a:t> </a:t>
            </a:r>
            <a:r>
              <a:rPr dirty="0" smtClean="0"/>
              <a:t>T</a:t>
            </a:r>
            <a:r>
              <a:rPr lang="sv-SE" dirty="0" smtClean="0"/>
              <a:t>B Västerås</a:t>
            </a:r>
            <a:endParaRPr dirty="0"/>
          </a:p>
          <a:p>
            <a:pPr marL="514350" indent="-514350">
              <a:lnSpc>
                <a:spcPct val="72000"/>
              </a:lnSpc>
              <a:buFontTx/>
              <a:buAutoNum type="arabicPeriod"/>
              <a:defRPr sz="2500"/>
            </a:pPr>
            <a:r>
              <a:rPr dirty="0" err="1"/>
              <a:t>Klubbfakta</a:t>
            </a:r>
            <a:r>
              <a:rPr dirty="0"/>
              <a:t> och </a:t>
            </a:r>
            <a:r>
              <a:rPr dirty="0" err="1"/>
              <a:t>ekonomi</a:t>
            </a:r>
            <a:endParaRPr dirty="0"/>
          </a:p>
          <a:p>
            <a:pPr marL="514350" indent="-514350">
              <a:lnSpc>
                <a:spcPct val="72000"/>
              </a:lnSpc>
              <a:buFontTx/>
              <a:buAutoNum type="arabicPeriod"/>
              <a:defRPr sz="2500"/>
            </a:pPr>
            <a:r>
              <a:rPr lang="sv-SE" dirty="0"/>
              <a:t>Klubbens </a:t>
            </a:r>
            <a:r>
              <a:rPr dirty="0" err="1"/>
              <a:t>Organisation</a:t>
            </a:r>
            <a:r>
              <a:rPr dirty="0"/>
              <a:t> och </a:t>
            </a:r>
            <a:r>
              <a:rPr dirty="0" err="1" smtClean="0"/>
              <a:t>bemanning</a:t>
            </a:r>
            <a:endParaRPr dirty="0"/>
          </a:p>
          <a:p>
            <a:pPr marL="514350" indent="-514350">
              <a:lnSpc>
                <a:spcPct val="72000"/>
              </a:lnSpc>
              <a:buFontTx/>
              <a:buAutoNum type="arabicPeriod"/>
              <a:defRPr sz="2500"/>
            </a:pPr>
            <a:r>
              <a:rPr dirty="0" err="1" smtClean="0"/>
              <a:t>Träningstide</a:t>
            </a:r>
            <a:r>
              <a:rPr lang="sv-SE" dirty="0" smtClean="0"/>
              <a:t>r, poolspel</a:t>
            </a:r>
            <a:r>
              <a:rPr dirty="0" smtClean="0"/>
              <a:t>, </a:t>
            </a:r>
            <a:r>
              <a:rPr lang="sv-SE" dirty="0" smtClean="0"/>
              <a:t>läget i lagen, läget ledare</a:t>
            </a:r>
            <a:r>
              <a:rPr dirty="0" smtClean="0"/>
              <a:t>, </a:t>
            </a:r>
            <a:r>
              <a:rPr dirty="0" err="1"/>
              <a:t>lagkassa</a:t>
            </a:r>
            <a:r>
              <a:rPr dirty="0"/>
              <a:t> m </a:t>
            </a:r>
            <a:r>
              <a:rPr dirty="0" err="1"/>
              <a:t>m</a:t>
            </a:r>
            <a:endParaRPr dirty="0"/>
          </a:p>
          <a:p>
            <a:pPr marL="514350" indent="-514350">
              <a:lnSpc>
                <a:spcPct val="72000"/>
              </a:lnSpc>
              <a:buFontTx/>
              <a:buAutoNum type="arabicPeriod"/>
              <a:defRPr sz="2500"/>
            </a:pPr>
            <a:r>
              <a:rPr dirty="0" err="1"/>
              <a:t>Övriga</a:t>
            </a:r>
            <a:r>
              <a:rPr dirty="0"/>
              <a:t> </a:t>
            </a:r>
            <a:r>
              <a:rPr dirty="0" err="1"/>
              <a:t>frågor</a:t>
            </a: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401369A-03D0-4B70-9FFA-02BB2CDFAA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Rubrik 1"/>
          <p:cNvSpPr txBox="1">
            <a:spLocks noGrp="1"/>
          </p:cNvSpPr>
          <p:nvPr>
            <p:ph type="title"/>
          </p:nvPr>
        </p:nvSpPr>
        <p:spPr>
          <a:xfrm>
            <a:off x="1241612" y="2766217"/>
            <a:ext cx="10515601" cy="132556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6600"/>
            </a:lvl1pPr>
          </a:lstStyle>
          <a:p>
            <a:r>
              <a:rPr dirty="0">
                <a:hlinkClick r:id="rId2"/>
              </a:rPr>
              <a:t>www.</a:t>
            </a:r>
            <a:r>
              <a:rPr lang="sv-SE" dirty="0">
                <a:hlinkClick r:id="rId2"/>
              </a:rPr>
              <a:t>tillbergabandy.se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-Vi skapar framtiden (tillsammans)</a:t>
            </a:r>
            <a:endParaRPr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E6074F6-5E45-4934-AF1A-80FA998D6B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Rubrik 1"/>
          <p:cNvSpPr txBox="1">
            <a:spLocks noGrp="1"/>
          </p:cNvSpPr>
          <p:nvPr>
            <p:ph type="title"/>
          </p:nvPr>
        </p:nvSpPr>
        <p:spPr>
          <a:xfrm>
            <a:off x="1238250" y="40005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TB-Västerås</a:t>
            </a:r>
            <a:endParaRPr dirty="0"/>
          </a:p>
        </p:txBody>
      </p:sp>
      <p:sp>
        <p:nvSpPr>
          <p:cNvPr id="456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93255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dirty="0"/>
              <a:t>Vi </a:t>
            </a:r>
            <a:r>
              <a:rPr dirty="0" err="1"/>
              <a:t>bedriver</a:t>
            </a:r>
            <a:r>
              <a:rPr dirty="0"/>
              <a:t> </a:t>
            </a:r>
            <a:r>
              <a:rPr dirty="0" err="1"/>
              <a:t>verksamhet</a:t>
            </a:r>
            <a:r>
              <a:rPr dirty="0"/>
              <a:t> </a:t>
            </a:r>
            <a:r>
              <a:rPr lang="sv-SE" dirty="0"/>
              <a:t>för ungdomar </a:t>
            </a:r>
            <a:r>
              <a:rPr dirty="0"/>
              <a:t>från 6 </a:t>
            </a:r>
            <a:r>
              <a:rPr dirty="0" err="1"/>
              <a:t>år</a:t>
            </a:r>
            <a:r>
              <a:rPr dirty="0"/>
              <a:t> </a:t>
            </a:r>
            <a:r>
              <a:rPr lang="sv-SE" dirty="0"/>
              <a:t>(skridskokul) till 20 år P20.</a:t>
            </a:r>
            <a:endParaRPr dirty="0"/>
          </a:p>
          <a:p>
            <a:pPr marL="0" indent="0">
              <a:buSzTx/>
              <a:buNone/>
            </a:pPr>
            <a:r>
              <a:rPr lang="sv-SE" dirty="0"/>
              <a:t>Efter ungdomsbandyns slut med P20 så har vi två seniorlag där man kan fortsätta sin idrottskarriär. Västerås bandy (</a:t>
            </a:r>
            <a:r>
              <a:rPr lang="sv-SE" dirty="0" err="1"/>
              <a:t>Div</a:t>
            </a:r>
            <a:r>
              <a:rPr lang="sv-SE" dirty="0"/>
              <a:t> 1), Allsvenskan.</a:t>
            </a:r>
            <a:endParaRPr dirty="0"/>
          </a:p>
          <a:p>
            <a:pPr marL="0" indent="0">
              <a:buSzTx/>
              <a:buNone/>
            </a:pPr>
            <a:r>
              <a:rPr dirty="0"/>
              <a:t>Vi </a:t>
            </a:r>
            <a:r>
              <a:rPr dirty="0" err="1"/>
              <a:t>vill</a:t>
            </a:r>
            <a:r>
              <a:rPr dirty="0"/>
              <a:t> </a:t>
            </a:r>
            <a:r>
              <a:rPr dirty="0" err="1"/>
              <a:t>ge</a:t>
            </a:r>
            <a:r>
              <a:rPr dirty="0"/>
              <a:t> </a:t>
            </a:r>
            <a:r>
              <a:rPr dirty="0" err="1"/>
              <a:t>varje</a:t>
            </a:r>
            <a:r>
              <a:rPr dirty="0"/>
              <a:t> </a:t>
            </a:r>
            <a:r>
              <a:rPr dirty="0" err="1"/>
              <a:t>spelare</a:t>
            </a:r>
            <a:r>
              <a:rPr dirty="0"/>
              <a:t> </a:t>
            </a:r>
            <a:r>
              <a:rPr dirty="0" err="1"/>
              <a:t>möjlighe</a:t>
            </a:r>
            <a:r>
              <a:rPr lang="sv-SE" dirty="0"/>
              <a:t>ter</a:t>
            </a:r>
            <a:r>
              <a:rPr dirty="0"/>
              <a:t>:</a:t>
            </a:r>
          </a:p>
          <a:p>
            <a:pPr marL="0" indent="0">
              <a:buSzTx/>
              <a:buNone/>
            </a:pPr>
            <a:r>
              <a:rPr lang="sv-SE" dirty="0"/>
              <a:t>-</a:t>
            </a:r>
            <a:r>
              <a:rPr dirty="0"/>
              <a:t>Vi </a:t>
            </a:r>
            <a:r>
              <a:rPr dirty="0" err="1"/>
              <a:t>vill</a:t>
            </a:r>
            <a:r>
              <a:rPr dirty="0"/>
              <a:t>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så</a:t>
            </a:r>
            <a:r>
              <a:rPr dirty="0"/>
              <a:t> </a:t>
            </a:r>
            <a:r>
              <a:rPr dirty="0" err="1"/>
              <a:t>många</a:t>
            </a:r>
            <a:r>
              <a:rPr dirty="0"/>
              <a:t> </a:t>
            </a:r>
            <a:r>
              <a:rPr dirty="0" err="1"/>
              <a:t>som</a:t>
            </a:r>
            <a:r>
              <a:rPr dirty="0"/>
              <a:t> </a:t>
            </a:r>
            <a:r>
              <a:rPr dirty="0" err="1"/>
              <a:t>möjligt</a:t>
            </a:r>
            <a:r>
              <a:rPr dirty="0"/>
              <a:t> </a:t>
            </a:r>
            <a:r>
              <a:rPr dirty="0" err="1"/>
              <a:t>spelar</a:t>
            </a:r>
            <a:r>
              <a:rPr dirty="0"/>
              <a:t> </a:t>
            </a:r>
            <a:r>
              <a:rPr dirty="0" err="1"/>
              <a:t>så</a:t>
            </a:r>
            <a:r>
              <a:rPr dirty="0"/>
              <a:t> </a:t>
            </a:r>
            <a:r>
              <a:rPr dirty="0" err="1"/>
              <a:t>länge</a:t>
            </a:r>
            <a:r>
              <a:rPr dirty="0"/>
              <a:t> </a:t>
            </a:r>
            <a:r>
              <a:rPr dirty="0" err="1"/>
              <a:t>som</a:t>
            </a:r>
            <a:r>
              <a:rPr dirty="0"/>
              <a:t> </a:t>
            </a:r>
            <a:r>
              <a:rPr dirty="0" err="1"/>
              <a:t>möjligt</a:t>
            </a:r>
            <a:r>
              <a:rPr dirty="0"/>
              <a:t>.</a:t>
            </a:r>
          </a:p>
          <a:p>
            <a:pPr marL="0" indent="0">
              <a:buSzTx/>
              <a:buNone/>
            </a:pPr>
            <a:r>
              <a:rPr lang="sv-SE" dirty="0"/>
              <a:t>-</a:t>
            </a:r>
            <a:r>
              <a:rPr dirty="0"/>
              <a:t>Vi </a:t>
            </a:r>
            <a:r>
              <a:rPr dirty="0" err="1"/>
              <a:t>vill</a:t>
            </a:r>
            <a:r>
              <a:rPr dirty="0"/>
              <a:t> </a:t>
            </a:r>
            <a:r>
              <a:rPr dirty="0" err="1"/>
              <a:t>ge</a:t>
            </a:r>
            <a:r>
              <a:rPr dirty="0"/>
              <a:t> </a:t>
            </a:r>
            <a:r>
              <a:rPr dirty="0" err="1"/>
              <a:t>vår</a:t>
            </a:r>
            <a:r>
              <a:rPr dirty="0"/>
              <a:t> </a:t>
            </a:r>
            <a:r>
              <a:rPr dirty="0" err="1"/>
              <a:t>ledare</a:t>
            </a:r>
            <a:r>
              <a:rPr dirty="0"/>
              <a:t> och coacher de </a:t>
            </a:r>
            <a:r>
              <a:rPr dirty="0" err="1"/>
              <a:t>bästa</a:t>
            </a:r>
            <a:r>
              <a:rPr dirty="0"/>
              <a:t> </a:t>
            </a:r>
            <a:r>
              <a:rPr dirty="0" err="1"/>
              <a:t>förutsättningar</a:t>
            </a:r>
            <a:r>
              <a:rPr dirty="0"/>
              <a:t>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utvecklas</a:t>
            </a:r>
            <a:r>
              <a:rPr dirty="0"/>
              <a:t> och </a:t>
            </a:r>
            <a:r>
              <a:rPr dirty="0" err="1"/>
              <a:t>därigenom</a:t>
            </a:r>
            <a:r>
              <a:rPr dirty="0"/>
              <a:t> </a:t>
            </a:r>
            <a:r>
              <a:rPr dirty="0" err="1"/>
              <a:t>ge</a:t>
            </a:r>
            <a:r>
              <a:rPr dirty="0"/>
              <a:t> </a:t>
            </a:r>
            <a:r>
              <a:rPr dirty="0" err="1"/>
              <a:t>våra</a:t>
            </a:r>
            <a:r>
              <a:rPr dirty="0"/>
              <a:t> </a:t>
            </a:r>
            <a:r>
              <a:rPr dirty="0" err="1"/>
              <a:t>spelare</a:t>
            </a:r>
            <a:r>
              <a:rPr dirty="0"/>
              <a:t> </a:t>
            </a:r>
            <a:r>
              <a:rPr dirty="0" err="1"/>
              <a:t>bästa</a:t>
            </a:r>
            <a:r>
              <a:rPr dirty="0"/>
              <a:t> </a:t>
            </a:r>
            <a:r>
              <a:rPr dirty="0" err="1"/>
              <a:t>förutsättningar</a:t>
            </a:r>
            <a:r>
              <a:rPr dirty="0"/>
              <a:t>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utvecklas</a:t>
            </a:r>
            <a:r>
              <a:rPr dirty="0"/>
              <a:t>.</a:t>
            </a:r>
            <a:endParaRPr lang="sv-SE" dirty="0"/>
          </a:p>
          <a:p>
            <a:pPr marL="0" indent="0">
              <a:buSzTx/>
              <a:buNone/>
            </a:pPr>
            <a:r>
              <a:rPr lang="sv-SE" dirty="0"/>
              <a:t>-Vi försöker anmäla till så många serier att alla skall få spela efter sina förutsättningar.</a:t>
            </a:r>
          </a:p>
          <a:p>
            <a:pPr marL="0" indent="0">
              <a:buSzTx/>
              <a:buNone/>
            </a:pP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77F132-84DF-416E-B6A1-0ED95CC716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Rubrik 1"/>
          <p:cNvSpPr txBox="1">
            <a:spLocks noGrp="1"/>
          </p:cNvSpPr>
          <p:nvPr>
            <p:ph type="title"/>
          </p:nvPr>
        </p:nvSpPr>
        <p:spPr>
          <a:xfrm>
            <a:off x="1512951" y="40005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dirty="0" smtClean="0"/>
              <a:t>T</a:t>
            </a:r>
            <a:r>
              <a:rPr lang="sv-SE" dirty="0" smtClean="0"/>
              <a:t>B:s</a:t>
            </a:r>
            <a:r>
              <a:rPr dirty="0" smtClean="0"/>
              <a:t> </a:t>
            </a:r>
            <a:r>
              <a:rPr dirty="0" err="1"/>
              <a:t>röda</a:t>
            </a:r>
            <a:r>
              <a:rPr dirty="0"/>
              <a:t> </a:t>
            </a:r>
            <a:r>
              <a:rPr dirty="0" err="1"/>
              <a:t>tråd</a:t>
            </a:r>
            <a:r>
              <a:rPr dirty="0"/>
              <a:t>/</a:t>
            </a:r>
            <a:r>
              <a:rPr dirty="0" err="1"/>
              <a:t>Utveckla</a:t>
            </a:r>
            <a:r>
              <a:rPr dirty="0"/>
              <a:t> </a:t>
            </a:r>
            <a:r>
              <a:rPr dirty="0" err="1"/>
              <a:t>spelet</a:t>
            </a:r>
            <a:endParaRPr dirty="0"/>
          </a:p>
        </p:txBody>
      </p:sp>
      <p:sp>
        <p:nvSpPr>
          <p:cNvPr id="460" name="Platshållare för innehåll 2"/>
          <p:cNvSpPr txBox="1">
            <a:spLocks noGrp="1"/>
          </p:cNvSpPr>
          <p:nvPr>
            <p:ph type="body" sz="half" idx="1"/>
          </p:nvPr>
        </p:nvSpPr>
        <p:spPr>
          <a:xfrm>
            <a:off x="838200" y="2124645"/>
            <a:ext cx="10515600" cy="260871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>
                <a:uFill>
                  <a:solidFill>
                    <a:srgbClr val="FF0000"/>
                  </a:solidFill>
                </a:uFill>
              </a:rPr>
              <a:t>T</a:t>
            </a:r>
            <a:r>
              <a:rPr lang="sv-SE" dirty="0" err="1">
                <a:uFill>
                  <a:solidFill>
                    <a:srgbClr val="FF0000"/>
                  </a:solidFill>
                </a:uFill>
              </a:rPr>
              <a:t>illberga</a:t>
            </a:r>
            <a:r>
              <a:rPr lang="sv-SE" dirty="0">
                <a:uFill>
                  <a:solidFill>
                    <a:srgbClr val="FF0000"/>
                  </a:solidFill>
                </a:uFill>
              </a:rPr>
              <a:t> bandys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spelidé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b="1" dirty="0" err="1">
                <a:uFill>
                  <a:solidFill>
                    <a:srgbClr val="FF0000"/>
                  </a:solidFill>
                </a:uFill>
              </a:rPr>
              <a:t>Utveckla</a:t>
            </a:r>
            <a:r>
              <a:rPr b="1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b="1" dirty="0" err="1">
                <a:uFill>
                  <a:solidFill>
                    <a:srgbClr val="FF0000"/>
                  </a:solidFill>
                </a:uFill>
              </a:rPr>
              <a:t>spelet</a:t>
            </a:r>
            <a:r>
              <a:rPr b="1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är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inriktad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mot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processen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</a:p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 err="1">
                <a:uFill>
                  <a:solidFill>
                    <a:srgbClr val="FF0000"/>
                  </a:solidFill>
                </a:uFill>
              </a:rPr>
              <a:t>att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utbilda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spelarna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i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olika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faser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utifrån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koncept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där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:</a:t>
            </a:r>
          </a:p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dirty="0">
              <a:uFill>
                <a:solidFill>
                  <a:srgbClr val="FF0000"/>
                </a:solidFill>
              </a:uFill>
            </a:endParaRPr>
          </a:p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/>
              <a:t>-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Så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många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som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möjligt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får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vara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med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så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länge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som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möjligt</a:t>
            </a:r>
            <a:endParaRPr dirty="0">
              <a:uFill>
                <a:solidFill>
                  <a:srgbClr val="FF0000"/>
                </a:solidFill>
              </a:uFill>
            </a:endParaRPr>
          </a:p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>
                <a:uFill>
                  <a:solidFill>
                    <a:srgbClr val="FF0000"/>
                  </a:solidFill>
                </a:uFill>
              </a:rPr>
              <a:t>-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Varje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individ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utvecklas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efter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sina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egna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unika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förutsättningar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</a:p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>
                <a:uFill>
                  <a:solidFill>
                    <a:srgbClr val="FF0000"/>
                  </a:solidFill>
                </a:uFill>
              </a:rPr>
              <a:t>   och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ambitionsnivåer</a:t>
            </a:r>
            <a:endParaRPr dirty="0">
              <a:uFill>
                <a:solidFill>
                  <a:srgbClr val="FF0000"/>
                </a:solidFill>
              </a:uFill>
            </a:endParaRPr>
          </a:p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>
                <a:uFill>
                  <a:solidFill>
                    <a:srgbClr val="FF0000"/>
                  </a:solidFill>
                </a:uFill>
              </a:rPr>
              <a:t>-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Individen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jämförs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endast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med sig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själv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i sin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utveckling</a:t>
            </a:r>
            <a:endParaRPr dirty="0">
              <a:uFill>
                <a:solidFill>
                  <a:srgbClr val="FF0000"/>
                </a:solidFill>
              </a:uFill>
            </a:endParaRPr>
          </a:p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>
                <a:uFill>
                  <a:solidFill>
                    <a:srgbClr val="FF0000"/>
                  </a:solidFill>
                </a:uFill>
              </a:rPr>
              <a:t>- </a:t>
            </a:r>
            <a:r>
              <a:rPr lang="sv-SE" dirty="0">
                <a:uFill>
                  <a:solidFill>
                    <a:srgbClr val="FF0000"/>
                  </a:solidFill>
                </a:uFill>
              </a:rPr>
              <a:t>Att göra sitt bästa tillsammans med kamraterna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är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överordna</a:t>
            </a:r>
            <a:r>
              <a:rPr lang="sv-SE" dirty="0">
                <a:uFill>
                  <a:solidFill>
                    <a:srgbClr val="FF0000"/>
                  </a:solidFill>
                </a:uFill>
              </a:rPr>
              <a:t>t</a:t>
            </a:r>
          </a:p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 err="1">
                <a:uFill>
                  <a:solidFill>
                    <a:srgbClr val="FF0000"/>
                  </a:solidFill>
                </a:uFill>
              </a:rPr>
              <a:t>resultatet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</a:p>
          <a:p>
            <a:pPr marL="0" indent="0" defTabSz="44805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>
                <a:uFill>
                  <a:solidFill>
                    <a:srgbClr val="FF0000"/>
                  </a:solidFill>
                </a:uFill>
              </a:rPr>
              <a:t>-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Alla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ges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dirty="0" err="1">
                <a:uFill>
                  <a:solidFill>
                    <a:srgbClr val="FF0000"/>
                  </a:solidFill>
                </a:uFill>
              </a:rPr>
              <a:t>en</a:t>
            </a:r>
            <a:r>
              <a:rPr dirty="0">
                <a:uFill>
                  <a:solidFill>
                    <a:srgbClr val="FF0000"/>
                  </a:solidFill>
                </a:uFill>
              </a:rPr>
              <a:t> bra </a:t>
            </a:r>
            <a:r>
              <a:rPr lang="sv-SE" dirty="0">
                <a:uFill>
                  <a:solidFill>
                    <a:srgbClr val="FF0000"/>
                  </a:solidFill>
                </a:uFill>
              </a:rPr>
              <a:t>bandyutbildning</a:t>
            </a:r>
            <a:endParaRPr dirty="0"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462" name="FASER…"/>
          <p:cNvSpPr txBox="1"/>
          <p:nvPr/>
        </p:nvSpPr>
        <p:spPr>
          <a:xfrm>
            <a:off x="7337348" y="5306615"/>
            <a:ext cx="102657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584200">
              <a:defRPr sz="2000" b="1" u="sng">
                <a:latin typeface="Trebuchet MS"/>
                <a:ea typeface="Trebuchet MS"/>
                <a:cs typeface="Trebuchet MS"/>
                <a:sym typeface="Trebuchet MS"/>
              </a:defRPr>
            </a:pPr>
            <a:endParaRPr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C30B8B7-F216-4431-8AA9-D162BC633E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DE9BE3AB-9CE7-4E73-82F5-7B9172651372}"/>
              </a:ext>
            </a:extLst>
          </p:cNvPr>
          <p:cNvSpPr/>
          <p:nvPr/>
        </p:nvSpPr>
        <p:spPr>
          <a:xfrm>
            <a:off x="8742426" y="1416803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b="1" dirty="0">
                <a:latin typeface="Times New Roman" panose="02020603050405020304" pitchFamily="18" charset="0"/>
              </a:rPr>
              <a:t>Blå Zon. </a:t>
            </a:r>
            <a:endParaRPr lang="sv-SE" dirty="0">
              <a:latin typeface="Times New Roman" panose="02020603050405020304" pitchFamily="18" charset="0"/>
            </a:endParaRPr>
          </a:p>
          <a:p>
            <a:r>
              <a:rPr lang="sv-SE" dirty="0">
                <a:latin typeface="Times New Roman" panose="02020603050405020304" pitchFamily="18" charset="0"/>
              </a:rPr>
              <a:t>U8 bandyskolan, poolspel. </a:t>
            </a:r>
          </a:p>
          <a:p>
            <a:r>
              <a:rPr lang="sv-SE" b="1" dirty="0">
                <a:latin typeface="Times New Roman" panose="02020603050405020304" pitchFamily="18" charset="0"/>
              </a:rPr>
              <a:t>Grön Zon </a:t>
            </a:r>
            <a:endParaRPr lang="sv-SE" dirty="0">
              <a:latin typeface="Times New Roman" panose="02020603050405020304" pitchFamily="18" charset="0"/>
            </a:endParaRPr>
          </a:p>
          <a:p>
            <a:r>
              <a:rPr lang="sv-SE" dirty="0">
                <a:latin typeface="Times New Roman" panose="02020603050405020304" pitchFamily="18" charset="0"/>
              </a:rPr>
              <a:t>U9, poolspel </a:t>
            </a:r>
          </a:p>
          <a:p>
            <a:r>
              <a:rPr lang="sv-SE" dirty="0">
                <a:latin typeface="Times New Roman" panose="02020603050405020304" pitchFamily="18" charset="0"/>
              </a:rPr>
              <a:t>U10, poolspel </a:t>
            </a:r>
          </a:p>
          <a:p>
            <a:r>
              <a:rPr lang="sv-SE" dirty="0">
                <a:latin typeface="Times New Roman" panose="02020603050405020304" pitchFamily="18" charset="0"/>
              </a:rPr>
              <a:t>U11, poolspel och fler matcher. </a:t>
            </a:r>
          </a:p>
          <a:p>
            <a:r>
              <a:rPr lang="sv-SE" dirty="0">
                <a:latin typeface="Times New Roman" panose="02020603050405020304" pitchFamily="18" charset="0"/>
              </a:rPr>
              <a:t>U12, poolspel och fler matcher. </a:t>
            </a:r>
          </a:p>
          <a:p>
            <a:endParaRPr lang="sv-SE" b="1" dirty="0">
              <a:latin typeface="Times New Roman" panose="02020603050405020304" pitchFamily="18" charset="0"/>
            </a:endParaRPr>
          </a:p>
          <a:p>
            <a:r>
              <a:rPr lang="sv-SE" b="1" dirty="0">
                <a:latin typeface="Times New Roman" panose="02020603050405020304" pitchFamily="18" charset="0"/>
              </a:rPr>
              <a:t>11-manna spel </a:t>
            </a:r>
            <a:endParaRPr lang="sv-SE" dirty="0">
              <a:latin typeface="Times New Roman" panose="02020603050405020304" pitchFamily="18" charset="0"/>
            </a:endParaRPr>
          </a:p>
          <a:p>
            <a:r>
              <a:rPr lang="sv-SE" b="1" dirty="0">
                <a:latin typeface="Times New Roman" panose="02020603050405020304" pitchFamily="18" charset="0"/>
              </a:rPr>
              <a:t>Grön Zon </a:t>
            </a:r>
            <a:endParaRPr lang="sv-SE" dirty="0">
              <a:latin typeface="Times New Roman" panose="02020603050405020304" pitchFamily="18" charset="0"/>
            </a:endParaRPr>
          </a:p>
          <a:p>
            <a:r>
              <a:rPr lang="sv-SE" dirty="0">
                <a:latin typeface="Times New Roman" panose="02020603050405020304" pitchFamily="18" charset="0"/>
              </a:rPr>
              <a:t>P14 Mitt </a:t>
            </a:r>
          </a:p>
          <a:p>
            <a:r>
              <a:rPr lang="sv-SE" dirty="0">
                <a:latin typeface="Times New Roman" panose="02020603050405020304" pitchFamily="18" charset="0"/>
              </a:rPr>
              <a:t>P14 Stockholm </a:t>
            </a:r>
          </a:p>
          <a:p>
            <a:r>
              <a:rPr lang="sv-SE" b="1" dirty="0"/>
              <a:t>Gul Zon </a:t>
            </a:r>
            <a:endParaRPr lang="sv-SE" dirty="0"/>
          </a:p>
          <a:p>
            <a:r>
              <a:rPr lang="sv-SE" dirty="0"/>
              <a:t>P16 Elit </a:t>
            </a:r>
          </a:p>
          <a:p>
            <a:r>
              <a:rPr lang="sv-SE" dirty="0"/>
              <a:t>P16b </a:t>
            </a:r>
          </a:p>
          <a:p>
            <a:r>
              <a:rPr lang="sv-SE" dirty="0"/>
              <a:t>P18 Elit </a:t>
            </a:r>
          </a:p>
          <a:p>
            <a:r>
              <a:rPr lang="sv-SE" dirty="0"/>
              <a:t>P19 Allsvenskan </a:t>
            </a:r>
          </a:p>
          <a:p>
            <a:r>
              <a:rPr lang="sv-SE" dirty="0"/>
              <a:t>P20 </a:t>
            </a:r>
          </a:p>
          <a:p>
            <a:r>
              <a:rPr lang="sv-SE" dirty="0"/>
              <a:t>TB B-lag 	</a:t>
            </a:r>
          </a:p>
          <a:p>
            <a:r>
              <a:rPr lang="sv-SE" dirty="0">
                <a:latin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Rubrik 1"/>
          <p:cNvSpPr txBox="1">
            <a:spLocks noGrp="1"/>
          </p:cNvSpPr>
          <p:nvPr>
            <p:ph type="title"/>
          </p:nvPr>
        </p:nvSpPr>
        <p:spPr>
          <a:xfrm>
            <a:off x="1635354" y="77526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dirty="0" smtClean="0"/>
              <a:t>T</a:t>
            </a:r>
            <a:r>
              <a:rPr lang="sv-SE" dirty="0" smtClean="0"/>
              <a:t>B:s</a:t>
            </a:r>
            <a:r>
              <a:rPr dirty="0" smtClean="0"/>
              <a:t> </a:t>
            </a:r>
            <a:r>
              <a:rPr dirty="0" err="1"/>
              <a:t>ledarutveckling</a:t>
            </a:r>
            <a:endParaRPr dirty="0"/>
          </a:p>
        </p:txBody>
      </p:sp>
      <p:sp>
        <p:nvSpPr>
          <p:cNvPr id="46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dirty="0"/>
          </a:p>
          <a:p>
            <a:pPr marL="0" indent="0">
              <a:buSzTx/>
              <a:buNone/>
            </a:pPr>
            <a:r>
              <a:rPr lang="sv-SE" dirty="0"/>
              <a:t>Externa och interna utbildningar med inriktning mot:</a:t>
            </a:r>
            <a:endParaRPr dirty="0"/>
          </a:p>
          <a:p>
            <a:pPr marL="0" indent="0">
              <a:buSzTx/>
              <a:buNone/>
            </a:pPr>
            <a:r>
              <a:rPr lang="sv-SE" dirty="0"/>
              <a:t>Plattformen, Bandy för barn, Bandy för ungdom, Bandy för elitungdom</a:t>
            </a:r>
            <a:endParaRPr dirty="0"/>
          </a:p>
          <a:p>
            <a:pPr marL="0" indent="0">
              <a:buSzTx/>
              <a:buNone/>
            </a:pPr>
            <a:r>
              <a:rPr dirty="0"/>
              <a:t>HLR</a:t>
            </a:r>
            <a:r>
              <a:rPr lang="sv-SE" dirty="0"/>
              <a:t>, Materialutbildning, Matchsekreterarutbildning</a:t>
            </a: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0749767-4233-4AF4-ADDD-A10B743AD7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Rektangel 5"/>
          <p:cNvSpPr/>
          <p:nvPr/>
        </p:nvSpPr>
        <p:spPr>
          <a:xfrm>
            <a:off x="1296573" y="2288813"/>
            <a:ext cx="10537874" cy="1015663"/>
          </a:xfrm>
          <a:prstGeom prst="rect">
            <a:avLst/>
          </a:prstGeom>
          <a:solidFill>
            <a:srgbClr val="FFFFFF">
              <a:alpha val="77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6000" cap="all" spc="-100">
                <a:solidFill>
                  <a:srgbClr val="FF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rPr lang="sv-SE" dirty="0" smtClean="0"/>
              <a:t>Ekonomi</a:t>
            </a:r>
            <a:endParaRPr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ADBA49B-D28C-4CC3-A803-71C207F391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Rubrik 1"/>
          <p:cNvSpPr txBox="1">
            <a:spLocks noGrp="1"/>
          </p:cNvSpPr>
          <p:nvPr>
            <p:ph type="title"/>
          </p:nvPr>
        </p:nvSpPr>
        <p:spPr>
          <a:xfrm>
            <a:off x="1952625" y="19218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dirty="0" smtClean="0"/>
              <a:t>T</a:t>
            </a:r>
            <a:r>
              <a:rPr lang="sv-SE" dirty="0"/>
              <a:t>B</a:t>
            </a:r>
            <a:r>
              <a:rPr lang="sv-SE" dirty="0" smtClean="0"/>
              <a:t> </a:t>
            </a:r>
            <a:r>
              <a:rPr lang="sv-SE" dirty="0"/>
              <a:t>ungdom</a:t>
            </a:r>
            <a:r>
              <a:rPr dirty="0"/>
              <a:t> </a:t>
            </a:r>
            <a:r>
              <a:rPr dirty="0" err="1"/>
              <a:t>omsätter</a:t>
            </a:r>
            <a:r>
              <a:rPr dirty="0"/>
              <a:t> ca </a:t>
            </a:r>
            <a:r>
              <a:rPr lang="sv-SE" dirty="0"/>
              <a:t>2</a:t>
            </a:r>
            <a:r>
              <a:rPr dirty="0"/>
              <a:t>,</a:t>
            </a:r>
            <a:r>
              <a:rPr lang="sv-SE" dirty="0"/>
              <a:t>0</a:t>
            </a:r>
            <a:r>
              <a:rPr dirty="0"/>
              <a:t> </a:t>
            </a:r>
            <a:r>
              <a:rPr dirty="0" err="1"/>
              <a:t>mkr</a:t>
            </a:r>
            <a:endParaRPr dirty="0"/>
          </a:p>
        </p:txBody>
      </p:sp>
      <p:sp>
        <p:nvSpPr>
          <p:cNvPr id="472" name="Platshållare för innehåll 2"/>
          <p:cNvSpPr txBox="1">
            <a:spLocks noGrp="1"/>
          </p:cNvSpPr>
          <p:nvPr>
            <p:ph type="body" sz="half" idx="1"/>
          </p:nvPr>
        </p:nvSpPr>
        <p:spPr>
          <a:xfrm>
            <a:off x="803029" y="2142147"/>
            <a:ext cx="4243756" cy="435133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dirty="0"/>
              <a:t>Vi har </a:t>
            </a:r>
            <a:r>
              <a:rPr dirty="0" err="1"/>
              <a:t>följande</a:t>
            </a:r>
            <a:r>
              <a:rPr dirty="0"/>
              <a:t> </a:t>
            </a:r>
            <a:r>
              <a:rPr dirty="0" err="1"/>
              <a:t>intäkter</a:t>
            </a:r>
            <a:r>
              <a:rPr dirty="0"/>
              <a:t>.</a:t>
            </a:r>
          </a:p>
          <a:p>
            <a:pPr marL="0" indent="0">
              <a:buSzTx/>
              <a:buNone/>
            </a:pPr>
            <a:endParaRPr dirty="0"/>
          </a:p>
        </p:txBody>
      </p:sp>
      <p:graphicFrame>
        <p:nvGraphicFramePr>
          <p:cNvPr id="474" name="Diagram 7"/>
          <p:cNvGraphicFramePr/>
          <p:nvPr>
            <p:extLst>
              <p:ext uri="{D42A27DB-BD31-4B8C-83A1-F6EECF244321}">
                <p14:modId xmlns:p14="http://schemas.microsoft.com/office/powerpoint/2010/main" val="3053705476"/>
              </p:ext>
            </p:extLst>
          </p:nvPr>
        </p:nvGraphicFramePr>
        <p:xfrm>
          <a:off x="5721452" y="-134226"/>
          <a:ext cx="7780011" cy="7780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Bildobjekt 5">
            <a:extLst>
              <a:ext uri="{FF2B5EF4-FFF2-40B4-BE49-F238E27FC236}">
                <a16:creationId xmlns:a16="http://schemas.microsoft.com/office/drawing/2014/main" id="{CCF3EAB2-37B8-42AC-A6E7-44DA088AD2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2F97AD1-6697-4509-8BF7-6D0525BAF9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8848520"/>
              </p:ext>
            </p:extLst>
          </p:nvPr>
        </p:nvGraphicFramePr>
        <p:xfrm>
          <a:off x="4402016" y="1381368"/>
          <a:ext cx="7428033" cy="5112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Aros Bygg </a:t>
            </a:r>
            <a:r>
              <a:rPr lang="sv-SE" dirty="0" err="1" smtClean="0"/>
              <a:t>Bandycup</a:t>
            </a:r>
            <a:r>
              <a:rPr lang="sv-SE" dirty="0" smtClean="0"/>
              <a:t> (P12 och P13)</a:t>
            </a:r>
            <a:endParaRPr dirty="0"/>
          </a:p>
        </p:txBody>
      </p:sp>
      <p:sp>
        <p:nvSpPr>
          <p:cNvPr id="491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None/>
            </a:pPr>
            <a:r>
              <a:rPr lang="sv-SE" dirty="0"/>
              <a:t>Sveriges största </a:t>
            </a:r>
            <a:r>
              <a:rPr lang="sv-SE" dirty="0" err="1"/>
              <a:t>bandycup</a:t>
            </a:r>
            <a:r>
              <a:rPr lang="sv-SE" dirty="0"/>
              <a:t> med 36 deltagande lag.</a:t>
            </a:r>
          </a:p>
          <a:p>
            <a:pPr marL="0" indent="0">
              <a:buSzTx/>
              <a:buNone/>
            </a:pPr>
            <a:endParaRPr lang="sv-SE" dirty="0" smtClean="0"/>
          </a:p>
          <a:p>
            <a:pPr marL="0" indent="0">
              <a:buSzTx/>
              <a:buNone/>
            </a:pPr>
            <a:r>
              <a:rPr lang="sv-SE" dirty="0" smtClean="0"/>
              <a:t>Helt </a:t>
            </a:r>
            <a:r>
              <a:rPr lang="sv-SE" dirty="0"/>
              <a:t>avgörande för vår </a:t>
            </a:r>
            <a:r>
              <a:rPr lang="sv-SE" dirty="0" smtClean="0"/>
              <a:t>verksamhet.</a:t>
            </a:r>
            <a:endParaRPr lang="sv-SE" dirty="0"/>
          </a:p>
          <a:p>
            <a:pPr marL="0" indent="0">
              <a:buSzTx/>
              <a:buNone/>
            </a:pPr>
            <a:endParaRPr dirty="0"/>
          </a:p>
          <a:p>
            <a:pPr marL="0" indent="0">
              <a:buSzTx/>
              <a:buNone/>
            </a:pPr>
            <a:r>
              <a:rPr lang="sv-SE" dirty="0"/>
              <a:t>Alla spelare och föräldrar hjälper till under </a:t>
            </a:r>
            <a:r>
              <a:rPr lang="sv-SE" dirty="0" smtClean="0"/>
              <a:t>cupen. Även vi.</a:t>
            </a:r>
            <a:endParaRPr lang="sv-SE" dirty="0"/>
          </a:p>
          <a:p>
            <a:pPr marL="0" indent="0">
              <a:buSzTx/>
              <a:buNone/>
            </a:pPr>
            <a:endParaRPr lang="sv-SE" dirty="0" smtClean="0"/>
          </a:p>
          <a:p>
            <a:pPr marL="0" indent="0">
              <a:buSzTx/>
              <a:buNone/>
            </a:pPr>
            <a:r>
              <a:rPr lang="sv-SE" dirty="0" smtClean="0"/>
              <a:t>2018 </a:t>
            </a:r>
            <a:r>
              <a:rPr lang="sv-SE" dirty="0"/>
              <a:t>spelas cupen 9-11 November.</a:t>
            </a: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000198A-AFBB-4B4B-A70C-CAC3A5D0AF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Rubrik 1"/>
          <p:cNvSpPr txBox="1">
            <a:spLocks noGrp="1"/>
          </p:cNvSpPr>
          <p:nvPr>
            <p:ph type="title"/>
          </p:nvPr>
        </p:nvSpPr>
        <p:spPr>
          <a:xfrm>
            <a:off x="16764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Läget i lagen</a:t>
            </a:r>
            <a:endParaRPr dirty="0"/>
          </a:p>
        </p:txBody>
      </p:sp>
      <p:sp>
        <p:nvSpPr>
          <p:cNvPr id="491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None/>
            </a:pPr>
            <a:r>
              <a:rPr lang="sv-SE" dirty="0"/>
              <a:t>U</a:t>
            </a:r>
            <a:r>
              <a:rPr lang="sv-SE" dirty="0" smtClean="0"/>
              <a:t>12	(2007)</a:t>
            </a:r>
          </a:p>
          <a:p>
            <a:pPr marL="0" indent="0">
              <a:buSzTx/>
              <a:buNone/>
            </a:pPr>
            <a:r>
              <a:rPr lang="sv-SE" dirty="0"/>
              <a:t>U</a:t>
            </a:r>
            <a:r>
              <a:rPr lang="sv-SE" dirty="0" smtClean="0"/>
              <a:t>11	(2008)</a:t>
            </a:r>
          </a:p>
          <a:p>
            <a:pPr marL="0" indent="0">
              <a:buSzTx/>
              <a:buNone/>
            </a:pPr>
            <a:r>
              <a:rPr lang="sv-SE" dirty="0"/>
              <a:t>U</a:t>
            </a:r>
            <a:r>
              <a:rPr lang="sv-SE" dirty="0" smtClean="0"/>
              <a:t>10	(2009)</a:t>
            </a:r>
          </a:p>
          <a:p>
            <a:pPr marL="0" indent="0">
              <a:buSzTx/>
              <a:buNone/>
            </a:pPr>
            <a:r>
              <a:rPr lang="sv-SE" dirty="0"/>
              <a:t>U</a:t>
            </a:r>
            <a:r>
              <a:rPr lang="sv-SE" dirty="0" smtClean="0"/>
              <a:t>09	(2010)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 smtClean="0"/>
              <a:t>Vi behöver bli fler!</a:t>
            </a:r>
          </a:p>
          <a:p>
            <a:pPr marL="0" indent="0">
              <a:buSzTx/>
              <a:buNone/>
            </a:pPr>
            <a:endParaRPr lang="sv-SE" dirty="0" smtClean="0"/>
          </a:p>
          <a:p>
            <a:pPr marL="0" indent="0">
              <a:buSzTx/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000198A-AFBB-4B4B-A70C-CAC3A5D0AF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4902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-t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4470</TotalTime>
  <Words>1163</Words>
  <Application>Microsoft Office PowerPoint</Application>
  <PresentationFormat>Bredbild</PresentationFormat>
  <Paragraphs>176</Paragraphs>
  <Slides>20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Trebuchet MS</vt:lpstr>
      <vt:lpstr>Office-tema</vt:lpstr>
      <vt:lpstr>PowerPoint-presentation</vt:lpstr>
      <vt:lpstr>Agenda</vt:lpstr>
      <vt:lpstr>TB-Västerås</vt:lpstr>
      <vt:lpstr>TB:s röda tråd/Utveckla spelet</vt:lpstr>
      <vt:lpstr>TB:s ledarutveckling</vt:lpstr>
      <vt:lpstr>PowerPoint-presentation</vt:lpstr>
      <vt:lpstr>TB ungdom omsätter ca 2,0 mkr</vt:lpstr>
      <vt:lpstr>Aros Bygg Bandycup (P12 och P13)</vt:lpstr>
      <vt:lpstr>Läget i lagen</vt:lpstr>
      <vt:lpstr>Läget vad gäller ledare</vt:lpstr>
      <vt:lpstr>Vad krävs vid ett poolspel?</vt:lpstr>
      <vt:lpstr>Utrustning och kläder, mm</vt:lpstr>
      <vt:lpstr>Seriespel och Cuper, licens och försäkring</vt:lpstr>
      <vt:lpstr>Träningar</vt:lpstr>
      <vt:lpstr>Träningar, vad gäller</vt:lpstr>
      <vt:lpstr>Vi arrangerar poolspel</vt:lpstr>
      <vt:lpstr>Poolspel, vad gäller</vt:lpstr>
      <vt:lpstr>Bemanning A-lagets matcher</vt:lpstr>
      <vt:lpstr>TB-Västerås, en av Sveriges bästa bandyföreningar ?!</vt:lpstr>
      <vt:lpstr>www.tillbergabandy.se  -Vi skapar framtiden (tillsammans)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Per Westberg</dc:creator>
  <cp:lastModifiedBy>Per Westberg</cp:lastModifiedBy>
  <cp:revision>14</cp:revision>
  <cp:lastPrinted>2018-10-10T07:58:30Z</cp:lastPrinted>
  <dcterms:modified xsi:type="dcterms:W3CDTF">2018-10-10T07:58:44Z</dcterms:modified>
</cp:coreProperties>
</file>