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ngesInfos/changesInfo1.xml" ContentType="application/vnd.ms-powerpoint.changesinfo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2"/>
  </p:notesMasterIdLst>
  <p:sldIdLst>
    <p:sldId id="256" r:id="rId2"/>
    <p:sldId id="257" r:id="rId3"/>
    <p:sldId id="261" r:id="rId4"/>
    <p:sldId id="262" r:id="rId5"/>
    <p:sldId id="263" r:id="rId6"/>
    <p:sldId id="264" r:id="rId7"/>
    <p:sldId id="265" r:id="rId8"/>
    <p:sldId id="269" r:id="rId9"/>
    <p:sldId id="276" r:id="rId10"/>
    <p:sldId id="277" r:id="rId11"/>
    <p:sldId id="278" r:id="rId12"/>
    <p:sldId id="270" r:id="rId13"/>
    <p:sldId id="272" r:id="rId14"/>
    <p:sldId id="279" r:id="rId15"/>
    <p:sldId id="280" r:id="rId16"/>
    <p:sldId id="281" r:id="rId17"/>
    <p:sldId id="283" r:id="rId18"/>
    <p:sldId id="282" r:id="rId19"/>
    <p:sldId id="274" r:id="rId20"/>
    <p:sldId id="275" r:id="rId21"/>
  </p:sldIdLst>
  <p:sldSz cx="12192000" cy="6858000"/>
  <p:notesSz cx="6794500" cy="99314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1pPr>
    <a:lvl2pPr marL="0" marR="0" indent="457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2pPr>
    <a:lvl3pPr marL="0" marR="0" indent="914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3pPr>
    <a:lvl4pPr marL="0" marR="0" indent="1371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4pPr>
    <a:lvl5pPr marL="0" marR="0" indent="18288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5pPr>
    <a:lvl6pPr marL="0" marR="0" indent="22860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6pPr>
    <a:lvl7pPr marL="0" marR="0" indent="2743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7pPr>
    <a:lvl8pPr marL="0" marR="0" indent="3200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8pPr>
    <a:lvl9pPr marL="0" marR="0" indent="3657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D8BD273-C2FF-42FB-BB19-019099059FC3}" v="3825" dt="2018-09-03T08:15:44.310"/>
  </p1510:revLst>
</p1510:revInfo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0DEEF"/>
          </a:solidFill>
        </a:fill>
      </a:tcStyle>
    </a:wholeTbl>
    <a:band2H>
      <a:tcTxStyle/>
      <a:tcStyle>
        <a:tcBdr/>
        <a:fill>
          <a:solidFill>
            <a:srgbClr val="E9EFF7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E0E0E0"/>
          </a:solidFill>
        </a:fill>
      </a:tcStyle>
    </a:wholeTbl>
    <a:band2H>
      <a:tcTxStyle/>
      <a:tcStyle>
        <a:tcBdr/>
        <a:fill>
          <a:solidFill>
            <a:srgbClr val="F0F0F0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4E2CE"/>
          </a:solidFill>
        </a:fill>
      </a:tcStyle>
    </a:wholeTbl>
    <a:band2H>
      <a:tcTxStyle/>
      <a:tcStyle>
        <a:tcBdr/>
        <a:fill>
          <a:solidFill>
            <a:srgbClr val="EBF1E8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  <a:tblStyle styleId="{5940675A-B579-460E-94D1-54222C63F5DA}" styleName="Inget format, tabellrutnät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9" d="100"/>
          <a:sy n="109" d="100"/>
        </p:scale>
        <p:origin x="6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32" Type="http://schemas.microsoft.com/office/2016/11/relationships/changesInfo" Target="changesInfos/changesInfo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Peter Wingård" userId="ad841ce5ad1d225e" providerId="LiveId" clId="{FC63B268-EF58-44B5-8361-97F8CCE0E2F6}"/>
    <pc:docChg chg="custSel addSld delSld modSld">
      <pc:chgData name="Peter Wingård" userId="ad841ce5ad1d225e" providerId="LiveId" clId="{FC63B268-EF58-44B5-8361-97F8CCE0E2F6}" dt="2018-09-03T08:15:44.310" v="3821" actId="20577"/>
      <pc:docMkLst>
        <pc:docMk/>
      </pc:docMkLst>
      <pc:sldChg chg="addSp delSp modSp">
        <pc:chgData name="Peter Wingård" userId="ad841ce5ad1d225e" providerId="LiveId" clId="{FC63B268-EF58-44B5-8361-97F8CCE0E2F6}" dt="2018-08-31T07:59:43.397" v="13" actId="20577"/>
        <pc:sldMkLst>
          <pc:docMk/>
          <pc:sldMk cId="0" sldId="256"/>
        </pc:sldMkLst>
        <pc:spChg chg="mod">
          <ac:chgData name="Peter Wingård" userId="ad841ce5ad1d225e" providerId="LiveId" clId="{FC63B268-EF58-44B5-8361-97F8CCE0E2F6}" dt="2018-08-31T07:59:43.397" v="13" actId="20577"/>
          <ac:spMkLst>
            <pc:docMk/>
            <pc:sldMk cId="0" sldId="256"/>
            <ac:spMk id="436" creationId="{00000000-0000-0000-0000-000000000000}"/>
          </ac:spMkLst>
        </pc:spChg>
        <pc:picChg chg="add del mod">
          <ac:chgData name="Peter Wingård" userId="ad841ce5ad1d225e" providerId="LiveId" clId="{FC63B268-EF58-44B5-8361-97F8CCE0E2F6}" dt="2018-08-31T07:59:10.788" v="4" actId="478"/>
          <ac:picMkLst>
            <pc:docMk/>
            <pc:sldMk cId="0" sldId="256"/>
            <ac:picMk id="3" creationId="{94023219-7FEC-438F-8522-F6282AFE995B}"/>
          </ac:picMkLst>
        </pc:picChg>
        <pc:picChg chg="add mod">
          <ac:chgData name="Peter Wingård" userId="ad841ce5ad1d225e" providerId="LiveId" clId="{FC63B268-EF58-44B5-8361-97F8CCE0E2F6}" dt="2018-08-31T07:59:31.148" v="7" actId="14100"/>
          <ac:picMkLst>
            <pc:docMk/>
            <pc:sldMk cId="0" sldId="256"/>
            <ac:picMk id="5" creationId="{9E7685C2-AF9E-471B-B14F-709509287BCD}"/>
          </ac:picMkLst>
        </pc:picChg>
        <pc:picChg chg="del mod">
          <ac:chgData name="Peter Wingård" userId="ad841ce5ad1d225e" providerId="LiveId" clId="{FC63B268-EF58-44B5-8361-97F8CCE0E2F6}" dt="2018-08-31T07:58:27.987" v="1" actId="478"/>
          <ac:picMkLst>
            <pc:docMk/>
            <pc:sldMk cId="0" sldId="256"/>
            <ac:picMk id="437" creationId="{00000000-0000-0000-0000-000000000000}"/>
          </ac:picMkLst>
        </pc:picChg>
      </pc:sldChg>
      <pc:sldChg chg="addSp delSp modSp">
        <pc:chgData name="Peter Wingård" userId="ad841ce5ad1d225e" providerId="LiveId" clId="{FC63B268-EF58-44B5-8361-97F8CCE0E2F6}" dt="2018-09-03T08:09:04.318" v="3685" actId="20577"/>
        <pc:sldMkLst>
          <pc:docMk/>
          <pc:sldMk cId="0" sldId="257"/>
        </pc:sldMkLst>
        <pc:spChg chg="mod">
          <ac:chgData name="Peter Wingård" userId="ad841ce5ad1d225e" providerId="LiveId" clId="{FC63B268-EF58-44B5-8361-97F8CCE0E2F6}" dt="2018-08-31T07:59:59.251" v="15" actId="1076"/>
          <ac:spMkLst>
            <pc:docMk/>
            <pc:sldMk cId="0" sldId="257"/>
            <ac:spMk id="439" creationId="{00000000-0000-0000-0000-000000000000}"/>
          </ac:spMkLst>
        </pc:spChg>
        <pc:spChg chg="mod">
          <ac:chgData name="Peter Wingård" userId="ad841ce5ad1d225e" providerId="LiveId" clId="{FC63B268-EF58-44B5-8361-97F8CCE0E2F6}" dt="2018-09-03T08:09:04.318" v="3685" actId="20577"/>
          <ac:spMkLst>
            <pc:docMk/>
            <pc:sldMk cId="0" sldId="257"/>
            <ac:spMk id="440" creationId="{00000000-0000-0000-0000-000000000000}"/>
          </ac:spMkLst>
        </pc:spChg>
        <pc:picChg chg="add">
          <ac:chgData name="Peter Wingård" userId="ad841ce5ad1d225e" providerId="LiveId" clId="{FC63B268-EF58-44B5-8361-97F8CCE0E2F6}" dt="2018-08-31T07:59:53.043" v="14"/>
          <ac:picMkLst>
            <pc:docMk/>
            <pc:sldMk cId="0" sldId="257"/>
            <ac:picMk id="5" creationId="{1401369A-03D0-4B70-9FFA-02BB2CDFAA60}"/>
          </ac:picMkLst>
        </pc:picChg>
        <pc:picChg chg="del">
          <ac:chgData name="Peter Wingård" userId="ad841ce5ad1d225e" providerId="LiveId" clId="{FC63B268-EF58-44B5-8361-97F8CCE0E2F6}" dt="2018-08-31T08:00:01.991" v="16" actId="478"/>
          <ac:picMkLst>
            <pc:docMk/>
            <pc:sldMk cId="0" sldId="257"/>
            <ac:picMk id="441" creationId="{00000000-0000-0000-0000-000000000000}"/>
          </ac:picMkLst>
        </pc:picChg>
      </pc:sldChg>
      <pc:sldChg chg="addSp delSp modSp">
        <pc:chgData name="Peter Wingård" userId="ad841ce5ad1d225e" providerId="LiveId" clId="{FC63B268-EF58-44B5-8361-97F8CCE0E2F6}" dt="2018-09-03T08:09:21.145" v="3686" actId="20577"/>
        <pc:sldMkLst>
          <pc:docMk/>
          <pc:sldMk cId="0" sldId="258"/>
        </pc:sldMkLst>
        <pc:spChg chg="mod">
          <ac:chgData name="Peter Wingård" userId="ad841ce5ad1d225e" providerId="LiveId" clId="{FC63B268-EF58-44B5-8361-97F8CCE0E2F6}" dt="2018-09-03T08:09:21.145" v="3686" actId="20577"/>
          <ac:spMkLst>
            <pc:docMk/>
            <pc:sldMk cId="0" sldId="258"/>
            <ac:spMk id="443" creationId="{00000000-0000-0000-0000-000000000000}"/>
          </ac:spMkLst>
        </pc:spChg>
        <pc:spChg chg="mod">
          <ac:chgData name="Peter Wingård" userId="ad841ce5ad1d225e" providerId="LiveId" clId="{FC63B268-EF58-44B5-8361-97F8CCE0E2F6}" dt="2018-09-03T07:13:00.350" v="237" actId="27636"/>
          <ac:spMkLst>
            <pc:docMk/>
            <pc:sldMk cId="0" sldId="258"/>
            <ac:spMk id="444" creationId="{00000000-0000-0000-0000-000000000000}"/>
          </ac:spMkLst>
        </pc:spChg>
        <pc:picChg chg="add">
          <ac:chgData name="Peter Wingård" userId="ad841ce5ad1d225e" providerId="LiveId" clId="{FC63B268-EF58-44B5-8361-97F8CCE0E2F6}" dt="2018-08-31T08:01:21.068" v="81"/>
          <ac:picMkLst>
            <pc:docMk/>
            <pc:sldMk cId="0" sldId="258"/>
            <ac:picMk id="5" creationId="{9B554C69-EEE8-4EA2-B7FC-F2E72140BECF}"/>
          </ac:picMkLst>
        </pc:picChg>
        <pc:picChg chg="del">
          <ac:chgData name="Peter Wingård" userId="ad841ce5ad1d225e" providerId="LiveId" clId="{FC63B268-EF58-44B5-8361-97F8CCE0E2F6}" dt="2018-08-31T08:01:24.910" v="82" actId="478"/>
          <ac:picMkLst>
            <pc:docMk/>
            <pc:sldMk cId="0" sldId="258"/>
            <ac:picMk id="445" creationId="{00000000-0000-0000-0000-000000000000}"/>
          </ac:picMkLst>
        </pc:picChg>
      </pc:sldChg>
      <pc:sldChg chg="addSp delSp modSp">
        <pc:chgData name="Peter Wingård" userId="ad841ce5ad1d225e" providerId="LiveId" clId="{FC63B268-EF58-44B5-8361-97F8CCE0E2F6}" dt="2018-09-03T08:10:29.990" v="3707" actId="6549"/>
        <pc:sldMkLst>
          <pc:docMk/>
          <pc:sldMk cId="0" sldId="259"/>
        </pc:sldMkLst>
        <pc:spChg chg="mod">
          <ac:chgData name="Peter Wingård" userId="ad841ce5ad1d225e" providerId="LiveId" clId="{FC63B268-EF58-44B5-8361-97F8CCE0E2F6}" dt="2018-09-03T07:13:32.770" v="271" actId="6549"/>
          <ac:spMkLst>
            <pc:docMk/>
            <pc:sldMk cId="0" sldId="259"/>
            <ac:spMk id="447" creationId="{00000000-0000-0000-0000-000000000000}"/>
          </ac:spMkLst>
        </pc:spChg>
        <pc:spChg chg="mod">
          <ac:chgData name="Peter Wingård" userId="ad841ce5ad1d225e" providerId="LiveId" clId="{FC63B268-EF58-44B5-8361-97F8CCE0E2F6}" dt="2018-09-03T08:10:29.990" v="3707" actId="6549"/>
          <ac:spMkLst>
            <pc:docMk/>
            <pc:sldMk cId="0" sldId="259"/>
            <ac:spMk id="448" creationId="{00000000-0000-0000-0000-000000000000}"/>
          </ac:spMkLst>
        </pc:spChg>
        <pc:picChg chg="add">
          <ac:chgData name="Peter Wingård" userId="ad841ce5ad1d225e" providerId="LiveId" clId="{FC63B268-EF58-44B5-8361-97F8CCE0E2F6}" dt="2018-08-31T08:01:39.054" v="88"/>
          <ac:picMkLst>
            <pc:docMk/>
            <pc:sldMk cId="0" sldId="259"/>
            <ac:picMk id="5" creationId="{37B4720B-968A-4BBE-8A7B-3AD7D6DEE21D}"/>
          </ac:picMkLst>
        </pc:picChg>
        <pc:picChg chg="del">
          <ac:chgData name="Peter Wingård" userId="ad841ce5ad1d225e" providerId="LiveId" clId="{FC63B268-EF58-44B5-8361-97F8CCE0E2F6}" dt="2018-08-31T08:01:50.586" v="95" actId="478"/>
          <ac:picMkLst>
            <pc:docMk/>
            <pc:sldMk cId="0" sldId="259"/>
            <ac:picMk id="449" creationId="{00000000-0000-0000-0000-000000000000}"/>
          </ac:picMkLst>
        </pc:picChg>
      </pc:sldChg>
      <pc:sldChg chg="addSp delSp modSp">
        <pc:chgData name="Peter Wingård" userId="ad841ce5ad1d225e" providerId="LiveId" clId="{FC63B268-EF58-44B5-8361-97F8CCE0E2F6}" dt="2018-09-03T08:10:54.148" v="3709" actId="20577"/>
        <pc:sldMkLst>
          <pc:docMk/>
          <pc:sldMk cId="0" sldId="260"/>
        </pc:sldMkLst>
        <pc:spChg chg="mod">
          <ac:chgData name="Peter Wingård" userId="ad841ce5ad1d225e" providerId="LiveId" clId="{FC63B268-EF58-44B5-8361-97F8CCE0E2F6}" dt="2018-09-03T07:17:51.132" v="693" actId="20577"/>
          <ac:spMkLst>
            <pc:docMk/>
            <pc:sldMk cId="0" sldId="260"/>
            <ac:spMk id="451" creationId="{00000000-0000-0000-0000-000000000000}"/>
          </ac:spMkLst>
        </pc:spChg>
        <pc:spChg chg="mod">
          <ac:chgData name="Peter Wingård" userId="ad841ce5ad1d225e" providerId="LiveId" clId="{FC63B268-EF58-44B5-8361-97F8CCE0E2F6}" dt="2018-09-03T08:10:54.148" v="3709" actId="20577"/>
          <ac:spMkLst>
            <pc:docMk/>
            <pc:sldMk cId="0" sldId="260"/>
            <ac:spMk id="452" creationId="{00000000-0000-0000-0000-000000000000}"/>
          </ac:spMkLst>
        </pc:spChg>
        <pc:picChg chg="add">
          <ac:chgData name="Peter Wingård" userId="ad841ce5ad1d225e" providerId="LiveId" clId="{FC63B268-EF58-44B5-8361-97F8CCE0E2F6}" dt="2018-08-31T08:02:09.790" v="97"/>
          <ac:picMkLst>
            <pc:docMk/>
            <pc:sldMk cId="0" sldId="260"/>
            <ac:picMk id="5" creationId="{2E0951CB-B77E-4A2A-BBCD-F67E854B7FEC}"/>
          </ac:picMkLst>
        </pc:picChg>
        <pc:picChg chg="del">
          <ac:chgData name="Peter Wingård" userId="ad841ce5ad1d225e" providerId="LiveId" clId="{FC63B268-EF58-44B5-8361-97F8CCE0E2F6}" dt="2018-08-31T08:02:04.314" v="96" actId="478"/>
          <ac:picMkLst>
            <pc:docMk/>
            <pc:sldMk cId="0" sldId="260"/>
            <ac:picMk id="453" creationId="{00000000-0000-0000-0000-000000000000}"/>
          </ac:picMkLst>
        </pc:picChg>
      </pc:sldChg>
      <pc:sldChg chg="addSp delSp modSp">
        <pc:chgData name="Peter Wingård" userId="ad841ce5ad1d225e" providerId="LiveId" clId="{FC63B268-EF58-44B5-8361-97F8CCE0E2F6}" dt="2018-09-03T08:12:32.667" v="3733" actId="20577"/>
        <pc:sldMkLst>
          <pc:docMk/>
          <pc:sldMk cId="0" sldId="261"/>
        </pc:sldMkLst>
        <pc:spChg chg="mod">
          <ac:chgData name="Peter Wingård" userId="ad841ce5ad1d225e" providerId="LiveId" clId="{FC63B268-EF58-44B5-8361-97F8CCE0E2F6}" dt="2018-09-03T08:11:10.900" v="3722" actId="20577"/>
          <ac:spMkLst>
            <pc:docMk/>
            <pc:sldMk cId="0" sldId="261"/>
            <ac:spMk id="455" creationId="{00000000-0000-0000-0000-000000000000}"/>
          </ac:spMkLst>
        </pc:spChg>
        <pc:spChg chg="mod">
          <ac:chgData name="Peter Wingård" userId="ad841ce5ad1d225e" providerId="LiveId" clId="{FC63B268-EF58-44B5-8361-97F8CCE0E2F6}" dt="2018-09-03T08:12:32.667" v="3733" actId="20577"/>
          <ac:spMkLst>
            <pc:docMk/>
            <pc:sldMk cId="0" sldId="261"/>
            <ac:spMk id="456" creationId="{00000000-0000-0000-0000-000000000000}"/>
          </ac:spMkLst>
        </pc:spChg>
        <pc:picChg chg="add">
          <ac:chgData name="Peter Wingård" userId="ad841ce5ad1d225e" providerId="LiveId" clId="{FC63B268-EF58-44B5-8361-97F8CCE0E2F6}" dt="2018-08-31T08:02:28.843" v="99"/>
          <ac:picMkLst>
            <pc:docMk/>
            <pc:sldMk cId="0" sldId="261"/>
            <ac:picMk id="5" creationId="{F377F132-84DF-416E-B6A1-0ED95CC716A9}"/>
          </ac:picMkLst>
        </pc:picChg>
        <pc:picChg chg="del">
          <ac:chgData name="Peter Wingård" userId="ad841ce5ad1d225e" providerId="LiveId" clId="{FC63B268-EF58-44B5-8361-97F8CCE0E2F6}" dt="2018-08-31T08:02:35.951" v="101" actId="478"/>
          <ac:picMkLst>
            <pc:docMk/>
            <pc:sldMk cId="0" sldId="261"/>
            <ac:picMk id="457" creationId="{00000000-0000-0000-0000-000000000000}"/>
          </ac:picMkLst>
        </pc:picChg>
      </pc:sldChg>
      <pc:sldChg chg="addSp delSp modSp">
        <pc:chgData name="Peter Wingård" userId="ad841ce5ad1d225e" providerId="LiveId" clId="{FC63B268-EF58-44B5-8361-97F8CCE0E2F6}" dt="2018-09-03T08:13:49.423" v="3812" actId="20577"/>
        <pc:sldMkLst>
          <pc:docMk/>
          <pc:sldMk cId="0" sldId="262"/>
        </pc:sldMkLst>
        <pc:spChg chg="add mod">
          <ac:chgData name="Peter Wingård" userId="ad841ce5ad1d225e" providerId="LiveId" clId="{FC63B268-EF58-44B5-8361-97F8CCE0E2F6}" dt="2018-09-03T08:13:49.423" v="3812" actId="20577"/>
          <ac:spMkLst>
            <pc:docMk/>
            <pc:sldMk cId="0" sldId="262"/>
            <ac:spMk id="2" creationId="{DE9BE3AB-9CE7-4E73-82F5-7B9172651372}"/>
          </ac:spMkLst>
        </pc:spChg>
        <pc:spChg chg="mod">
          <ac:chgData name="Peter Wingård" userId="ad841ce5ad1d225e" providerId="LiveId" clId="{FC63B268-EF58-44B5-8361-97F8CCE0E2F6}" dt="2018-09-03T07:25:27.072" v="1656" actId="6549"/>
          <ac:spMkLst>
            <pc:docMk/>
            <pc:sldMk cId="0" sldId="262"/>
            <ac:spMk id="459" creationId="{00000000-0000-0000-0000-000000000000}"/>
          </ac:spMkLst>
        </pc:spChg>
        <pc:spChg chg="mod">
          <ac:chgData name="Peter Wingård" userId="ad841ce5ad1d225e" providerId="LiveId" clId="{FC63B268-EF58-44B5-8361-97F8CCE0E2F6}" dt="2018-09-03T08:13:25.810" v="3810" actId="6549"/>
          <ac:spMkLst>
            <pc:docMk/>
            <pc:sldMk cId="0" sldId="262"/>
            <ac:spMk id="460" creationId="{00000000-0000-0000-0000-000000000000}"/>
          </ac:spMkLst>
        </pc:spChg>
        <pc:spChg chg="mod">
          <ac:chgData name="Peter Wingård" userId="ad841ce5ad1d225e" providerId="LiveId" clId="{FC63B268-EF58-44B5-8361-97F8CCE0E2F6}" dt="2018-09-03T07:27:23.666" v="1725" actId="6549"/>
          <ac:spMkLst>
            <pc:docMk/>
            <pc:sldMk cId="0" sldId="262"/>
            <ac:spMk id="462" creationId="{00000000-0000-0000-0000-000000000000}"/>
          </ac:spMkLst>
        </pc:spChg>
        <pc:picChg chg="add">
          <ac:chgData name="Peter Wingård" userId="ad841ce5ad1d225e" providerId="LiveId" clId="{FC63B268-EF58-44B5-8361-97F8CCE0E2F6}" dt="2018-09-03T07:04:35.412" v="104"/>
          <ac:picMkLst>
            <pc:docMk/>
            <pc:sldMk cId="0" sldId="262"/>
            <ac:picMk id="6" creationId="{EC30B8B7-F216-4431-8AA9-D162BC633E36}"/>
          </ac:picMkLst>
        </pc:picChg>
        <pc:picChg chg="del mod">
          <ac:chgData name="Peter Wingård" userId="ad841ce5ad1d225e" providerId="LiveId" clId="{FC63B268-EF58-44B5-8361-97F8CCE0E2F6}" dt="2018-09-03T07:04:30.716" v="103" actId="478"/>
          <ac:picMkLst>
            <pc:docMk/>
            <pc:sldMk cId="0" sldId="262"/>
            <ac:picMk id="461" creationId="{00000000-0000-0000-0000-000000000000}"/>
          </ac:picMkLst>
        </pc:picChg>
      </pc:sldChg>
      <pc:sldChg chg="addSp delSp modSp">
        <pc:chgData name="Peter Wingård" userId="ad841ce5ad1d225e" providerId="LiveId" clId="{FC63B268-EF58-44B5-8361-97F8CCE0E2F6}" dt="2018-09-03T08:14:13.119" v="3818" actId="6549"/>
        <pc:sldMkLst>
          <pc:docMk/>
          <pc:sldMk cId="0" sldId="263"/>
        </pc:sldMkLst>
        <pc:spChg chg="mod">
          <ac:chgData name="Peter Wingård" userId="ad841ce5ad1d225e" providerId="LiveId" clId="{FC63B268-EF58-44B5-8361-97F8CCE0E2F6}" dt="2018-09-03T07:28:20.588" v="1754" actId="6549"/>
          <ac:spMkLst>
            <pc:docMk/>
            <pc:sldMk cId="0" sldId="263"/>
            <ac:spMk id="464" creationId="{00000000-0000-0000-0000-000000000000}"/>
          </ac:spMkLst>
        </pc:spChg>
        <pc:spChg chg="mod">
          <ac:chgData name="Peter Wingård" userId="ad841ce5ad1d225e" providerId="LiveId" clId="{FC63B268-EF58-44B5-8361-97F8CCE0E2F6}" dt="2018-09-03T08:14:13.119" v="3818" actId="6549"/>
          <ac:spMkLst>
            <pc:docMk/>
            <pc:sldMk cId="0" sldId="263"/>
            <ac:spMk id="465" creationId="{00000000-0000-0000-0000-000000000000}"/>
          </ac:spMkLst>
        </pc:spChg>
        <pc:picChg chg="add">
          <ac:chgData name="Peter Wingård" userId="ad841ce5ad1d225e" providerId="LiveId" clId="{FC63B268-EF58-44B5-8361-97F8CCE0E2F6}" dt="2018-09-03T07:04:52.710" v="106"/>
          <ac:picMkLst>
            <pc:docMk/>
            <pc:sldMk cId="0" sldId="263"/>
            <ac:picMk id="5" creationId="{E0749767-4233-4AF4-ADDD-A10B743AD7BD}"/>
          </ac:picMkLst>
        </pc:picChg>
        <pc:picChg chg="del">
          <ac:chgData name="Peter Wingård" userId="ad841ce5ad1d225e" providerId="LiveId" clId="{FC63B268-EF58-44B5-8361-97F8CCE0E2F6}" dt="2018-09-03T07:04:59.302" v="108" actId="478"/>
          <ac:picMkLst>
            <pc:docMk/>
            <pc:sldMk cId="0" sldId="263"/>
            <ac:picMk id="466" creationId="{00000000-0000-0000-0000-000000000000}"/>
          </ac:picMkLst>
        </pc:picChg>
      </pc:sldChg>
      <pc:sldChg chg="addSp delSp modSp">
        <pc:chgData name="Peter Wingård" userId="ad841ce5ad1d225e" providerId="LiveId" clId="{FC63B268-EF58-44B5-8361-97F8CCE0E2F6}" dt="2018-09-03T07:29:49.001" v="1886" actId="6549"/>
        <pc:sldMkLst>
          <pc:docMk/>
          <pc:sldMk cId="0" sldId="264"/>
        </pc:sldMkLst>
        <pc:spChg chg="mod">
          <ac:chgData name="Peter Wingård" userId="ad841ce5ad1d225e" providerId="LiveId" clId="{FC63B268-EF58-44B5-8361-97F8CCE0E2F6}" dt="2018-09-03T07:29:49.001" v="1886" actId="6549"/>
          <ac:spMkLst>
            <pc:docMk/>
            <pc:sldMk cId="0" sldId="264"/>
            <ac:spMk id="468" creationId="{00000000-0000-0000-0000-000000000000}"/>
          </ac:spMkLst>
        </pc:spChg>
        <pc:picChg chg="add">
          <ac:chgData name="Peter Wingård" userId="ad841ce5ad1d225e" providerId="LiveId" clId="{FC63B268-EF58-44B5-8361-97F8CCE0E2F6}" dt="2018-09-03T07:05:09.089" v="110"/>
          <ac:picMkLst>
            <pc:docMk/>
            <pc:sldMk cId="0" sldId="264"/>
            <ac:picMk id="4" creationId="{AADBA49B-D28C-4CC3-A803-71C207F39120}"/>
          </ac:picMkLst>
        </pc:picChg>
        <pc:picChg chg="del">
          <ac:chgData name="Peter Wingård" userId="ad841ce5ad1d225e" providerId="LiveId" clId="{FC63B268-EF58-44B5-8361-97F8CCE0E2F6}" dt="2018-09-03T07:05:05.837" v="109" actId="478"/>
          <ac:picMkLst>
            <pc:docMk/>
            <pc:sldMk cId="0" sldId="264"/>
            <ac:picMk id="469" creationId="{00000000-0000-0000-0000-000000000000}"/>
          </ac:picMkLst>
        </pc:picChg>
      </pc:sldChg>
      <pc:sldChg chg="addSp delSp modSp">
        <pc:chgData name="Peter Wingård" userId="ad841ce5ad1d225e" providerId="LiveId" clId="{FC63B268-EF58-44B5-8361-97F8CCE0E2F6}" dt="2018-09-03T07:31:29.203" v="1926" actId="14100"/>
        <pc:sldMkLst>
          <pc:docMk/>
          <pc:sldMk cId="0" sldId="265"/>
        </pc:sldMkLst>
        <pc:spChg chg="mod">
          <ac:chgData name="Peter Wingård" userId="ad841ce5ad1d225e" providerId="LiveId" clId="{FC63B268-EF58-44B5-8361-97F8CCE0E2F6}" dt="2018-09-03T07:30:10.653" v="1921" actId="20577"/>
          <ac:spMkLst>
            <pc:docMk/>
            <pc:sldMk cId="0" sldId="265"/>
            <ac:spMk id="471" creationId="{00000000-0000-0000-0000-000000000000}"/>
          </ac:spMkLst>
        </pc:spChg>
        <pc:spChg chg="mod">
          <ac:chgData name="Peter Wingård" userId="ad841ce5ad1d225e" providerId="LiveId" clId="{FC63B268-EF58-44B5-8361-97F8CCE0E2F6}" dt="2018-09-03T07:30:22.325" v="1922" actId="6549"/>
          <ac:spMkLst>
            <pc:docMk/>
            <pc:sldMk cId="0" sldId="265"/>
            <ac:spMk id="472" creationId="{00000000-0000-0000-0000-000000000000}"/>
          </ac:spMkLst>
        </pc:spChg>
        <pc:graphicFrameChg chg="add mod">
          <ac:chgData name="Peter Wingård" userId="ad841ce5ad1d225e" providerId="LiveId" clId="{FC63B268-EF58-44B5-8361-97F8CCE0E2F6}" dt="2018-09-03T07:31:29.203" v="1926" actId="14100"/>
          <ac:graphicFrameMkLst>
            <pc:docMk/>
            <pc:sldMk cId="0" sldId="265"/>
            <ac:graphicFrameMk id="7" creationId="{42F97AD1-6697-4509-8BF7-6D0525BAF938}"/>
          </ac:graphicFrameMkLst>
        </pc:graphicFrameChg>
        <pc:graphicFrameChg chg="mod">
          <ac:chgData name="Peter Wingård" userId="ad841ce5ad1d225e" providerId="LiveId" clId="{FC63B268-EF58-44B5-8361-97F8CCE0E2F6}" dt="2018-09-03T07:31:22.333" v="1924" actId="1076"/>
          <ac:graphicFrameMkLst>
            <pc:docMk/>
            <pc:sldMk cId="0" sldId="265"/>
            <ac:graphicFrameMk id="474" creationId="{00000000-0000-0000-0000-000000000000}"/>
          </ac:graphicFrameMkLst>
        </pc:graphicFrameChg>
        <pc:picChg chg="add">
          <ac:chgData name="Peter Wingård" userId="ad841ce5ad1d225e" providerId="LiveId" clId="{FC63B268-EF58-44B5-8361-97F8CCE0E2F6}" dt="2018-09-03T07:05:29.489" v="112"/>
          <ac:picMkLst>
            <pc:docMk/>
            <pc:sldMk cId="0" sldId="265"/>
            <ac:picMk id="6" creationId="{CCF3EAB2-37B8-42AC-A6E7-44DA088AD292}"/>
          </ac:picMkLst>
        </pc:picChg>
        <pc:picChg chg="del">
          <ac:chgData name="Peter Wingård" userId="ad841ce5ad1d225e" providerId="LiveId" clId="{FC63B268-EF58-44B5-8361-97F8CCE0E2F6}" dt="2018-09-03T07:05:27.657" v="111" actId="478"/>
          <ac:picMkLst>
            <pc:docMk/>
            <pc:sldMk cId="0" sldId="265"/>
            <ac:picMk id="473" creationId="{00000000-0000-0000-0000-000000000000}"/>
          </ac:picMkLst>
        </pc:picChg>
      </pc:sldChg>
      <pc:sldChg chg="addSp delSp modSp">
        <pc:chgData name="Peter Wingård" userId="ad841ce5ad1d225e" providerId="LiveId" clId="{FC63B268-EF58-44B5-8361-97F8CCE0E2F6}" dt="2018-09-03T07:42:16" v="2164" actId="14100"/>
        <pc:sldMkLst>
          <pc:docMk/>
          <pc:sldMk cId="0" sldId="266"/>
        </pc:sldMkLst>
        <pc:spChg chg="mod">
          <ac:chgData name="Peter Wingård" userId="ad841ce5ad1d225e" providerId="LiveId" clId="{FC63B268-EF58-44B5-8361-97F8CCE0E2F6}" dt="2018-09-03T07:32:54.025" v="1974" actId="20577"/>
          <ac:spMkLst>
            <pc:docMk/>
            <pc:sldMk cId="0" sldId="266"/>
            <ac:spMk id="476" creationId="{00000000-0000-0000-0000-000000000000}"/>
          </ac:spMkLst>
        </pc:spChg>
        <pc:spChg chg="mod">
          <ac:chgData name="Peter Wingård" userId="ad841ce5ad1d225e" providerId="LiveId" clId="{FC63B268-EF58-44B5-8361-97F8CCE0E2F6}" dt="2018-09-03T07:34:59.187" v="2155" actId="20577"/>
          <ac:spMkLst>
            <pc:docMk/>
            <pc:sldMk cId="0" sldId="266"/>
            <ac:spMk id="477" creationId="{00000000-0000-0000-0000-000000000000}"/>
          </ac:spMkLst>
        </pc:spChg>
        <pc:graphicFrameChg chg="add del mod">
          <ac:chgData name="Peter Wingård" userId="ad841ce5ad1d225e" providerId="LiveId" clId="{FC63B268-EF58-44B5-8361-97F8CCE0E2F6}" dt="2018-09-03T07:42:03.787" v="2161" actId="478"/>
          <ac:graphicFrameMkLst>
            <pc:docMk/>
            <pc:sldMk cId="0" sldId="266"/>
            <ac:graphicFrameMk id="7" creationId="{4517BF41-B5FB-4EC0-881C-A055E08A92A9}"/>
          </ac:graphicFrameMkLst>
        </pc:graphicFrameChg>
        <pc:graphicFrameChg chg="add mod">
          <ac:chgData name="Peter Wingård" userId="ad841ce5ad1d225e" providerId="LiveId" clId="{FC63B268-EF58-44B5-8361-97F8CCE0E2F6}" dt="2018-09-03T07:42:16" v="2164" actId="14100"/>
          <ac:graphicFrameMkLst>
            <pc:docMk/>
            <pc:sldMk cId="0" sldId="266"/>
            <ac:graphicFrameMk id="8" creationId="{705A5FA7-19D3-4F34-B4B8-FB77AD68D46F}"/>
          </ac:graphicFrameMkLst>
        </pc:graphicFrameChg>
        <pc:graphicFrameChg chg="del mod">
          <ac:chgData name="Peter Wingård" userId="ad841ce5ad1d225e" providerId="LiveId" clId="{FC63B268-EF58-44B5-8361-97F8CCE0E2F6}" dt="2018-09-03T07:41:59.351" v="2160" actId="478"/>
          <ac:graphicFrameMkLst>
            <pc:docMk/>
            <pc:sldMk cId="0" sldId="266"/>
            <ac:graphicFrameMk id="479" creationId="{00000000-0000-0000-0000-000000000000}"/>
          </ac:graphicFrameMkLst>
        </pc:graphicFrameChg>
        <pc:picChg chg="add">
          <ac:chgData name="Peter Wingård" userId="ad841ce5ad1d225e" providerId="LiveId" clId="{FC63B268-EF58-44B5-8361-97F8CCE0E2F6}" dt="2018-09-03T07:05:56.421" v="115"/>
          <ac:picMkLst>
            <pc:docMk/>
            <pc:sldMk cId="0" sldId="266"/>
            <ac:picMk id="6" creationId="{26EF712D-26BE-494A-ACC8-A609BD80914C}"/>
          </ac:picMkLst>
        </pc:picChg>
        <pc:picChg chg="del">
          <ac:chgData name="Peter Wingård" userId="ad841ce5ad1d225e" providerId="LiveId" clId="{FC63B268-EF58-44B5-8361-97F8CCE0E2F6}" dt="2018-09-03T07:05:50.733" v="114" actId="478"/>
          <ac:picMkLst>
            <pc:docMk/>
            <pc:sldMk cId="0" sldId="266"/>
            <ac:picMk id="478" creationId="{00000000-0000-0000-0000-000000000000}"/>
          </ac:picMkLst>
        </pc:picChg>
      </pc:sldChg>
      <pc:sldChg chg="addSp delSp modSp del">
        <pc:chgData name="Peter Wingård" userId="ad841ce5ad1d225e" providerId="LiveId" clId="{FC63B268-EF58-44B5-8361-97F8CCE0E2F6}" dt="2018-09-03T07:43:04.886" v="2198" actId="2696"/>
        <pc:sldMkLst>
          <pc:docMk/>
          <pc:sldMk cId="0" sldId="267"/>
        </pc:sldMkLst>
        <pc:spChg chg="mod">
          <ac:chgData name="Peter Wingård" userId="ad841ce5ad1d225e" providerId="LiveId" clId="{FC63B268-EF58-44B5-8361-97F8CCE0E2F6}" dt="2018-09-03T07:06:16.196" v="119" actId="1076"/>
          <ac:spMkLst>
            <pc:docMk/>
            <pc:sldMk cId="0" sldId="267"/>
            <ac:spMk id="481" creationId="{00000000-0000-0000-0000-000000000000}"/>
          </ac:spMkLst>
        </pc:spChg>
        <pc:spChg chg="mod">
          <ac:chgData name="Peter Wingård" userId="ad841ce5ad1d225e" providerId="LiveId" clId="{FC63B268-EF58-44B5-8361-97F8CCE0E2F6}" dt="2018-09-03T07:42:59.622" v="2197" actId="20577"/>
          <ac:spMkLst>
            <pc:docMk/>
            <pc:sldMk cId="0" sldId="267"/>
            <ac:spMk id="483" creationId="{00000000-0000-0000-0000-000000000000}"/>
          </ac:spMkLst>
        </pc:spChg>
        <pc:picChg chg="add">
          <ac:chgData name="Peter Wingård" userId="ad841ce5ad1d225e" providerId="LiveId" clId="{FC63B268-EF58-44B5-8361-97F8CCE0E2F6}" dt="2018-09-03T07:06:12.544" v="118"/>
          <ac:picMkLst>
            <pc:docMk/>
            <pc:sldMk cId="0" sldId="267"/>
            <ac:picMk id="6" creationId="{422552D7-8610-4BF3-ADAF-57085D1C1773}"/>
          </ac:picMkLst>
        </pc:picChg>
        <pc:picChg chg="del">
          <ac:chgData name="Peter Wingård" userId="ad841ce5ad1d225e" providerId="LiveId" clId="{FC63B268-EF58-44B5-8361-97F8CCE0E2F6}" dt="2018-09-03T07:06:10.308" v="117" actId="478"/>
          <ac:picMkLst>
            <pc:docMk/>
            <pc:sldMk cId="0" sldId="267"/>
            <ac:picMk id="484" creationId="{00000000-0000-0000-0000-000000000000}"/>
          </ac:picMkLst>
        </pc:picChg>
      </pc:sldChg>
      <pc:sldChg chg="addSp delSp modSp del">
        <pc:chgData name="Peter Wingård" userId="ad841ce5ad1d225e" providerId="LiveId" clId="{FC63B268-EF58-44B5-8361-97F8CCE0E2F6}" dt="2018-09-03T07:44:02.536" v="2258" actId="2696"/>
        <pc:sldMkLst>
          <pc:docMk/>
          <pc:sldMk cId="0" sldId="268"/>
        </pc:sldMkLst>
        <pc:spChg chg="mod">
          <ac:chgData name="Peter Wingård" userId="ad841ce5ad1d225e" providerId="LiveId" clId="{FC63B268-EF58-44B5-8361-97F8CCE0E2F6}" dt="2018-09-03T07:43:24.558" v="2207" actId="20577"/>
          <ac:spMkLst>
            <pc:docMk/>
            <pc:sldMk cId="0" sldId="268"/>
            <ac:spMk id="486" creationId="{00000000-0000-0000-0000-000000000000}"/>
          </ac:spMkLst>
        </pc:spChg>
        <pc:spChg chg="mod">
          <ac:chgData name="Peter Wingård" userId="ad841ce5ad1d225e" providerId="LiveId" clId="{FC63B268-EF58-44B5-8361-97F8CCE0E2F6}" dt="2018-09-03T07:43:58.041" v="2257" actId="6549"/>
          <ac:spMkLst>
            <pc:docMk/>
            <pc:sldMk cId="0" sldId="268"/>
            <ac:spMk id="487" creationId="{00000000-0000-0000-0000-000000000000}"/>
          </ac:spMkLst>
        </pc:spChg>
        <pc:picChg chg="add">
          <ac:chgData name="Peter Wingård" userId="ad841ce5ad1d225e" providerId="LiveId" clId="{FC63B268-EF58-44B5-8361-97F8CCE0E2F6}" dt="2018-09-03T07:06:33.452" v="121"/>
          <ac:picMkLst>
            <pc:docMk/>
            <pc:sldMk cId="0" sldId="268"/>
            <ac:picMk id="5" creationId="{62B8EBB1-148A-40BF-B6C6-18C6A8D43657}"/>
          </ac:picMkLst>
        </pc:picChg>
        <pc:picChg chg="del">
          <ac:chgData name="Peter Wingård" userId="ad841ce5ad1d225e" providerId="LiveId" clId="{FC63B268-EF58-44B5-8361-97F8CCE0E2F6}" dt="2018-09-03T07:06:26.580" v="120" actId="478"/>
          <ac:picMkLst>
            <pc:docMk/>
            <pc:sldMk cId="0" sldId="268"/>
            <ac:picMk id="488" creationId="{00000000-0000-0000-0000-000000000000}"/>
          </ac:picMkLst>
        </pc:picChg>
      </pc:sldChg>
      <pc:sldChg chg="addSp delSp modSp">
        <pc:chgData name="Peter Wingård" userId="ad841ce5ad1d225e" providerId="LiveId" clId="{FC63B268-EF58-44B5-8361-97F8CCE0E2F6}" dt="2018-09-03T08:08:38.297" v="3658" actId="20577"/>
        <pc:sldMkLst>
          <pc:docMk/>
          <pc:sldMk cId="0" sldId="269"/>
        </pc:sldMkLst>
        <pc:spChg chg="mod">
          <ac:chgData name="Peter Wingård" userId="ad841ce5ad1d225e" providerId="LiveId" clId="{FC63B268-EF58-44B5-8361-97F8CCE0E2F6}" dt="2018-09-03T08:04:56.426" v="3432" actId="20577"/>
          <ac:spMkLst>
            <pc:docMk/>
            <pc:sldMk cId="0" sldId="269"/>
            <ac:spMk id="490" creationId="{00000000-0000-0000-0000-000000000000}"/>
          </ac:spMkLst>
        </pc:spChg>
        <pc:spChg chg="mod">
          <ac:chgData name="Peter Wingård" userId="ad841ce5ad1d225e" providerId="LiveId" clId="{FC63B268-EF58-44B5-8361-97F8CCE0E2F6}" dt="2018-09-03T08:08:38.297" v="3658" actId="20577"/>
          <ac:spMkLst>
            <pc:docMk/>
            <pc:sldMk cId="0" sldId="269"/>
            <ac:spMk id="491" creationId="{00000000-0000-0000-0000-000000000000}"/>
          </ac:spMkLst>
        </pc:spChg>
        <pc:picChg chg="add">
          <ac:chgData name="Peter Wingård" userId="ad841ce5ad1d225e" providerId="LiveId" clId="{FC63B268-EF58-44B5-8361-97F8CCE0E2F6}" dt="2018-09-03T07:06:56.794" v="123"/>
          <ac:picMkLst>
            <pc:docMk/>
            <pc:sldMk cId="0" sldId="269"/>
            <ac:picMk id="5" creationId="{4000198A-AFBB-4B4B-A70C-CAC3A5D0AF23}"/>
          </ac:picMkLst>
        </pc:picChg>
        <pc:picChg chg="del">
          <ac:chgData name="Peter Wingård" userId="ad841ce5ad1d225e" providerId="LiveId" clId="{FC63B268-EF58-44B5-8361-97F8CCE0E2F6}" dt="2018-09-03T07:07:03.687" v="125" actId="478"/>
          <ac:picMkLst>
            <pc:docMk/>
            <pc:sldMk cId="0" sldId="269"/>
            <ac:picMk id="492" creationId="{00000000-0000-0000-0000-000000000000}"/>
          </ac:picMkLst>
        </pc:picChg>
      </pc:sldChg>
      <pc:sldChg chg="addSp delSp modSp">
        <pc:chgData name="Peter Wingård" userId="ad841ce5ad1d225e" providerId="LiveId" clId="{FC63B268-EF58-44B5-8361-97F8CCE0E2F6}" dt="2018-09-03T08:15:18.292" v="3819" actId="6549"/>
        <pc:sldMkLst>
          <pc:docMk/>
          <pc:sldMk cId="0" sldId="270"/>
        </pc:sldMkLst>
        <pc:spChg chg="mod">
          <ac:chgData name="Peter Wingård" userId="ad841ce5ad1d225e" providerId="LiveId" clId="{FC63B268-EF58-44B5-8361-97F8CCE0E2F6}" dt="2018-09-03T07:46:44.799" v="2459" actId="20577"/>
          <ac:spMkLst>
            <pc:docMk/>
            <pc:sldMk cId="0" sldId="270"/>
            <ac:spMk id="494" creationId="{00000000-0000-0000-0000-000000000000}"/>
          </ac:spMkLst>
        </pc:spChg>
        <pc:spChg chg="mod">
          <ac:chgData name="Peter Wingård" userId="ad841ce5ad1d225e" providerId="LiveId" clId="{FC63B268-EF58-44B5-8361-97F8CCE0E2F6}" dt="2018-09-03T08:15:18.292" v="3819" actId="6549"/>
          <ac:spMkLst>
            <pc:docMk/>
            <pc:sldMk cId="0" sldId="270"/>
            <ac:spMk id="495" creationId="{00000000-0000-0000-0000-000000000000}"/>
          </ac:spMkLst>
        </pc:spChg>
        <pc:picChg chg="add">
          <ac:chgData name="Peter Wingård" userId="ad841ce5ad1d225e" providerId="LiveId" clId="{FC63B268-EF58-44B5-8361-97F8CCE0E2F6}" dt="2018-09-03T07:07:22.436" v="127"/>
          <ac:picMkLst>
            <pc:docMk/>
            <pc:sldMk cId="0" sldId="270"/>
            <ac:picMk id="5" creationId="{A08159AF-94A8-468A-AD70-AEE3F7148F3E}"/>
          </ac:picMkLst>
        </pc:picChg>
        <pc:picChg chg="del">
          <ac:chgData name="Peter Wingård" userId="ad841ce5ad1d225e" providerId="LiveId" clId="{FC63B268-EF58-44B5-8361-97F8CCE0E2F6}" dt="2018-09-03T07:07:19.491" v="126" actId="478"/>
          <ac:picMkLst>
            <pc:docMk/>
            <pc:sldMk cId="0" sldId="270"/>
            <ac:picMk id="496" creationId="{00000000-0000-0000-0000-000000000000}"/>
          </ac:picMkLst>
        </pc:picChg>
      </pc:sldChg>
      <pc:sldChg chg="addSp delSp modSp del">
        <pc:chgData name="Peter Wingård" userId="ad841ce5ad1d225e" providerId="LiveId" clId="{FC63B268-EF58-44B5-8361-97F8CCE0E2F6}" dt="2018-09-03T07:48:53.998" v="2656" actId="2696"/>
        <pc:sldMkLst>
          <pc:docMk/>
          <pc:sldMk cId="0" sldId="271"/>
        </pc:sldMkLst>
        <pc:spChg chg="mod">
          <ac:chgData name="Peter Wingård" userId="ad841ce5ad1d225e" providerId="LiveId" clId="{FC63B268-EF58-44B5-8361-97F8CCE0E2F6}" dt="2018-09-03T07:07:37.715" v="131" actId="1076"/>
          <ac:spMkLst>
            <pc:docMk/>
            <pc:sldMk cId="0" sldId="271"/>
            <ac:spMk id="498" creationId="{00000000-0000-0000-0000-000000000000}"/>
          </ac:spMkLst>
        </pc:spChg>
        <pc:picChg chg="add">
          <ac:chgData name="Peter Wingård" userId="ad841ce5ad1d225e" providerId="LiveId" clId="{FC63B268-EF58-44B5-8361-97F8CCE0E2F6}" dt="2018-09-03T07:07:33.698" v="130"/>
          <ac:picMkLst>
            <pc:docMk/>
            <pc:sldMk cId="0" sldId="271"/>
            <ac:picMk id="5" creationId="{242BC31F-648A-4C6C-9859-CB8D20A22CEC}"/>
          </ac:picMkLst>
        </pc:picChg>
        <pc:picChg chg="del">
          <ac:chgData name="Peter Wingård" userId="ad841ce5ad1d225e" providerId="LiveId" clId="{FC63B268-EF58-44B5-8361-97F8CCE0E2F6}" dt="2018-09-03T07:07:31.330" v="129" actId="478"/>
          <ac:picMkLst>
            <pc:docMk/>
            <pc:sldMk cId="0" sldId="271"/>
            <ac:picMk id="500" creationId="{00000000-0000-0000-0000-000000000000}"/>
          </ac:picMkLst>
        </pc:picChg>
      </pc:sldChg>
      <pc:sldChg chg="addSp delSp modSp">
        <pc:chgData name="Peter Wingård" userId="ad841ce5ad1d225e" providerId="LiveId" clId="{FC63B268-EF58-44B5-8361-97F8CCE0E2F6}" dt="2018-09-03T07:55:39.240" v="2736" actId="20577"/>
        <pc:sldMkLst>
          <pc:docMk/>
          <pc:sldMk cId="0" sldId="272"/>
        </pc:sldMkLst>
        <pc:spChg chg="add mod">
          <ac:chgData name="Peter Wingård" userId="ad841ce5ad1d225e" providerId="LiveId" clId="{FC63B268-EF58-44B5-8361-97F8CCE0E2F6}" dt="2018-09-03T07:53:13.593" v="2720" actId="1076"/>
          <ac:spMkLst>
            <pc:docMk/>
            <pc:sldMk cId="0" sldId="272"/>
            <ac:spMk id="4" creationId="{394C704F-614A-4727-B796-0AA6198D55A9}"/>
          </ac:spMkLst>
        </pc:spChg>
        <pc:spChg chg="add mod">
          <ac:chgData name="Peter Wingård" userId="ad841ce5ad1d225e" providerId="LiveId" clId="{FC63B268-EF58-44B5-8361-97F8CCE0E2F6}" dt="2018-09-03T07:55:39.240" v="2736" actId="20577"/>
          <ac:spMkLst>
            <pc:docMk/>
            <pc:sldMk cId="0" sldId="272"/>
            <ac:spMk id="6" creationId="{ADBB18A0-6F08-47F1-8C41-2C4F55E94378}"/>
          </ac:spMkLst>
        </pc:spChg>
        <pc:spChg chg="mod">
          <ac:chgData name="Peter Wingård" userId="ad841ce5ad1d225e" providerId="LiveId" clId="{FC63B268-EF58-44B5-8361-97F8CCE0E2F6}" dt="2018-09-03T07:49:19.075" v="2679" actId="20577"/>
          <ac:spMkLst>
            <pc:docMk/>
            <pc:sldMk cId="0" sldId="272"/>
            <ac:spMk id="502" creationId="{00000000-0000-0000-0000-000000000000}"/>
          </ac:spMkLst>
        </pc:spChg>
        <pc:spChg chg="mod">
          <ac:chgData name="Peter Wingård" userId="ad841ce5ad1d225e" providerId="LiveId" clId="{FC63B268-EF58-44B5-8361-97F8CCE0E2F6}" dt="2018-09-03T07:52:25.195" v="2718" actId="20577"/>
          <ac:spMkLst>
            <pc:docMk/>
            <pc:sldMk cId="0" sldId="272"/>
            <ac:spMk id="503" creationId="{00000000-0000-0000-0000-000000000000}"/>
          </ac:spMkLst>
        </pc:spChg>
        <pc:graphicFrameChg chg="add del">
          <ac:chgData name="Peter Wingård" userId="ad841ce5ad1d225e" providerId="LiveId" clId="{FC63B268-EF58-44B5-8361-97F8CCE0E2F6}" dt="2018-09-03T07:51:26.816" v="2682"/>
          <ac:graphicFrameMkLst>
            <pc:docMk/>
            <pc:sldMk cId="0" sldId="272"/>
            <ac:graphicFrameMk id="2" creationId="{55C07942-DB54-48B0-A84B-BD441C16D479}"/>
          </ac:graphicFrameMkLst>
        </pc:graphicFrameChg>
        <pc:picChg chg="add mod">
          <ac:chgData name="Peter Wingård" userId="ad841ce5ad1d225e" providerId="LiveId" clId="{FC63B268-EF58-44B5-8361-97F8CCE0E2F6}" dt="2018-09-03T07:52:13.805" v="2684" actId="1076"/>
          <ac:picMkLst>
            <pc:docMk/>
            <pc:sldMk cId="0" sldId="272"/>
            <ac:picMk id="3" creationId="{8054B560-1107-4B21-88B3-D1BCB30D1CB3}"/>
          </ac:picMkLst>
        </pc:picChg>
        <pc:picChg chg="add">
          <ac:chgData name="Peter Wingård" userId="ad841ce5ad1d225e" providerId="LiveId" clId="{FC63B268-EF58-44B5-8361-97F8CCE0E2F6}" dt="2018-09-03T07:07:50.395" v="133"/>
          <ac:picMkLst>
            <pc:docMk/>
            <pc:sldMk cId="0" sldId="272"/>
            <ac:picMk id="5" creationId="{8C5FC64C-C3D8-40A4-AE5D-74BF3CA9565D}"/>
          </ac:picMkLst>
        </pc:picChg>
        <pc:picChg chg="del">
          <ac:chgData name="Peter Wingård" userId="ad841ce5ad1d225e" providerId="LiveId" clId="{FC63B268-EF58-44B5-8361-97F8CCE0E2F6}" dt="2018-09-03T07:07:47.752" v="132" actId="478"/>
          <ac:picMkLst>
            <pc:docMk/>
            <pc:sldMk cId="0" sldId="272"/>
            <ac:picMk id="504" creationId="{00000000-0000-0000-0000-000000000000}"/>
          </ac:picMkLst>
        </pc:picChg>
      </pc:sldChg>
      <pc:sldChg chg="addSp delSp modSp">
        <pc:chgData name="Peter Wingård" userId="ad841ce5ad1d225e" providerId="LiveId" clId="{FC63B268-EF58-44B5-8361-97F8CCE0E2F6}" dt="2018-09-03T08:04:05.555" v="3387" actId="20577"/>
        <pc:sldMkLst>
          <pc:docMk/>
          <pc:sldMk cId="0" sldId="273"/>
        </pc:sldMkLst>
        <pc:spChg chg="add mod">
          <ac:chgData name="Peter Wingård" userId="ad841ce5ad1d225e" providerId="LiveId" clId="{FC63B268-EF58-44B5-8361-97F8CCE0E2F6}" dt="2018-09-03T07:57:20.582" v="2806" actId="1076"/>
          <ac:spMkLst>
            <pc:docMk/>
            <pc:sldMk cId="0" sldId="273"/>
            <ac:spMk id="2" creationId="{7C3E92C1-B051-425D-A050-80CE339590BA}"/>
          </ac:spMkLst>
        </pc:spChg>
        <pc:spChg chg="add mod">
          <ac:chgData name="Peter Wingård" userId="ad841ce5ad1d225e" providerId="LiveId" clId="{FC63B268-EF58-44B5-8361-97F8CCE0E2F6}" dt="2018-09-03T07:57:32.678" v="2813" actId="20577"/>
          <ac:spMkLst>
            <pc:docMk/>
            <pc:sldMk cId="0" sldId="273"/>
            <ac:spMk id="7" creationId="{ABF87DF0-AE90-4F55-BABE-5C33C0AA1F87}"/>
          </ac:spMkLst>
        </pc:spChg>
        <pc:spChg chg="add mod">
          <ac:chgData name="Peter Wingård" userId="ad841ce5ad1d225e" providerId="LiveId" clId="{FC63B268-EF58-44B5-8361-97F8CCE0E2F6}" dt="2018-09-03T07:57:46.625" v="2831" actId="6549"/>
          <ac:spMkLst>
            <pc:docMk/>
            <pc:sldMk cId="0" sldId="273"/>
            <ac:spMk id="8" creationId="{9B3551AB-A773-4359-BDED-5D57919EC454}"/>
          </ac:spMkLst>
        </pc:spChg>
        <pc:spChg chg="add mod">
          <ac:chgData name="Peter Wingård" userId="ad841ce5ad1d225e" providerId="LiveId" clId="{FC63B268-EF58-44B5-8361-97F8CCE0E2F6}" dt="2018-09-03T07:58:04.376" v="2851" actId="20577"/>
          <ac:spMkLst>
            <pc:docMk/>
            <pc:sldMk cId="0" sldId="273"/>
            <ac:spMk id="9" creationId="{50800523-4501-46B3-A620-A22CE9950B6E}"/>
          </ac:spMkLst>
        </pc:spChg>
        <pc:spChg chg="add mod">
          <ac:chgData name="Peter Wingård" userId="ad841ce5ad1d225e" providerId="LiveId" clId="{FC63B268-EF58-44B5-8361-97F8CCE0E2F6}" dt="2018-09-03T07:58:21.432" v="2864" actId="20577"/>
          <ac:spMkLst>
            <pc:docMk/>
            <pc:sldMk cId="0" sldId="273"/>
            <ac:spMk id="10" creationId="{163ECFDC-9C6E-459B-90EE-3E26026BF4BA}"/>
          </ac:spMkLst>
        </pc:spChg>
        <pc:spChg chg="add mod">
          <ac:chgData name="Peter Wingård" userId="ad841ce5ad1d225e" providerId="LiveId" clId="{FC63B268-EF58-44B5-8361-97F8CCE0E2F6}" dt="2018-09-03T07:58:34.220" v="2879" actId="20577"/>
          <ac:spMkLst>
            <pc:docMk/>
            <pc:sldMk cId="0" sldId="273"/>
            <ac:spMk id="11" creationId="{806C8B2A-3F85-4076-8905-F0B7C6E5FA91}"/>
          </ac:spMkLst>
        </pc:spChg>
        <pc:spChg chg="add mod">
          <ac:chgData name="Peter Wingård" userId="ad841ce5ad1d225e" providerId="LiveId" clId="{FC63B268-EF58-44B5-8361-97F8CCE0E2F6}" dt="2018-09-03T07:58:52.667" v="2905" actId="1076"/>
          <ac:spMkLst>
            <pc:docMk/>
            <pc:sldMk cId="0" sldId="273"/>
            <ac:spMk id="12" creationId="{65674C16-A342-43A6-854A-A00AE44717B1}"/>
          </ac:spMkLst>
        </pc:spChg>
        <pc:spChg chg="add mod">
          <ac:chgData name="Peter Wingård" userId="ad841ce5ad1d225e" providerId="LiveId" clId="{FC63B268-EF58-44B5-8361-97F8CCE0E2F6}" dt="2018-09-03T07:59:11.392" v="2930" actId="1076"/>
          <ac:spMkLst>
            <pc:docMk/>
            <pc:sldMk cId="0" sldId="273"/>
            <ac:spMk id="13" creationId="{1CFAF137-6DDC-4DC4-9FAD-0D9FEC98D7B8}"/>
          </ac:spMkLst>
        </pc:spChg>
        <pc:spChg chg="mod">
          <ac:chgData name="Peter Wingård" userId="ad841ce5ad1d225e" providerId="LiveId" clId="{FC63B268-EF58-44B5-8361-97F8CCE0E2F6}" dt="2018-09-03T07:08:21.917" v="137" actId="1076"/>
          <ac:spMkLst>
            <pc:docMk/>
            <pc:sldMk cId="0" sldId="273"/>
            <ac:spMk id="506" creationId="{00000000-0000-0000-0000-000000000000}"/>
          </ac:spMkLst>
        </pc:spChg>
        <pc:spChg chg="mod">
          <ac:chgData name="Peter Wingård" userId="ad841ce5ad1d225e" providerId="LiveId" clId="{FC63B268-EF58-44B5-8361-97F8CCE0E2F6}" dt="2018-09-03T08:04:05.555" v="3387" actId="20577"/>
          <ac:spMkLst>
            <pc:docMk/>
            <pc:sldMk cId="0" sldId="273"/>
            <ac:spMk id="507" creationId="{00000000-0000-0000-0000-000000000000}"/>
          </ac:spMkLst>
        </pc:spChg>
        <pc:picChg chg="add">
          <ac:chgData name="Peter Wingård" userId="ad841ce5ad1d225e" providerId="LiveId" clId="{FC63B268-EF58-44B5-8361-97F8CCE0E2F6}" dt="2018-09-03T07:08:18.778" v="136"/>
          <ac:picMkLst>
            <pc:docMk/>
            <pc:sldMk cId="0" sldId="273"/>
            <ac:picMk id="5" creationId="{21779A2E-A6C2-4054-A20E-ED02A7431060}"/>
          </ac:picMkLst>
        </pc:picChg>
        <pc:picChg chg="del">
          <ac:chgData name="Peter Wingård" userId="ad841ce5ad1d225e" providerId="LiveId" clId="{FC63B268-EF58-44B5-8361-97F8CCE0E2F6}" dt="2018-09-03T07:08:16.574" v="135" actId="478"/>
          <ac:picMkLst>
            <pc:docMk/>
            <pc:sldMk cId="0" sldId="273"/>
            <ac:picMk id="508" creationId="{00000000-0000-0000-0000-000000000000}"/>
          </ac:picMkLst>
        </pc:picChg>
      </pc:sldChg>
      <pc:sldChg chg="addSp delSp modSp">
        <pc:chgData name="Peter Wingård" userId="ad841ce5ad1d225e" providerId="LiveId" clId="{FC63B268-EF58-44B5-8361-97F8CCE0E2F6}" dt="2018-09-03T08:15:44.310" v="3821" actId="20577"/>
        <pc:sldMkLst>
          <pc:docMk/>
          <pc:sldMk cId="0" sldId="274"/>
        </pc:sldMkLst>
        <pc:spChg chg="mod">
          <ac:chgData name="Peter Wingård" userId="ad841ce5ad1d225e" providerId="LiveId" clId="{FC63B268-EF58-44B5-8361-97F8CCE0E2F6}" dt="2018-09-03T08:15:44.310" v="3821" actId="20577"/>
          <ac:spMkLst>
            <pc:docMk/>
            <pc:sldMk cId="0" sldId="274"/>
            <ac:spMk id="510" creationId="{00000000-0000-0000-0000-000000000000}"/>
          </ac:spMkLst>
        </pc:spChg>
        <pc:spChg chg="mod">
          <ac:chgData name="Peter Wingård" userId="ad841ce5ad1d225e" providerId="LiveId" clId="{FC63B268-EF58-44B5-8361-97F8CCE0E2F6}" dt="2018-09-03T08:01:44.553" v="3271"/>
          <ac:spMkLst>
            <pc:docMk/>
            <pc:sldMk cId="0" sldId="274"/>
            <ac:spMk id="511" creationId="{00000000-0000-0000-0000-000000000000}"/>
          </ac:spMkLst>
        </pc:spChg>
        <pc:picChg chg="add">
          <ac:chgData name="Peter Wingård" userId="ad841ce5ad1d225e" providerId="LiveId" clId="{FC63B268-EF58-44B5-8361-97F8CCE0E2F6}" dt="2018-09-03T07:08:28.937" v="139"/>
          <ac:picMkLst>
            <pc:docMk/>
            <pc:sldMk cId="0" sldId="274"/>
            <ac:picMk id="5" creationId="{F02704D9-612E-42DE-A617-59C6FFEA2242}"/>
          </ac:picMkLst>
        </pc:picChg>
        <pc:picChg chg="del">
          <ac:chgData name="Peter Wingård" userId="ad841ce5ad1d225e" providerId="LiveId" clId="{FC63B268-EF58-44B5-8361-97F8CCE0E2F6}" dt="2018-09-03T07:08:27.005" v="138" actId="478"/>
          <ac:picMkLst>
            <pc:docMk/>
            <pc:sldMk cId="0" sldId="274"/>
            <ac:picMk id="512" creationId="{00000000-0000-0000-0000-000000000000}"/>
          </ac:picMkLst>
        </pc:picChg>
      </pc:sldChg>
      <pc:sldChg chg="addSp delSp modSp">
        <pc:chgData name="Peter Wingård" userId="ad841ce5ad1d225e" providerId="LiveId" clId="{FC63B268-EF58-44B5-8361-97F8CCE0E2F6}" dt="2018-09-03T08:02:10.479" v="3308" actId="20577"/>
        <pc:sldMkLst>
          <pc:docMk/>
          <pc:sldMk cId="0" sldId="275"/>
        </pc:sldMkLst>
        <pc:spChg chg="mod">
          <ac:chgData name="Peter Wingård" userId="ad841ce5ad1d225e" providerId="LiveId" clId="{FC63B268-EF58-44B5-8361-97F8CCE0E2F6}" dt="2018-09-03T08:02:10.479" v="3308" actId="20577"/>
          <ac:spMkLst>
            <pc:docMk/>
            <pc:sldMk cId="0" sldId="275"/>
            <ac:spMk id="514" creationId="{00000000-0000-0000-0000-000000000000}"/>
          </ac:spMkLst>
        </pc:spChg>
        <pc:picChg chg="add">
          <ac:chgData name="Peter Wingård" userId="ad841ce5ad1d225e" providerId="LiveId" clId="{FC63B268-EF58-44B5-8361-97F8CCE0E2F6}" dt="2018-09-03T07:08:42.044" v="142"/>
          <ac:picMkLst>
            <pc:docMk/>
            <pc:sldMk cId="0" sldId="275"/>
            <ac:picMk id="4" creationId="{3E6074F6-5E45-4934-AF1A-80FA998D6BE8}"/>
          </ac:picMkLst>
        </pc:picChg>
        <pc:picChg chg="del">
          <ac:chgData name="Peter Wingård" userId="ad841ce5ad1d225e" providerId="LiveId" clId="{FC63B268-EF58-44B5-8361-97F8CCE0E2F6}" dt="2018-09-03T07:08:39.569" v="141" actId="478"/>
          <ac:picMkLst>
            <pc:docMk/>
            <pc:sldMk cId="0" sldId="275"/>
            <ac:picMk id="515" creationId="{00000000-0000-0000-0000-000000000000}"/>
          </ac:picMkLst>
        </pc:picChg>
      </pc:sldChg>
      <pc:sldChg chg="add">
        <pc:chgData name="Peter Wingård" userId="ad841ce5ad1d225e" providerId="LiveId" clId="{FC63B268-EF58-44B5-8361-97F8CCE0E2F6}" dt="2018-09-03T08:04:44.407" v="3414"/>
        <pc:sldMkLst>
          <pc:docMk/>
          <pc:sldMk cId="2351490233" sldId="276"/>
        </pc:sldMkLst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-kalkylblad.xlsx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-kalkylblad1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1"/>
  <c:lang val="sv-SE"/>
  <c:roundedCorners val="0"/>
  <c:style val="2"/>
  <c:chart>
    <c:autoTitleDeleted val="1"/>
    <c:plotArea>
      <c:layout>
        <c:manualLayout>
          <c:layoutTarget val="inner"/>
          <c:xMode val="edge"/>
          <c:yMode val="edge"/>
          <c:x val="0.24227099999999999"/>
          <c:y val="0.24227099999999999"/>
          <c:w val="0.515459"/>
          <c:h val="0.50295900000000004"/>
        </c:manualLayout>
      </c:layout>
      <c:pieChart>
        <c:varyColors val="0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  <c:spPr>
        <a:noFill/>
        <a:ln w="12700" cap="flat">
          <a:noFill/>
          <a:miter lim="400000"/>
        </a:ln>
        <a:effectLst/>
      </c:spPr>
    </c:plotArea>
    <c:plotVisOnly val="1"/>
    <c:dispBlanksAs val="gap"/>
    <c:showDLblsOverMax val="1"/>
  </c:chart>
  <c:spPr>
    <a:noFill/>
    <a:ln>
      <a:noFill/>
    </a:ln>
    <a:effectLst/>
  </c:sp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sv-SE"/>
              <a:t>Intäkternas fördelning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sv-SE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Blad1!$B$1</c:f>
              <c:strCache>
                <c:ptCount val="1"/>
                <c:pt idx="0">
                  <c:v>Omsättning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F4E2-4937-AF4C-E0B4287E825F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F4E2-4937-AF4C-E0B4287E825F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F4E2-4937-AF4C-E0B4287E825F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F4E2-4937-AF4C-E0B4287E825F}"/>
              </c:ext>
            </c:extLst>
          </c:dPt>
          <c:dLbls>
            <c:dLbl>
              <c:idx val="0"/>
              <c:layout>
                <c:manualLayout>
                  <c:x val="-0.11573053368328967"/>
                  <c:y val="0.11441038620172475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F4E2-4937-AF4C-E0B4287E825F}"/>
                </c:ext>
              </c:extLst>
            </c:dLbl>
            <c:dLbl>
              <c:idx val="1"/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F4E2-4937-AF4C-E0B4287E825F}"/>
                </c:ext>
              </c:extLst>
            </c:dLbl>
            <c:dLbl>
              <c:idx val="2"/>
              <c:dLblPos val="ctr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F4E2-4937-AF4C-E0B4287E825F}"/>
                </c:ext>
              </c:extLst>
            </c:dLbl>
            <c:dLbl>
              <c:idx val="3"/>
              <c:layout>
                <c:manualLayout>
                  <c:x val="9.5744750656167985E-2"/>
                  <c:y val="0.18113985751781028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F4E2-4937-AF4C-E0B4287E825F}"/>
                </c:ext>
              </c:extLst>
            </c:dLbl>
            <c:spPr>
              <a:pattFill prst="pct75">
                <a:fgClr>
                  <a:schemeClr val="dk1">
                    <a:lumMod val="75000"/>
                    <a:lumOff val="25000"/>
                  </a:schemeClr>
                </a:fgClr>
                <a:bgClr>
                  <a:schemeClr val="dk1">
                    <a:lumMod val="65000"/>
                    <a:lumOff val="35000"/>
                  </a:scheme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sv-SE"/>
              </a:p>
            </c:txPr>
            <c:dLblPos val="ctr"/>
            <c:showLegendKey val="0"/>
            <c:showVal val="1"/>
            <c:showCatName val="0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Blad1!$A$2:$A$5</c:f>
              <c:strCache>
                <c:ptCount val="4"/>
                <c:pt idx="0">
                  <c:v>Medlemmar</c:v>
                </c:pt>
                <c:pt idx="1">
                  <c:v>Cuper</c:v>
                </c:pt>
                <c:pt idx="2">
                  <c:v>LOK mm</c:v>
                </c:pt>
                <c:pt idx="3">
                  <c:v>Övrigt</c:v>
                </c:pt>
              </c:strCache>
            </c:strRef>
          </c:cat>
          <c:val>
            <c:numRef>
              <c:f>Blad1!$B$2:$B$5</c:f>
              <c:numCache>
                <c:formatCode>General</c:formatCode>
                <c:ptCount val="4"/>
                <c:pt idx="0">
                  <c:v>160</c:v>
                </c:pt>
                <c:pt idx="1">
                  <c:v>809</c:v>
                </c:pt>
                <c:pt idx="2">
                  <c:v>556</c:v>
                </c:pt>
                <c:pt idx="3">
                  <c:v>438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F4E2-4937-AF4C-E0B4287E825F}"/>
            </c:ext>
          </c:extLst>
        </c:ser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sv-SE"/>
        </a:p>
      </c:txPr>
    </c:legend>
    <c:plotVisOnly val="1"/>
    <c:dispBlanksAs val="gap"/>
    <c:showDLblsOverMax val="0"/>
  </c:chart>
  <c:spPr>
    <a:noFill/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sv-SE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3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3" name="Shape 433"/>
          <p:cNvSpPr>
            <a:spLocks noGrp="1" noRot="1" noChangeAspect="1"/>
          </p:cNvSpPr>
          <p:nvPr>
            <p:ph type="sldImg"/>
          </p:nvPr>
        </p:nvSpPr>
        <p:spPr>
          <a:xfrm>
            <a:off x="87313" y="744538"/>
            <a:ext cx="6619875" cy="3724275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434" name="Shape 434"/>
          <p:cNvSpPr>
            <a:spLocks noGrp="1"/>
          </p:cNvSpPr>
          <p:nvPr>
            <p:ph type="body" sz="quarter" idx="1"/>
          </p:nvPr>
        </p:nvSpPr>
        <p:spPr>
          <a:xfrm>
            <a:off x="905934" y="4717415"/>
            <a:ext cx="4982633" cy="446913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latinLnBrk="0">
      <a:defRPr sz="1200">
        <a:latin typeface="+mn-lt"/>
        <a:ea typeface="+mn-ea"/>
        <a:cs typeface="+mn-cs"/>
        <a:sym typeface="Calibri"/>
      </a:defRPr>
    </a:lvl1pPr>
    <a:lvl2pPr indent="228600" latinLnBrk="0">
      <a:defRPr sz="1200">
        <a:latin typeface="+mn-lt"/>
        <a:ea typeface="+mn-ea"/>
        <a:cs typeface="+mn-cs"/>
        <a:sym typeface="Calibri"/>
      </a:defRPr>
    </a:lvl2pPr>
    <a:lvl3pPr indent="457200" latinLnBrk="0">
      <a:defRPr sz="1200">
        <a:latin typeface="+mn-lt"/>
        <a:ea typeface="+mn-ea"/>
        <a:cs typeface="+mn-cs"/>
        <a:sym typeface="Calibri"/>
      </a:defRPr>
    </a:lvl3pPr>
    <a:lvl4pPr indent="685800" latinLnBrk="0">
      <a:defRPr sz="1200">
        <a:latin typeface="+mn-lt"/>
        <a:ea typeface="+mn-ea"/>
        <a:cs typeface="+mn-cs"/>
        <a:sym typeface="Calibri"/>
      </a:defRPr>
    </a:lvl4pPr>
    <a:lvl5pPr indent="914400" latinLnBrk="0">
      <a:defRPr sz="1200">
        <a:latin typeface="+mn-lt"/>
        <a:ea typeface="+mn-ea"/>
        <a:cs typeface="+mn-cs"/>
        <a:sym typeface="Calibri"/>
      </a:defRPr>
    </a:lvl5pPr>
    <a:lvl6pPr indent="1143000" latinLnBrk="0">
      <a:defRPr sz="1200">
        <a:latin typeface="+mn-lt"/>
        <a:ea typeface="+mn-ea"/>
        <a:cs typeface="+mn-cs"/>
        <a:sym typeface="Calibri"/>
      </a:defRPr>
    </a:lvl6pPr>
    <a:lvl7pPr indent="1371600" latinLnBrk="0">
      <a:defRPr sz="1200">
        <a:latin typeface="+mn-lt"/>
        <a:ea typeface="+mn-ea"/>
        <a:cs typeface="+mn-cs"/>
        <a:sym typeface="Calibri"/>
      </a:defRPr>
    </a:lvl7pPr>
    <a:lvl8pPr indent="1600200" latinLnBrk="0">
      <a:defRPr sz="1200">
        <a:latin typeface="+mn-lt"/>
        <a:ea typeface="+mn-ea"/>
        <a:cs typeface="+mn-cs"/>
        <a:sym typeface="Calibri"/>
      </a:defRPr>
    </a:lvl8pPr>
    <a:lvl9pPr indent="1828800" latinLnBrk="0">
      <a:defRPr sz="1200">
        <a:latin typeface="+mn-lt"/>
        <a:ea typeface="+mn-ea"/>
        <a:cs typeface="+mn-cs"/>
        <a:sym typeface="Calibri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eltext"/>
          <p:cNvSpPr txBox="1">
            <a:spLocks noGrp="1"/>
          </p:cNvSpPr>
          <p:nvPr>
            <p:ph type="title"/>
          </p:nvPr>
        </p:nvSpPr>
        <p:spPr>
          <a:xfrm>
            <a:off x="1524000" y="1122362"/>
            <a:ext cx="9144000" cy="2387601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t>Titeltext</a:t>
            </a:r>
          </a:p>
        </p:txBody>
      </p:sp>
      <p:sp>
        <p:nvSpPr>
          <p:cNvPr id="12" name="Brödtext nivå ett…"/>
          <p:cNvSpPr txBox="1">
            <a:spLocks noGrp="1"/>
          </p:cNvSpPr>
          <p:nvPr>
            <p:ph type="body" sz="quarter" idx="1"/>
          </p:nvPr>
        </p:nvSpPr>
        <p:spPr>
          <a:xfrm>
            <a:off x="1524000" y="3602037"/>
            <a:ext cx="9144000" cy="1655763"/>
          </a:xfrm>
          <a:prstGeom prst="rect">
            <a:avLst/>
          </a:prstGeom>
        </p:spPr>
        <p:txBody>
          <a:bodyPr/>
          <a:lstStyle>
            <a:lvl1pPr marL="0" indent="0" algn="ctr">
              <a:buSzTx/>
              <a:buFontTx/>
              <a:buNone/>
              <a:defRPr sz="2400"/>
            </a:lvl1pPr>
            <a:lvl2pPr marL="0" indent="457200" algn="ctr">
              <a:buSzTx/>
              <a:buFontTx/>
              <a:buNone/>
              <a:defRPr sz="2400"/>
            </a:lvl2pPr>
            <a:lvl3pPr marL="0" indent="914400" algn="ctr">
              <a:buSzTx/>
              <a:buFontTx/>
              <a:buNone/>
              <a:defRPr sz="2400"/>
            </a:lvl3pPr>
            <a:lvl4pPr marL="0" indent="1371600" algn="ctr">
              <a:buSzTx/>
              <a:buFontTx/>
              <a:buNone/>
              <a:defRPr sz="2400"/>
            </a:lvl4pPr>
            <a:lvl5pPr marL="0" indent="1828800" algn="ctr">
              <a:buSzTx/>
              <a:buFontTx/>
              <a:buNone/>
              <a:defRPr sz="2400"/>
            </a:lvl5pPr>
          </a:lstStyle>
          <a:p>
            <a:r>
              <a:t>Brödtext nivå ett</a:t>
            </a:r>
          </a:p>
          <a:p>
            <a:pPr lvl="1"/>
            <a:r>
              <a:t>Brödtext nivå två</a:t>
            </a:r>
          </a:p>
          <a:p>
            <a:pPr lvl="2"/>
            <a:r>
              <a:t>Brödtext nivå tre</a:t>
            </a:r>
          </a:p>
          <a:p>
            <a:pPr lvl="3"/>
            <a:r>
              <a:t>Brödtext nivå fyra</a:t>
            </a:r>
          </a:p>
          <a:p>
            <a:pPr lvl="4"/>
            <a:r>
              <a:t>Brödtext nivå fem</a:t>
            </a:r>
          </a:p>
        </p:txBody>
      </p:sp>
      <p:sp>
        <p:nvSpPr>
          <p:cNvPr id="13" name="Diabilds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Titel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Titeltext</a:t>
            </a:r>
          </a:p>
        </p:txBody>
      </p:sp>
      <p:sp>
        <p:nvSpPr>
          <p:cNvPr id="93" name="Brödtext nivå ett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Brödtext nivå ett</a:t>
            </a:r>
          </a:p>
          <a:p>
            <a:pPr lvl="1"/>
            <a:r>
              <a:t>Brödtext nivå två</a:t>
            </a:r>
          </a:p>
          <a:p>
            <a:pPr lvl="2"/>
            <a:r>
              <a:t>Brödtext nivå tre</a:t>
            </a:r>
          </a:p>
          <a:p>
            <a:pPr lvl="3"/>
            <a:r>
              <a:t>Brödtext nivå fyra</a:t>
            </a:r>
          </a:p>
          <a:p>
            <a:pPr lvl="4"/>
            <a:r>
              <a:t>Brödtext nivå fem</a:t>
            </a:r>
          </a:p>
        </p:txBody>
      </p:sp>
      <p:sp>
        <p:nvSpPr>
          <p:cNvPr id="94" name="Diabilds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Titeltext"/>
          <p:cNvSpPr txBox="1">
            <a:spLocks noGrp="1"/>
          </p:cNvSpPr>
          <p:nvPr>
            <p:ph type="title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/>
          <a:lstStyle/>
          <a:p>
            <a:r>
              <a:t>Titeltext</a:t>
            </a:r>
          </a:p>
        </p:txBody>
      </p:sp>
      <p:sp>
        <p:nvSpPr>
          <p:cNvPr id="102" name="Brödtext nivå ett…"/>
          <p:cNvSpPr txBox="1">
            <a:spLocks noGrp="1"/>
          </p:cNvSpPr>
          <p:nvPr>
            <p:ph type="body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/>
          <a:lstStyle/>
          <a:p>
            <a:r>
              <a:t>Brödtext nivå ett</a:t>
            </a:r>
          </a:p>
          <a:p>
            <a:pPr lvl="1"/>
            <a:r>
              <a:t>Brödtext nivå två</a:t>
            </a:r>
          </a:p>
          <a:p>
            <a:pPr lvl="2"/>
            <a:r>
              <a:t>Brödtext nivå tre</a:t>
            </a:r>
          </a:p>
          <a:p>
            <a:pPr lvl="3"/>
            <a:r>
              <a:t>Brödtext nivå fyra</a:t>
            </a:r>
          </a:p>
          <a:p>
            <a:pPr lvl="4"/>
            <a:r>
              <a:t>Brödtext nivå fem</a:t>
            </a:r>
          </a:p>
        </p:txBody>
      </p:sp>
      <p:sp>
        <p:nvSpPr>
          <p:cNvPr id="103" name="Diabilds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Mindshare Cover Slide (Image)">
    <p:bg>
      <p:bgPr>
        <a:solidFill>
          <a:srgbClr val="2D0C4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1" name="MindshareLogo"/>
          <p:cNvGrpSpPr/>
          <p:nvPr/>
        </p:nvGrpSpPr>
        <p:grpSpPr>
          <a:xfrm>
            <a:off x="742061" y="2508323"/>
            <a:ext cx="2064000" cy="635885"/>
            <a:chOff x="0" y="0"/>
            <a:chExt cx="2063999" cy="635884"/>
          </a:xfrm>
        </p:grpSpPr>
        <p:pic>
          <p:nvPicPr>
            <p:cNvPr id="110" name="logo graphic" descr="logo graphic"/>
            <p:cNvPicPr>
              <a:picLocks noChangeAspect="1"/>
            </p:cNvPicPr>
            <p:nvPr/>
          </p:nvPicPr>
          <p:blipFill>
            <a:blip r:embed="rId2">
              <a:extLst/>
            </a:blip>
            <a:stretch>
              <a:fillRect/>
            </a:stretch>
          </p:blipFill>
          <p:spPr>
            <a:xfrm>
              <a:off x="1428108" y="0"/>
              <a:ext cx="635892" cy="635885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grpSp>
          <p:nvGrpSpPr>
            <p:cNvPr id="120" name="letters"/>
            <p:cNvGrpSpPr/>
            <p:nvPr/>
          </p:nvGrpSpPr>
          <p:grpSpPr>
            <a:xfrm>
              <a:off x="-1" y="242815"/>
              <a:ext cx="1351720" cy="150257"/>
              <a:chOff x="0" y="0"/>
              <a:chExt cx="1351718" cy="150256"/>
            </a:xfrm>
          </p:grpSpPr>
          <p:sp>
            <p:nvSpPr>
              <p:cNvPr id="111" name="Freeform 6"/>
              <p:cNvSpPr/>
              <p:nvPr/>
            </p:nvSpPr>
            <p:spPr>
              <a:xfrm>
                <a:off x="-1" y="1654"/>
                <a:ext cx="168800" cy="14728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600" y="21600"/>
                    </a:moveTo>
                    <a:cubicBezTo>
                      <a:pt x="17800" y="21600"/>
                      <a:pt x="17800" y="21600"/>
                      <a:pt x="17800" y="21600"/>
                    </a:cubicBezTo>
                    <a:cubicBezTo>
                      <a:pt x="17800" y="7583"/>
                      <a:pt x="17800" y="7583"/>
                      <a:pt x="17800" y="7583"/>
                    </a:cubicBezTo>
                    <a:cubicBezTo>
                      <a:pt x="11300" y="16660"/>
                      <a:pt x="11300" y="16660"/>
                      <a:pt x="11300" y="16660"/>
                    </a:cubicBezTo>
                    <a:cubicBezTo>
                      <a:pt x="11000" y="17004"/>
                      <a:pt x="10600" y="17004"/>
                      <a:pt x="10300" y="16660"/>
                    </a:cubicBezTo>
                    <a:cubicBezTo>
                      <a:pt x="3800" y="7583"/>
                      <a:pt x="3800" y="7583"/>
                      <a:pt x="3800" y="7583"/>
                    </a:cubicBezTo>
                    <a:cubicBezTo>
                      <a:pt x="3800" y="21600"/>
                      <a:pt x="3800" y="21600"/>
                      <a:pt x="3800" y="21600"/>
                    </a:cubicBezTo>
                    <a:cubicBezTo>
                      <a:pt x="0" y="21600"/>
                      <a:pt x="0" y="21600"/>
                      <a:pt x="0" y="21600"/>
                    </a:cubicBezTo>
                    <a:cubicBezTo>
                      <a:pt x="0" y="2298"/>
                      <a:pt x="0" y="2298"/>
                      <a:pt x="0" y="2298"/>
                    </a:cubicBezTo>
                    <a:cubicBezTo>
                      <a:pt x="0" y="1034"/>
                      <a:pt x="900" y="0"/>
                      <a:pt x="2000" y="0"/>
                    </a:cubicBezTo>
                    <a:cubicBezTo>
                      <a:pt x="2000" y="0"/>
                      <a:pt x="2000" y="0"/>
                      <a:pt x="2000" y="0"/>
                    </a:cubicBezTo>
                    <a:cubicBezTo>
                      <a:pt x="2800" y="0"/>
                      <a:pt x="3200" y="345"/>
                      <a:pt x="3800" y="1034"/>
                    </a:cubicBezTo>
                    <a:cubicBezTo>
                      <a:pt x="10800" y="10800"/>
                      <a:pt x="10800" y="10800"/>
                      <a:pt x="10800" y="10800"/>
                    </a:cubicBezTo>
                    <a:cubicBezTo>
                      <a:pt x="18200" y="689"/>
                      <a:pt x="18200" y="689"/>
                      <a:pt x="18200" y="689"/>
                    </a:cubicBezTo>
                    <a:cubicBezTo>
                      <a:pt x="18500" y="230"/>
                      <a:pt x="19000" y="0"/>
                      <a:pt x="19600" y="0"/>
                    </a:cubicBezTo>
                    <a:cubicBezTo>
                      <a:pt x="19600" y="0"/>
                      <a:pt x="19600" y="0"/>
                      <a:pt x="19600" y="0"/>
                    </a:cubicBezTo>
                    <a:cubicBezTo>
                      <a:pt x="20700" y="0"/>
                      <a:pt x="21600" y="919"/>
                      <a:pt x="21600" y="2183"/>
                    </a:cubicBezTo>
                    <a:lnTo>
                      <a:pt x="21600" y="21600"/>
                    </a:lnTo>
                    <a:close/>
                  </a:path>
                </a:pathLst>
              </a:cu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defTabSz="1219050">
                  <a:defRPr>
                    <a:solidFill>
                      <a:srgbClr val="2D0C4B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  <a:endParaRPr/>
              </a:p>
            </p:txBody>
          </p:sp>
          <p:sp>
            <p:nvSpPr>
              <p:cNvPr id="112" name="Freeform 7"/>
              <p:cNvSpPr/>
              <p:nvPr/>
            </p:nvSpPr>
            <p:spPr>
              <a:xfrm>
                <a:off x="906220" y="992"/>
                <a:ext cx="168800" cy="14794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21600"/>
                    </a:moveTo>
                    <a:cubicBezTo>
                      <a:pt x="4200" y="21600"/>
                      <a:pt x="4200" y="21600"/>
                      <a:pt x="4200" y="21600"/>
                    </a:cubicBezTo>
                    <a:cubicBezTo>
                      <a:pt x="6600" y="15771"/>
                      <a:pt x="6600" y="15771"/>
                      <a:pt x="6600" y="15771"/>
                    </a:cubicBezTo>
                    <a:cubicBezTo>
                      <a:pt x="14800" y="15771"/>
                      <a:pt x="14800" y="15771"/>
                      <a:pt x="14800" y="15771"/>
                    </a:cubicBezTo>
                    <a:cubicBezTo>
                      <a:pt x="17400" y="21600"/>
                      <a:pt x="17400" y="21600"/>
                      <a:pt x="17400" y="21600"/>
                    </a:cubicBezTo>
                    <a:cubicBezTo>
                      <a:pt x="21600" y="21600"/>
                      <a:pt x="21600" y="21600"/>
                      <a:pt x="21600" y="21600"/>
                    </a:cubicBezTo>
                    <a:cubicBezTo>
                      <a:pt x="12400" y="1029"/>
                      <a:pt x="12400" y="1029"/>
                      <a:pt x="12400" y="1029"/>
                    </a:cubicBezTo>
                    <a:cubicBezTo>
                      <a:pt x="12000" y="343"/>
                      <a:pt x="11400" y="0"/>
                      <a:pt x="10600" y="0"/>
                    </a:cubicBezTo>
                    <a:cubicBezTo>
                      <a:pt x="10600" y="0"/>
                      <a:pt x="10600" y="0"/>
                      <a:pt x="10600" y="0"/>
                    </a:cubicBezTo>
                    <a:cubicBezTo>
                      <a:pt x="9900" y="0"/>
                      <a:pt x="9300" y="343"/>
                      <a:pt x="8900" y="1029"/>
                    </a:cubicBezTo>
                    <a:lnTo>
                      <a:pt x="0" y="21600"/>
                    </a:lnTo>
                    <a:close/>
                    <a:moveTo>
                      <a:pt x="10600" y="6286"/>
                    </a:moveTo>
                    <a:cubicBezTo>
                      <a:pt x="13300" y="12343"/>
                      <a:pt x="13300" y="12343"/>
                      <a:pt x="13300" y="12343"/>
                    </a:cubicBezTo>
                    <a:cubicBezTo>
                      <a:pt x="8100" y="12343"/>
                      <a:pt x="8100" y="12343"/>
                      <a:pt x="8100" y="12343"/>
                    </a:cubicBezTo>
                    <a:lnTo>
                      <a:pt x="10600" y="6286"/>
                    </a:lnTo>
                    <a:close/>
                  </a:path>
                </a:pathLst>
              </a:cu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defTabSz="1219050">
                  <a:defRPr>
                    <a:solidFill>
                      <a:srgbClr val="2D0C4B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  <a:endParaRPr/>
              </a:p>
            </p:txBody>
          </p:sp>
          <p:sp>
            <p:nvSpPr>
              <p:cNvPr id="113" name="Freeform 8"/>
              <p:cNvSpPr/>
              <p:nvPr/>
            </p:nvSpPr>
            <p:spPr>
              <a:xfrm>
                <a:off x="257170" y="1654"/>
                <a:ext cx="148611" cy="14728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600" y="21600"/>
                    </a:moveTo>
                    <a:cubicBezTo>
                      <a:pt x="18531" y="21600"/>
                      <a:pt x="18531" y="21600"/>
                      <a:pt x="18531" y="21600"/>
                    </a:cubicBezTo>
                    <a:cubicBezTo>
                      <a:pt x="4320" y="7123"/>
                      <a:pt x="4320" y="7123"/>
                      <a:pt x="4320" y="7123"/>
                    </a:cubicBezTo>
                    <a:cubicBezTo>
                      <a:pt x="4320" y="21600"/>
                      <a:pt x="4320" y="21600"/>
                      <a:pt x="4320" y="21600"/>
                    </a:cubicBezTo>
                    <a:cubicBezTo>
                      <a:pt x="0" y="21600"/>
                      <a:pt x="0" y="21600"/>
                      <a:pt x="0" y="21600"/>
                    </a:cubicBezTo>
                    <a:cubicBezTo>
                      <a:pt x="0" y="2298"/>
                      <a:pt x="0" y="2298"/>
                      <a:pt x="0" y="2298"/>
                    </a:cubicBezTo>
                    <a:cubicBezTo>
                      <a:pt x="0" y="1034"/>
                      <a:pt x="1023" y="0"/>
                      <a:pt x="2387" y="0"/>
                    </a:cubicBezTo>
                    <a:cubicBezTo>
                      <a:pt x="2387" y="0"/>
                      <a:pt x="2387" y="0"/>
                      <a:pt x="2387" y="0"/>
                    </a:cubicBezTo>
                    <a:cubicBezTo>
                      <a:pt x="3069" y="0"/>
                      <a:pt x="3638" y="230"/>
                      <a:pt x="4093" y="689"/>
                    </a:cubicBezTo>
                    <a:cubicBezTo>
                      <a:pt x="17280" y="14132"/>
                      <a:pt x="17280" y="14132"/>
                      <a:pt x="17280" y="14132"/>
                    </a:cubicBezTo>
                    <a:cubicBezTo>
                      <a:pt x="17280" y="1379"/>
                      <a:pt x="17280" y="1379"/>
                      <a:pt x="17280" y="1379"/>
                    </a:cubicBezTo>
                    <a:cubicBezTo>
                      <a:pt x="17280" y="574"/>
                      <a:pt x="17962" y="0"/>
                      <a:pt x="18758" y="0"/>
                    </a:cubicBezTo>
                    <a:cubicBezTo>
                      <a:pt x="20236" y="0"/>
                      <a:pt x="20236" y="0"/>
                      <a:pt x="20236" y="0"/>
                    </a:cubicBezTo>
                    <a:cubicBezTo>
                      <a:pt x="21032" y="0"/>
                      <a:pt x="21600" y="574"/>
                      <a:pt x="21600" y="1379"/>
                    </a:cubicBezTo>
                    <a:lnTo>
                      <a:pt x="21600" y="21600"/>
                    </a:lnTo>
                    <a:close/>
                  </a:path>
                </a:pathLst>
              </a:cu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defTabSz="1219050">
                  <a:defRPr>
                    <a:solidFill>
                      <a:srgbClr val="2D0C4B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  <a:endParaRPr/>
              </a:p>
            </p:txBody>
          </p:sp>
          <p:sp>
            <p:nvSpPr>
              <p:cNvPr id="114" name="Freeform 9"/>
              <p:cNvSpPr/>
              <p:nvPr/>
            </p:nvSpPr>
            <p:spPr>
              <a:xfrm>
                <a:off x="435568" y="1654"/>
                <a:ext cx="147617" cy="14728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3371" y="460"/>
                    </a:moveTo>
                    <a:cubicBezTo>
                      <a:pt x="11886" y="115"/>
                      <a:pt x="10171" y="0"/>
                      <a:pt x="8229" y="0"/>
                    </a:cubicBezTo>
                    <a:cubicBezTo>
                      <a:pt x="2171" y="0"/>
                      <a:pt x="2171" y="0"/>
                      <a:pt x="2171" y="0"/>
                    </a:cubicBezTo>
                    <a:cubicBezTo>
                      <a:pt x="1029" y="0"/>
                      <a:pt x="0" y="919"/>
                      <a:pt x="0" y="2068"/>
                    </a:cubicBezTo>
                    <a:cubicBezTo>
                      <a:pt x="0" y="21600"/>
                      <a:pt x="0" y="21600"/>
                      <a:pt x="0" y="21600"/>
                    </a:cubicBezTo>
                    <a:cubicBezTo>
                      <a:pt x="7086" y="21600"/>
                      <a:pt x="7086" y="21600"/>
                      <a:pt x="7086" y="21600"/>
                    </a:cubicBezTo>
                    <a:cubicBezTo>
                      <a:pt x="9600" y="21600"/>
                      <a:pt x="11429" y="21370"/>
                      <a:pt x="13143" y="20911"/>
                    </a:cubicBezTo>
                    <a:cubicBezTo>
                      <a:pt x="18629" y="19302"/>
                      <a:pt x="21600" y="15626"/>
                      <a:pt x="21600" y="10455"/>
                    </a:cubicBezTo>
                    <a:cubicBezTo>
                      <a:pt x="21600" y="5285"/>
                      <a:pt x="18743" y="1723"/>
                      <a:pt x="13371" y="460"/>
                    </a:cubicBezTo>
                    <a:close/>
                    <a:moveTo>
                      <a:pt x="12000" y="17004"/>
                    </a:moveTo>
                    <a:cubicBezTo>
                      <a:pt x="10743" y="17349"/>
                      <a:pt x="9029" y="17579"/>
                      <a:pt x="7086" y="17579"/>
                    </a:cubicBezTo>
                    <a:cubicBezTo>
                      <a:pt x="7086" y="17579"/>
                      <a:pt x="7086" y="17579"/>
                      <a:pt x="7086" y="17579"/>
                    </a:cubicBezTo>
                    <a:cubicBezTo>
                      <a:pt x="4343" y="17579"/>
                      <a:pt x="4343" y="17579"/>
                      <a:pt x="4343" y="17579"/>
                    </a:cubicBezTo>
                    <a:cubicBezTo>
                      <a:pt x="4343" y="17579"/>
                      <a:pt x="4343" y="17579"/>
                      <a:pt x="4343" y="17579"/>
                    </a:cubicBezTo>
                    <a:cubicBezTo>
                      <a:pt x="4343" y="3906"/>
                      <a:pt x="4343" y="3906"/>
                      <a:pt x="4343" y="3906"/>
                    </a:cubicBezTo>
                    <a:cubicBezTo>
                      <a:pt x="4343" y="3906"/>
                      <a:pt x="4343" y="3906"/>
                      <a:pt x="4343" y="3906"/>
                    </a:cubicBezTo>
                    <a:cubicBezTo>
                      <a:pt x="7771" y="3906"/>
                      <a:pt x="7771" y="3906"/>
                      <a:pt x="7771" y="3906"/>
                    </a:cubicBezTo>
                    <a:cubicBezTo>
                      <a:pt x="7771" y="3906"/>
                      <a:pt x="7771" y="3906"/>
                      <a:pt x="7771" y="3906"/>
                    </a:cubicBezTo>
                    <a:cubicBezTo>
                      <a:pt x="9829" y="3906"/>
                      <a:pt x="11086" y="4021"/>
                      <a:pt x="12229" y="4366"/>
                    </a:cubicBezTo>
                    <a:cubicBezTo>
                      <a:pt x="15543" y="5285"/>
                      <a:pt x="17143" y="7238"/>
                      <a:pt x="17143" y="10455"/>
                    </a:cubicBezTo>
                    <a:cubicBezTo>
                      <a:pt x="17143" y="13787"/>
                      <a:pt x="15429" y="15970"/>
                      <a:pt x="12000" y="17004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defTabSz="1219050">
                  <a:defRPr>
                    <a:solidFill>
                      <a:srgbClr val="2D0C4B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  <a:endParaRPr/>
              </a:p>
            </p:txBody>
          </p:sp>
          <p:sp>
            <p:nvSpPr>
              <p:cNvPr id="115" name="Freeform 10"/>
              <p:cNvSpPr/>
              <p:nvPr/>
            </p:nvSpPr>
            <p:spPr>
              <a:xfrm>
                <a:off x="1093885" y="1654"/>
                <a:ext cx="128090" cy="14728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4883" y="12983"/>
                    </a:moveTo>
                    <a:cubicBezTo>
                      <a:pt x="18702" y="12064"/>
                      <a:pt x="20810" y="9881"/>
                      <a:pt x="20810" y="6664"/>
                    </a:cubicBezTo>
                    <a:cubicBezTo>
                      <a:pt x="20810" y="2528"/>
                      <a:pt x="16990" y="0"/>
                      <a:pt x="10800" y="0"/>
                    </a:cubicBezTo>
                    <a:cubicBezTo>
                      <a:pt x="2502" y="0"/>
                      <a:pt x="2502" y="0"/>
                      <a:pt x="2502" y="0"/>
                    </a:cubicBezTo>
                    <a:cubicBezTo>
                      <a:pt x="1054" y="0"/>
                      <a:pt x="0" y="919"/>
                      <a:pt x="0" y="2068"/>
                    </a:cubicBezTo>
                    <a:cubicBezTo>
                      <a:pt x="0" y="21600"/>
                      <a:pt x="0" y="21600"/>
                      <a:pt x="0" y="21600"/>
                    </a:cubicBezTo>
                    <a:cubicBezTo>
                      <a:pt x="5005" y="21600"/>
                      <a:pt x="5005" y="21600"/>
                      <a:pt x="5005" y="21600"/>
                    </a:cubicBezTo>
                    <a:cubicBezTo>
                      <a:pt x="5005" y="13557"/>
                      <a:pt x="5005" y="13557"/>
                      <a:pt x="5005" y="13557"/>
                    </a:cubicBezTo>
                    <a:cubicBezTo>
                      <a:pt x="9483" y="13557"/>
                      <a:pt x="9483" y="13557"/>
                      <a:pt x="9483" y="13557"/>
                    </a:cubicBezTo>
                    <a:cubicBezTo>
                      <a:pt x="15673" y="21600"/>
                      <a:pt x="15673" y="21600"/>
                      <a:pt x="15673" y="21600"/>
                    </a:cubicBezTo>
                    <a:cubicBezTo>
                      <a:pt x="21600" y="21600"/>
                      <a:pt x="21600" y="21600"/>
                      <a:pt x="21600" y="21600"/>
                    </a:cubicBezTo>
                    <a:lnTo>
                      <a:pt x="14883" y="12983"/>
                    </a:lnTo>
                    <a:close/>
                    <a:moveTo>
                      <a:pt x="5005" y="9536"/>
                    </a:moveTo>
                    <a:cubicBezTo>
                      <a:pt x="5005" y="3906"/>
                      <a:pt x="5005" y="3906"/>
                      <a:pt x="5005" y="3906"/>
                    </a:cubicBezTo>
                    <a:cubicBezTo>
                      <a:pt x="11195" y="3906"/>
                      <a:pt x="11195" y="3906"/>
                      <a:pt x="11195" y="3906"/>
                    </a:cubicBezTo>
                    <a:cubicBezTo>
                      <a:pt x="12907" y="3906"/>
                      <a:pt x="15541" y="4366"/>
                      <a:pt x="15541" y="6779"/>
                    </a:cubicBezTo>
                    <a:cubicBezTo>
                      <a:pt x="15541" y="7928"/>
                      <a:pt x="15015" y="9536"/>
                      <a:pt x="10141" y="9536"/>
                    </a:cubicBezTo>
                    <a:lnTo>
                      <a:pt x="5005" y="9536"/>
                    </a:lnTo>
                    <a:close/>
                  </a:path>
                </a:pathLst>
              </a:cu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defTabSz="1219050">
                  <a:defRPr>
                    <a:solidFill>
                      <a:srgbClr val="2D0C4B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  <a:endParaRPr/>
              </a:p>
            </p:txBody>
          </p:sp>
          <p:sp>
            <p:nvSpPr>
              <p:cNvPr id="116" name="Freeform 11"/>
              <p:cNvSpPr/>
              <p:nvPr/>
            </p:nvSpPr>
            <p:spPr>
              <a:xfrm>
                <a:off x="198587" y="1654"/>
                <a:ext cx="29789" cy="14728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21600"/>
                    </a:moveTo>
                    <a:cubicBezTo>
                      <a:pt x="21600" y="21600"/>
                      <a:pt x="21600" y="21600"/>
                      <a:pt x="21600" y="21600"/>
                    </a:cubicBezTo>
                    <a:cubicBezTo>
                      <a:pt x="21600" y="1379"/>
                      <a:pt x="21600" y="1379"/>
                      <a:pt x="21600" y="1379"/>
                    </a:cubicBezTo>
                    <a:cubicBezTo>
                      <a:pt x="21600" y="574"/>
                      <a:pt x="18189" y="0"/>
                      <a:pt x="14211" y="0"/>
                    </a:cubicBezTo>
                    <a:cubicBezTo>
                      <a:pt x="7389" y="0"/>
                      <a:pt x="7389" y="0"/>
                      <a:pt x="7389" y="0"/>
                    </a:cubicBezTo>
                    <a:cubicBezTo>
                      <a:pt x="3411" y="0"/>
                      <a:pt x="0" y="574"/>
                      <a:pt x="0" y="1379"/>
                    </a:cubicBezTo>
                    <a:lnTo>
                      <a:pt x="0" y="21600"/>
                    </a:lnTo>
                    <a:close/>
                  </a:path>
                </a:pathLst>
              </a:cu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defTabSz="1219050">
                  <a:defRPr>
                    <a:solidFill>
                      <a:srgbClr val="2D0C4B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  <a:endParaRPr/>
              </a:p>
            </p:txBody>
          </p:sp>
          <p:sp>
            <p:nvSpPr>
              <p:cNvPr id="117" name="Freeform 12"/>
              <p:cNvSpPr/>
              <p:nvPr/>
            </p:nvSpPr>
            <p:spPr>
              <a:xfrm>
                <a:off x="751983" y="1654"/>
                <a:ext cx="136364" cy="14728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600" y="21600"/>
                    </a:moveTo>
                    <a:cubicBezTo>
                      <a:pt x="17007" y="21600"/>
                      <a:pt x="17007" y="21600"/>
                      <a:pt x="17007" y="21600"/>
                    </a:cubicBezTo>
                    <a:cubicBezTo>
                      <a:pt x="17007" y="12638"/>
                      <a:pt x="17007" y="12638"/>
                      <a:pt x="17007" y="12638"/>
                    </a:cubicBezTo>
                    <a:cubicBezTo>
                      <a:pt x="4717" y="12638"/>
                      <a:pt x="4717" y="12638"/>
                      <a:pt x="4717" y="12638"/>
                    </a:cubicBezTo>
                    <a:cubicBezTo>
                      <a:pt x="4717" y="21600"/>
                      <a:pt x="4717" y="21600"/>
                      <a:pt x="4717" y="21600"/>
                    </a:cubicBezTo>
                    <a:cubicBezTo>
                      <a:pt x="0" y="21600"/>
                      <a:pt x="0" y="21600"/>
                      <a:pt x="0" y="21600"/>
                    </a:cubicBezTo>
                    <a:cubicBezTo>
                      <a:pt x="0" y="1379"/>
                      <a:pt x="0" y="1379"/>
                      <a:pt x="0" y="1379"/>
                    </a:cubicBezTo>
                    <a:cubicBezTo>
                      <a:pt x="0" y="574"/>
                      <a:pt x="745" y="0"/>
                      <a:pt x="1614" y="0"/>
                    </a:cubicBezTo>
                    <a:cubicBezTo>
                      <a:pt x="3103" y="0"/>
                      <a:pt x="3103" y="0"/>
                      <a:pt x="3103" y="0"/>
                    </a:cubicBezTo>
                    <a:cubicBezTo>
                      <a:pt x="3972" y="0"/>
                      <a:pt x="4717" y="574"/>
                      <a:pt x="4717" y="1379"/>
                    </a:cubicBezTo>
                    <a:cubicBezTo>
                      <a:pt x="4717" y="8617"/>
                      <a:pt x="4717" y="8617"/>
                      <a:pt x="4717" y="8617"/>
                    </a:cubicBezTo>
                    <a:cubicBezTo>
                      <a:pt x="17007" y="8617"/>
                      <a:pt x="17007" y="8617"/>
                      <a:pt x="17007" y="8617"/>
                    </a:cubicBezTo>
                    <a:cubicBezTo>
                      <a:pt x="17007" y="1379"/>
                      <a:pt x="17007" y="1379"/>
                      <a:pt x="17007" y="1379"/>
                    </a:cubicBezTo>
                    <a:cubicBezTo>
                      <a:pt x="17007" y="574"/>
                      <a:pt x="17628" y="0"/>
                      <a:pt x="18497" y="0"/>
                    </a:cubicBezTo>
                    <a:cubicBezTo>
                      <a:pt x="20110" y="0"/>
                      <a:pt x="20110" y="0"/>
                      <a:pt x="20110" y="0"/>
                    </a:cubicBezTo>
                    <a:cubicBezTo>
                      <a:pt x="20979" y="0"/>
                      <a:pt x="21600" y="574"/>
                      <a:pt x="21600" y="1379"/>
                    </a:cubicBezTo>
                    <a:lnTo>
                      <a:pt x="21600" y="21600"/>
                    </a:lnTo>
                    <a:close/>
                  </a:path>
                </a:pathLst>
              </a:cu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defTabSz="1219050">
                  <a:defRPr>
                    <a:solidFill>
                      <a:srgbClr val="2D0C4B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  <a:endParaRPr/>
              </a:p>
            </p:txBody>
          </p:sp>
          <p:sp>
            <p:nvSpPr>
              <p:cNvPr id="118" name="Freeform 13"/>
              <p:cNvSpPr/>
              <p:nvPr/>
            </p:nvSpPr>
            <p:spPr>
              <a:xfrm>
                <a:off x="599734" y="-1"/>
                <a:ext cx="125773" cy="15025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2075" y="8775"/>
                    </a:moveTo>
                    <a:cubicBezTo>
                      <a:pt x="8452" y="8325"/>
                      <a:pt x="6171" y="7988"/>
                      <a:pt x="6171" y="6300"/>
                    </a:cubicBezTo>
                    <a:cubicBezTo>
                      <a:pt x="6171" y="4838"/>
                      <a:pt x="8050" y="4050"/>
                      <a:pt x="11135" y="4050"/>
                    </a:cubicBezTo>
                    <a:cubicBezTo>
                      <a:pt x="14624" y="4050"/>
                      <a:pt x="17441" y="5063"/>
                      <a:pt x="18648" y="5513"/>
                    </a:cubicBezTo>
                    <a:cubicBezTo>
                      <a:pt x="18648" y="5513"/>
                      <a:pt x="18648" y="5513"/>
                      <a:pt x="18783" y="5513"/>
                    </a:cubicBezTo>
                    <a:cubicBezTo>
                      <a:pt x="19051" y="5513"/>
                      <a:pt x="19319" y="5513"/>
                      <a:pt x="19453" y="5288"/>
                    </a:cubicBezTo>
                    <a:cubicBezTo>
                      <a:pt x="20929" y="2813"/>
                      <a:pt x="20929" y="2813"/>
                      <a:pt x="20929" y="2813"/>
                    </a:cubicBezTo>
                    <a:cubicBezTo>
                      <a:pt x="20929" y="2700"/>
                      <a:pt x="20929" y="2588"/>
                      <a:pt x="20929" y="2588"/>
                    </a:cubicBezTo>
                    <a:cubicBezTo>
                      <a:pt x="20929" y="2363"/>
                      <a:pt x="20795" y="2138"/>
                      <a:pt x="20527" y="2025"/>
                    </a:cubicBezTo>
                    <a:cubicBezTo>
                      <a:pt x="20393" y="1913"/>
                      <a:pt x="20393" y="1913"/>
                      <a:pt x="20393" y="1913"/>
                    </a:cubicBezTo>
                    <a:cubicBezTo>
                      <a:pt x="17843" y="788"/>
                      <a:pt x="14221" y="0"/>
                      <a:pt x="10867" y="0"/>
                    </a:cubicBezTo>
                    <a:cubicBezTo>
                      <a:pt x="4696" y="0"/>
                      <a:pt x="939" y="2475"/>
                      <a:pt x="939" y="6413"/>
                    </a:cubicBezTo>
                    <a:cubicBezTo>
                      <a:pt x="939" y="8438"/>
                      <a:pt x="1744" y="9788"/>
                      <a:pt x="3354" y="10800"/>
                    </a:cubicBezTo>
                    <a:cubicBezTo>
                      <a:pt x="5366" y="12037"/>
                      <a:pt x="8184" y="12375"/>
                      <a:pt x="10733" y="12712"/>
                    </a:cubicBezTo>
                    <a:cubicBezTo>
                      <a:pt x="14221" y="13162"/>
                      <a:pt x="16368" y="13387"/>
                      <a:pt x="16368" y="14962"/>
                    </a:cubicBezTo>
                    <a:cubicBezTo>
                      <a:pt x="16368" y="17437"/>
                      <a:pt x="12209" y="17662"/>
                      <a:pt x="10465" y="17662"/>
                    </a:cubicBezTo>
                    <a:cubicBezTo>
                      <a:pt x="7647" y="17662"/>
                      <a:pt x="5098" y="17100"/>
                      <a:pt x="2952" y="15975"/>
                    </a:cubicBezTo>
                    <a:cubicBezTo>
                      <a:pt x="2415" y="15637"/>
                      <a:pt x="2415" y="15637"/>
                      <a:pt x="2415" y="15637"/>
                    </a:cubicBezTo>
                    <a:cubicBezTo>
                      <a:pt x="2012" y="16087"/>
                      <a:pt x="2012" y="16087"/>
                      <a:pt x="2012" y="16087"/>
                    </a:cubicBezTo>
                    <a:cubicBezTo>
                      <a:pt x="268" y="18675"/>
                      <a:pt x="268" y="18675"/>
                      <a:pt x="268" y="18675"/>
                    </a:cubicBezTo>
                    <a:cubicBezTo>
                      <a:pt x="0" y="19125"/>
                      <a:pt x="0" y="19125"/>
                      <a:pt x="0" y="19125"/>
                    </a:cubicBezTo>
                    <a:cubicBezTo>
                      <a:pt x="537" y="19350"/>
                      <a:pt x="537" y="19350"/>
                      <a:pt x="537" y="19350"/>
                    </a:cubicBezTo>
                    <a:cubicBezTo>
                      <a:pt x="2415" y="20362"/>
                      <a:pt x="5635" y="21600"/>
                      <a:pt x="10330" y="21600"/>
                    </a:cubicBezTo>
                    <a:cubicBezTo>
                      <a:pt x="17173" y="21600"/>
                      <a:pt x="21600" y="19012"/>
                      <a:pt x="21600" y="14850"/>
                    </a:cubicBezTo>
                    <a:cubicBezTo>
                      <a:pt x="21600" y="9900"/>
                      <a:pt x="16368" y="9225"/>
                      <a:pt x="12075" y="877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defTabSz="1219050">
                  <a:defRPr>
                    <a:solidFill>
                      <a:srgbClr val="2D0C4B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  <a:endParaRPr/>
              </a:p>
            </p:txBody>
          </p:sp>
          <p:sp>
            <p:nvSpPr>
              <p:cNvPr id="119" name="Freeform 14"/>
              <p:cNvSpPr/>
              <p:nvPr/>
            </p:nvSpPr>
            <p:spPr>
              <a:xfrm>
                <a:off x="1243156" y="1654"/>
                <a:ext cx="108562" cy="14728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9891" y="11834"/>
                    </a:moveTo>
                    <a:cubicBezTo>
                      <a:pt x="19891" y="12294"/>
                      <a:pt x="19269" y="12638"/>
                      <a:pt x="18803" y="12638"/>
                    </a:cubicBezTo>
                    <a:cubicBezTo>
                      <a:pt x="5905" y="12638"/>
                      <a:pt x="5905" y="12638"/>
                      <a:pt x="5905" y="12638"/>
                    </a:cubicBezTo>
                    <a:cubicBezTo>
                      <a:pt x="5905" y="17579"/>
                      <a:pt x="5905" y="17579"/>
                      <a:pt x="5905" y="17579"/>
                    </a:cubicBezTo>
                    <a:cubicBezTo>
                      <a:pt x="21600" y="17579"/>
                      <a:pt x="21600" y="17579"/>
                      <a:pt x="21600" y="17579"/>
                    </a:cubicBezTo>
                    <a:cubicBezTo>
                      <a:pt x="21600" y="21600"/>
                      <a:pt x="21600" y="21600"/>
                      <a:pt x="21600" y="21600"/>
                    </a:cubicBezTo>
                    <a:cubicBezTo>
                      <a:pt x="0" y="21600"/>
                      <a:pt x="0" y="21600"/>
                      <a:pt x="0" y="21600"/>
                    </a:cubicBezTo>
                    <a:cubicBezTo>
                      <a:pt x="0" y="2068"/>
                      <a:pt x="0" y="2068"/>
                      <a:pt x="0" y="2068"/>
                    </a:cubicBezTo>
                    <a:cubicBezTo>
                      <a:pt x="0" y="919"/>
                      <a:pt x="1399" y="0"/>
                      <a:pt x="2953" y="0"/>
                    </a:cubicBezTo>
                    <a:cubicBezTo>
                      <a:pt x="20201" y="0"/>
                      <a:pt x="20201" y="0"/>
                      <a:pt x="20201" y="0"/>
                    </a:cubicBezTo>
                    <a:cubicBezTo>
                      <a:pt x="20823" y="0"/>
                      <a:pt x="21289" y="230"/>
                      <a:pt x="21289" y="689"/>
                    </a:cubicBezTo>
                    <a:cubicBezTo>
                      <a:pt x="21289" y="3102"/>
                      <a:pt x="21289" y="3102"/>
                      <a:pt x="21289" y="3102"/>
                    </a:cubicBezTo>
                    <a:cubicBezTo>
                      <a:pt x="21289" y="3677"/>
                      <a:pt x="20823" y="3906"/>
                      <a:pt x="20201" y="3906"/>
                    </a:cubicBezTo>
                    <a:cubicBezTo>
                      <a:pt x="5905" y="3906"/>
                      <a:pt x="5905" y="3906"/>
                      <a:pt x="5905" y="3906"/>
                    </a:cubicBezTo>
                    <a:cubicBezTo>
                      <a:pt x="5905" y="8617"/>
                      <a:pt x="5905" y="8617"/>
                      <a:pt x="5905" y="8617"/>
                    </a:cubicBezTo>
                    <a:cubicBezTo>
                      <a:pt x="18803" y="8617"/>
                      <a:pt x="18803" y="8617"/>
                      <a:pt x="18803" y="8617"/>
                    </a:cubicBezTo>
                    <a:cubicBezTo>
                      <a:pt x="19269" y="8617"/>
                      <a:pt x="19891" y="8847"/>
                      <a:pt x="19891" y="9421"/>
                    </a:cubicBezTo>
                    <a:lnTo>
                      <a:pt x="19891" y="11834"/>
                    </a:lnTo>
                    <a:close/>
                  </a:path>
                </a:pathLst>
              </a:cu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defTabSz="1219050">
                  <a:defRPr>
                    <a:solidFill>
                      <a:srgbClr val="2D0C4B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  <a:endParaRPr/>
              </a:p>
            </p:txBody>
          </p:sp>
        </p:grpSp>
      </p:grpSp>
      <p:sp>
        <p:nvSpPr>
          <p:cNvPr id="122" name="Titeltext"/>
          <p:cNvSpPr txBox="1">
            <a:spLocks noGrp="1"/>
          </p:cNvSpPr>
          <p:nvPr>
            <p:ph type="title"/>
          </p:nvPr>
        </p:nvSpPr>
        <p:spPr>
          <a:xfrm>
            <a:off x="3360342" y="1889760"/>
            <a:ext cx="8376877" cy="2111141"/>
          </a:xfrm>
          <a:prstGeom prst="rect">
            <a:avLst/>
          </a:prstGeom>
        </p:spPr>
        <p:txBody>
          <a:bodyPr lIns="0" tIns="0" rIns="0" bIns="0"/>
          <a:lstStyle>
            <a:lvl1pPr defTabSz="1219184">
              <a:lnSpc>
                <a:spcPct val="100000"/>
              </a:lnSpc>
              <a:spcBef>
                <a:spcPts val="400"/>
              </a:spcBef>
              <a:defRPr sz="3700" b="1" cap="all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Titeltext</a:t>
            </a:r>
          </a:p>
        </p:txBody>
      </p:sp>
      <p:sp>
        <p:nvSpPr>
          <p:cNvPr id="123" name="Brödtext nivå ett…"/>
          <p:cNvSpPr txBox="1">
            <a:spLocks noGrp="1"/>
          </p:cNvSpPr>
          <p:nvPr>
            <p:ph type="body" sz="quarter" idx="1"/>
          </p:nvPr>
        </p:nvSpPr>
        <p:spPr>
          <a:xfrm>
            <a:off x="3361568" y="4258733"/>
            <a:ext cx="8375651" cy="939801"/>
          </a:xfrm>
          <a:prstGeom prst="rect">
            <a:avLst/>
          </a:prstGeom>
        </p:spPr>
        <p:txBody>
          <a:bodyPr lIns="0" tIns="0" rIns="0" bIns="0"/>
          <a:lstStyle>
            <a:lvl1pPr marL="0" indent="0" defTabSz="1219184">
              <a:lnSpc>
                <a:spcPct val="100000"/>
              </a:lnSpc>
              <a:spcBef>
                <a:spcPts val="1300"/>
              </a:spcBef>
              <a:buSzTx/>
              <a:buFontTx/>
              <a:buNone/>
              <a:defRPr sz="1800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indent="609593" defTabSz="1219184">
              <a:lnSpc>
                <a:spcPct val="100000"/>
              </a:lnSpc>
              <a:spcBef>
                <a:spcPts val="1300"/>
              </a:spcBef>
              <a:buSzTx/>
              <a:buFontTx/>
              <a:buNone/>
              <a:defRPr sz="1800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indent="1219184" defTabSz="1219184">
              <a:lnSpc>
                <a:spcPct val="100000"/>
              </a:lnSpc>
              <a:spcBef>
                <a:spcPts val="1300"/>
              </a:spcBef>
              <a:buSzTx/>
              <a:buFontTx/>
              <a:buNone/>
              <a:defRPr sz="1800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indent="1828776" defTabSz="1219184">
              <a:lnSpc>
                <a:spcPct val="100000"/>
              </a:lnSpc>
              <a:spcBef>
                <a:spcPts val="1300"/>
              </a:spcBef>
              <a:buSzTx/>
              <a:buFontTx/>
              <a:buNone/>
              <a:defRPr sz="1800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indent="2438369" defTabSz="1219184">
              <a:lnSpc>
                <a:spcPct val="100000"/>
              </a:lnSpc>
              <a:spcBef>
                <a:spcPts val="1300"/>
              </a:spcBef>
              <a:buSzTx/>
              <a:buFontTx/>
              <a:buNone/>
              <a:defRPr sz="1800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5pPr>
          </a:lstStyle>
          <a:p>
            <a:r>
              <a:t>Brödtext nivå ett</a:t>
            </a:r>
          </a:p>
          <a:p>
            <a:pPr lvl="1"/>
            <a:r>
              <a:t>Brödtext nivå två</a:t>
            </a:r>
          </a:p>
          <a:p>
            <a:pPr lvl="2"/>
            <a:r>
              <a:t>Brödtext nivå tre</a:t>
            </a:r>
          </a:p>
          <a:p>
            <a:pPr lvl="3"/>
            <a:r>
              <a:t>Brödtext nivå fyra</a:t>
            </a:r>
          </a:p>
          <a:p>
            <a:pPr lvl="4"/>
            <a:r>
              <a:t>Brödtext nivå fem</a:t>
            </a:r>
          </a:p>
        </p:txBody>
      </p:sp>
      <p:sp>
        <p:nvSpPr>
          <p:cNvPr id="124" name="Straight Connector 33"/>
          <p:cNvSpPr/>
          <p:nvPr/>
        </p:nvSpPr>
        <p:spPr>
          <a:xfrm>
            <a:off x="3328415" y="4022630"/>
            <a:ext cx="8400001" cy="1"/>
          </a:xfrm>
          <a:prstGeom prst="line">
            <a:avLst/>
          </a:prstGeom>
          <a:ln w="6350">
            <a:solidFill>
              <a:srgbClr val="FFFFFF"/>
            </a:solidFill>
          </a:ln>
        </p:spPr>
        <p:txBody>
          <a:bodyPr lIns="45719" rIns="45719"/>
          <a:lstStyle/>
          <a:p>
            <a:endParaRPr/>
          </a:p>
        </p:txBody>
      </p:sp>
      <p:sp>
        <p:nvSpPr>
          <p:cNvPr id="125" name="Straight Connector 47"/>
          <p:cNvSpPr/>
          <p:nvPr/>
        </p:nvSpPr>
        <p:spPr>
          <a:xfrm>
            <a:off x="478061" y="1631950"/>
            <a:ext cx="2614391" cy="1"/>
          </a:xfrm>
          <a:prstGeom prst="line">
            <a:avLst/>
          </a:prstGeom>
          <a:ln w="28575">
            <a:solidFill>
              <a:srgbClr val="FFFFFF"/>
            </a:solidFill>
          </a:ln>
        </p:spPr>
        <p:txBody>
          <a:bodyPr lIns="45719" rIns="45719"/>
          <a:lstStyle/>
          <a:p>
            <a:endParaRPr/>
          </a:p>
        </p:txBody>
      </p:sp>
      <p:sp>
        <p:nvSpPr>
          <p:cNvPr id="126" name="Straight Connector 49"/>
          <p:cNvSpPr/>
          <p:nvPr/>
        </p:nvSpPr>
        <p:spPr>
          <a:xfrm>
            <a:off x="3329518" y="1631950"/>
            <a:ext cx="8383894" cy="1"/>
          </a:xfrm>
          <a:prstGeom prst="line">
            <a:avLst/>
          </a:prstGeom>
          <a:ln w="28575">
            <a:solidFill>
              <a:srgbClr val="FFFFFF"/>
            </a:solidFill>
          </a:ln>
        </p:spPr>
        <p:txBody>
          <a:bodyPr lIns="45719" rIns="45719"/>
          <a:lstStyle/>
          <a:p>
            <a:endParaRPr/>
          </a:p>
        </p:txBody>
      </p:sp>
      <p:sp>
        <p:nvSpPr>
          <p:cNvPr id="127" name="Diabildsnummer"/>
          <p:cNvSpPr txBox="1">
            <a:spLocks noGrp="1"/>
          </p:cNvSpPr>
          <p:nvPr>
            <p:ph type="sldNum" sz="quarter" idx="2"/>
          </p:nvPr>
        </p:nvSpPr>
        <p:spPr>
          <a:xfrm>
            <a:off x="5892800" y="6172200"/>
            <a:ext cx="2844800" cy="36830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o Client Cover Slide (Image)">
    <p:bg>
      <p:bgPr>
        <a:solidFill>
          <a:srgbClr val="2D0C4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Titeltext"/>
          <p:cNvSpPr txBox="1">
            <a:spLocks noGrp="1"/>
          </p:cNvSpPr>
          <p:nvPr>
            <p:ph type="title"/>
          </p:nvPr>
        </p:nvSpPr>
        <p:spPr>
          <a:xfrm>
            <a:off x="3384296" y="1885950"/>
            <a:ext cx="8375905" cy="2109217"/>
          </a:xfrm>
          <a:prstGeom prst="rect">
            <a:avLst/>
          </a:prstGeom>
        </p:spPr>
        <p:txBody>
          <a:bodyPr lIns="0" tIns="0" rIns="0" bIns="0"/>
          <a:lstStyle>
            <a:lvl1pPr defTabSz="1219184">
              <a:lnSpc>
                <a:spcPct val="100000"/>
              </a:lnSpc>
              <a:spcBef>
                <a:spcPts val="400"/>
              </a:spcBef>
              <a:defRPr sz="3700" b="1" cap="all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Titeltext</a:t>
            </a:r>
          </a:p>
        </p:txBody>
      </p:sp>
      <p:sp>
        <p:nvSpPr>
          <p:cNvPr id="135" name="Brödtext nivå ett…"/>
          <p:cNvSpPr txBox="1">
            <a:spLocks noGrp="1"/>
          </p:cNvSpPr>
          <p:nvPr>
            <p:ph type="body" sz="quarter" idx="1"/>
          </p:nvPr>
        </p:nvSpPr>
        <p:spPr>
          <a:xfrm>
            <a:off x="3384551" y="4249165"/>
            <a:ext cx="8375650" cy="940480"/>
          </a:xfrm>
          <a:prstGeom prst="rect">
            <a:avLst/>
          </a:prstGeom>
        </p:spPr>
        <p:txBody>
          <a:bodyPr lIns="0" tIns="0" rIns="0" bIns="0"/>
          <a:lstStyle>
            <a:lvl1pPr marL="0" indent="0" defTabSz="1219184">
              <a:lnSpc>
                <a:spcPct val="100000"/>
              </a:lnSpc>
              <a:spcBef>
                <a:spcPts val="1300"/>
              </a:spcBef>
              <a:buSzTx/>
              <a:buFontTx/>
              <a:buNone/>
              <a:defRPr sz="1800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indent="609593" defTabSz="1219184">
              <a:lnSpc>
                <a:spcPct val="100000"/>
              </a:lnSpc>
              <a:spcBef>
                <a:spcPts val="1300"/>
              </a:spcBef>
              <a:buSzTx/>
              <a:buFontTx/>
              <a:buNone/>
              <a:defRPr sz="1800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indent="1219184" defTabSz="1219184">
              <a:lnSpc>
                <a:spcPct val="100000"/>
              </a:lnSpc>
              <a:spcBef>
                <a:spcPts val="1300"/>
              </a:spcBef>
              <a:buSzTx/>
              <a:buFontTx/>
              <a:buNone/>
              <a:defRPr sz="1800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indent="1828776" defTabSz="1219184">
              <a:lnSpc>
                <a:spcPct val="100000"/>
              </a:lnSpc>
              <a:spcBef>
                <a:spcPts val="1300"/>
              </a:spcBef>
              <a:buSzTx/>
              <a:buFontTx/>
              <a:buNone/>
              <a:defRPr sz="1800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indent="2438369" defTabSz="1219184">
              <a:lnSpc>
                <a:spcPct val="100000"/>
              </a:lnSpc>
              <a:spcBef>
                <a:spcPts val="1300"/>
              </a:spcBef>
              <a:buSzTx/>
              <a:buFontTx/>
              <a:buNone/>
              <a:defRPr sz="1800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5pPr>
          </a:lstStyle>
          <a:p>
            <a:r>
              <a:t>Brödtext nivå ett</a:t>
            </a:r>
          </a:p>
          <a:p>
            <a:pPr lvl="1"/>
            <a:r>
              <a:t>Brödtext nivå två</a:t>
            </a:r>
          </a:p>
          <a:p>
            <a:pPr lvl="2"/>
            <a:r>
              <a:t>Brödtext nivå tre</a:t>
            </a:r>
          </a:p>
          <a:p>
            <a:pPr lvl="3"/>
            <a:r>
              <a:t>Brödtext nivå fyra</a:t>
            </a:r>
          </a:p>
          <a:p>
            <a:pPr lvl="4"/>
            <a:r>
              <a:t>Brödtext nivå fem</a:t>
            </a:r>
          </a:p>
        </p:txBody>
      </p:sp>
      <p:sp>
        <p:nvSpPr>
          <p:cNvPr id="136" name="Picture Placeholder 4"/>
          <p:cNvSpPr>
            <a:spLocks noGrp="1"/>
          </p:cNvSpPr>
          <p:nvPr>
            <p:ph type="pic" sz="quarter" idx="13"/>
          </p:nvPr>
        </p:nvSpPr>
        <p:spPr>
          <a:xfrm>
            <a:off x="885060" y="1885950"/>
            <a:ext cx="1778001" cy="1896536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  <p:grpSp>
        <p:nvGrpSpPr>
          <p:cNvPr id="148" name="MindshareLogo"/>
          <p:cNvGrpSpPr/>
          <p:nvPr/>
        </p:nvGrpSpPr>
        <p:grpSpPr>
          <a:xfrm>
            <a:off x="10201664" y="5877271"/>
            <a:ext cx="1462956" cy="450713"/>
            <a:chOff x="0" y="0"/>
            <a:chExt cx="1462954" cy="450712"/>
          </a:xfrm>
        </p:grpSpPr>
        <p:pic>
          <p:nvPicPr>
            <p:cNvPr id="137" name="logo graphic" descr="logo graphic"/>
            <p:cNvPicPr>
              <a:picLocks noChangeAspect="1"/>
            </p:cNvPicPr>
            <p:nvPr/>
          </p:nvPicPr>
          <p:blipFill>
            <a:blip r:embed="rId2">
              <a:extLst/>
            </a:blip>
            <a:stretch>
              <a:fillRect/>
            </a:stretch>
          </p:blipFill>
          <p:spPr>
            <a:xfrm>
              <a:off x="1012237" y="0"/>
              <a:ext cx="450718" cy="450713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grpSp>
          <p:nvGrpSpPr>
            <p:cNvPr id="147" name="letters"/>
            <p:cNvGrpSpPr/>
            <p:nvPr/>
          </p:nvGrpSpPr>
          <p:grpSpPr>
            <a:xfrm>
              <a:off x="0" y="172106"/>
              <a:ext cx="958093" cy="106502"/>
              <a:chOff x="0" y="0"/>
              <a:chExt cx="958092" cy="106501"/>
            </a:xfrm>
          </p:grpSpPr>
          <p:sp>
            <p:nvSpPr>
              <p:cNvPr id="138" name="Freeform 6"/>
              <p:cNvSpPr/>
              <p:nvPr/>
            </p:nvSpPr>
            <p:spPr>
              <a:xfrm>
                <a:off x="0" y="1172"/>
                <a:ext cx="119645" cy="10439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600" y="21600"/>
                    </a:moveTo>
                    <a:cubicBezTo>
                      <a:pt x="17800" y="21600"/>
                      <a:pt x="17800" y="21600"/>
                      <a:pt x="17800" y="21600"/>
                    </a:cubicBezTo>
                    <a:cubicBezTo>
                      <a:pt x="17800" y="7583"/>
                      <a:pt x="17800" y="7583"/>
                      <a:pt x="17800" y="7583"/>
                    </a:cubicBezTo>
                    <a:cubicBezTo>
                      <a:pt x="11300" y="16660"/>
                      <a:pt x="11300" y="16660"/>
                      <a:pt x="11300" y="16660"/>
                    </a:cubicBezTo>
                    <a:cubicBezTo>
                      <a:pt x="11000" y="17004"/>
                      <a:pt x="10600" y="17004"/>
                      <a:pt x="10300" y="16660"/>
                    </a:cubicBezTo>
                    <a:cubicBezTo>
                      <a:pt x="3800" y="7583"/>
                      <a:pt x="3800" y="7583"/>
                      <a:pt x="3800" y="7583"/>
                    </a:cubicBezTo>
                    <a:cubicBezTo>
                      <a:pt x="3800" y="21600"/>
                      <a:pt x="3800" y="21600"/>
                      <a:pt x="3800" y="21600"/>
                    </a:cubicBezTo>
                    <a:cubicBezTo>
                      <a:pt x="0" y="21600"/>
                      <a:pt x="0" y="21600"/>
                      <a:pt x="0" y="21600"/>
                    </a:cubicBezTo>
                    <a:cubicBezTo>
                      <a:pt x="0" y="2298"/>
                      <a:pt x="0" y="2298"/>
                      <a:pt x="0" y="2298"/>
                    </a:cubicBezTo>
                    <a:cubicBezTo>
                      <a:pt x="0" y="1034"/>
                      <a:pt x="900" y="0"/>
                      <a:pt x="2000" y="0"/>
                    </a:cubicBezTo>
                    <a:cubicBezTo>
                      <a:pt x="2000" y="0"/>
                      <a:pt x="2000" y="0"/>
                      <a:pt x="2000" y="0"/>
                    </a:cubicBezTo>
                    <a:cubicBezTo>
                      <a:pt x="2800" y="0"/>
                      <a:pt x="3200" y="345"/>
                      <a:pt x="3800" y="1034"/>
                    </a:cubicBezTo>
                    <a:cubicBezTo>
                      <a:pt x="10800" y="10800"/>
                      <a:pt x="10800" y="10800"/>
                      <a:pt x="10800" y="10800"/>
                    </a:cubicBezTo>
                    <a:cubicBezTo>
                      <a:pt x="18200" y="689"/>
                      <a:pt x="18200" y="689"/>
                      <a:pt x="18200" y="689"/>
                    </a:cubicBezTo>
                    <a:cubicBezTo>
                      <a:pt x="18500" y="230"/>
                      <a:pt x="19000" y="0"/>
                      <a:pt x="19600" y="0"/>
                    </a:cubicBezTo>
                    <a:cubicBezTo>
                      <a:pt x="19600" y="0"/>
                      <a:pt x="19600" y="0"/>
                      <a:pt x="19600" y="0"/>
                    </a:cubicBezTo>
                    <a:cubicBezTo>
                      <a:pt x="20700" y="0"/>
                      <a:pt x="21600" y="919"/>
                      <a:pt x="21600" y="2183"/>
                    </a:cubicBezTo>
                    <a:lnTo>
                      <a:pt x="21600" y="21600"/>
                    </a:lnTo>
                    <a:close/>
                  </a:path>
                </a:pathLst>
              </a:cu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defTabSz="1219050">
                  <a:defRPr>
                    <a:solidFill>
                      <a:srgbClr val="2D0C4B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  <a:endParaRPr/>
              </a:p>
            </p:txBody>
          </p:sp>
          <p:sp>
            <p:nvSpPr>
              <p:cNvPr id="139" name="Freeform 7"/>
              <p:cNvSpPr/>
              <p:nvPr/>
            </p:nvSpPr>
            <p:spPr>
              <a:xfrm>
                <a:off x="642325" y="703"/>
                <a:ext cx="119645" cy="10486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21600"/>
                    </a:moveTo>
                    <a:cubicBezTo>
                      <a:pt x="4200" y="21600"/>
                      <a:pt x="4200" y="21600"/>
                      <a:pt x="4200" y="21600"/>
                    </a:cubicBezTo>
                    <a:cubicBezTo>
                      <a:pt x="6600" y="15771"/>
                      <a:pt x="6600" y="15771"/>
                      <a:pt x="6600" y="15771"/>
                    </a:cubicBezTo>
                    <a:cubicBezTo>
                      <a:pt x="14800" y="15771"/>
                      <a:pt x="14800" y="15771"/>
                      <a:pt x="14800" y="15771"/>
                    </a:cubicBezTo>
                    <a:cubicBezTo>
                      <a:pt x="17400" y="21600"/>
                      <a:pt x="17400" y="21600"/>
                      <a:pt x="17400" y="21600"/>
                    </a:cubicBezTo>
                    <a:cubicBezTo>
                      <a:pt x="21600" y="21600"/>
                      <a:pt x="21600" y="21600"/>
                      <a:pt x="21600" y="21600"/>
                    </a:cubicBezTo>
                    <a:cubicBezTo>
                      <a:pt x="12400" y="1029"/>
                      <a:pt x="12400" y="1029"/>
                      <a:pt x="12400" y="1029"/>
                    </a:cubicBezTo>
                    <a:cubicBezTo>
                      <a:pt x="12000" y="343"/>
                      <a:pt x="11400" y="0"/>
                      <a:pt x="10600" y="0"/>
                    </a:cubicBezTo>
                    <a:cubicBezTo>
                      <a:pt x="10600" y="0"/>
                      <a:pt x="10600" y="0"/>
                      <a:pt x="10600" y="0"/>
                    </a:cubicBezTo>
                    <a:cubicBezTo>
                      <a:pt x="9900" y="0"/>
                      <a:pt x="9300" y="343"/>
                      <a:pt x="8900" y="1029"/>
                    </a:cubicBezTo>
                    <a:lnTo>
                      <a:pt x="0" y="21600"/>
                    </a:lnTo>
                    <a:close/>
                    <a:moveTo>
                      <a:pt x="10600" y="6286"/>
                    </a:moveTo>
                    <a:cubicBezTo>
                      <a:pt x="13300" y="12343"/>
                      <a:pt x="13300" y="12343"/>
                      <a:pt x="13300" y="12343"/>
                    </a:cubicBezTo>
                    <a:cubicBezTo>
                      <a:pt x="8100" y="12343"/>
                      <a:pt x="8100" y="12343"/>
                      <a:pt x="8100" y="12343"/>
                    </a:cubicBezTo>
                    <a:lnTo>
                      <a:pt x="10600" y="6286"/>
                    </a:lnTo>
                    <a:close/>
                  </a:path>
                </a:pathLst>
              </a:cu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defTabSz="1219050">
                  <a:defRPr>
                    <a:solidFill>
                      <a:srgbClr val="2D0C4B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  <a:endParaRPr/>
              </a:p>
            </p:txBody>
          </p:sp>
          <p:sp>
            <p:nvSpPr>
              <p:cNvPr id="140" name="Freeform 8"/>
              <p:cNvSpPr/>
              <p:nvPr/>
            </p:nvSpPr>
            <p:spPr>
              <a:xfrm>
                <a:off x="182281" y="1172"/>
                <a:ext cx="105335" cy="10439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600" y="21600"/>
                    </a:moveTo>
                    <a:cubicBezTo>
                      <a:pt x="18531" y="21600"/>
                      <a:pt x="18531" y="21600"/>
                      <a:pt x="18531" y="21600"/>
                    </a:cubicBezTo>
                    <a:cubicBezTo>
                      <a:pt x="4320" y="7123"/>
                      <a:pt x="4320" y="7123"/>
                      <a:pt x="4320" y="7123"/>
                    </a:cubicBezTo>
                    <a:cubicBezTo>
                      <a:pt x="4320" y="21600"/>
                      <a:pt x="4320" y="21600"/>
                      <a:pt x="4320" y="21600"/>
                    </a:cubicBezTo>
                    <a:cubicBezTo>
                      <a:pt x="0" y="21600"/>
                      <a:pt x="0" y="21600"/>
                      <a:pt x="0" y="21600"/>
                    </a:cubicBezTo>
                    <a:cubicBezTo>
                      <a:pt x="0" y="2298"/>
                      <a:pt x="0" y="2298"/>
                      <a:pt x="0" y="2298"/>
                    </a:cubicBezTo>
                    <a:cubicBezTo>
                      <a:pt x="0" y="1034"/>
                      <a:pt x="1023" y="0"/>
                      <a:pt x="2387" y="0"/>
                    </a:cubicBezTo>
                    <a:cubicBezTo>
                      <a:pt x="2387" y="0"/>
                      <a:pt x="2387" y="0"/>
                      <a:pt x="2387" y="0"/>
                    </a:cubicBezTo>
                    <a:cubicBezTo>
                      <a:pt x="3069" y="0"/>
                      <a:pt x="3638" y="230"/>
                      <a:pt x="4093" y="689"/>
                    </a:cubicBezTo>
                    <a:cubicBezTo>
                      <a:pt x="17280" y="14132"/>
                      <a:pt x="17280" y="14132"/>
                      <a:pt x="17280" y="14132"/>
                    </a:cubicBezTo>
                    <a:cubicBezTo>
                      <a:pt x="17280" y="1379"/>
                      <a:pt x="17280" y="1379"/>
                      <a:pt x="17280" y="1379"/>
                    </a:cubicBezTo>
                    <a:cubicBezTo>
                      <a:pt x="17280" y="574"/>
                      <a:pt x="17962" y="0"/>
                      <a:pt x="18758" y="0"/>
                    </a:cubicBezTo>
                    <a:cubicBezTo>
                      <a:pt x="20236" y="0"/>
                      <a:pt x="20236" y="0"/>
                      <a:pt x="20236" y="0"/>
                    </a:cubicBezTo>
                    <a:cubicBezTo>
                      <a:pt x="21032" y="0"/>
                      <a:pt x="21600" y="574"/>
                      <a:pt x="21600" y="1379"/>
                    </a:cubicBezTo>
                    <a:lnTo>
                      <a:pt x="21600" y="21600"/>
                    </a:lnTo>
                    <a:close/>
                  </a:path>
                </a:pathLst>
              </a:cu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defTabSz="1219050">
                  <a:defRPr>
                    <a:solidFill>
                      <a:srgbClr val="2D0C4B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  <a:endParaRPr/>
              </a:p>
            </p:txBody>
          </p:sp>
          <p:sp>
            <p:nvSpPr>
              <p:cNvPr id="141" name="Freeform 9"/>
              <p:cNvSpPr/>
              <p:nvPr/>
            </p:nvSpPr>
            <p:spPr>
              <a:xfrm>
                <a:off x="308729" y="1172"/>
                <a:ext cx="104631" cy="10439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3371" y="460"/>
                    </a:moveTo>
                    <a:cubicBezTo>
                      <a:pt x="11886" y="115"/>
                      <a:pt x="10171" y="0"/>
                      <a:pt x="8229" y="0"/>
                    </a:cubicBezTo>
                    <a:cubicBezTo>
                      <a:pt x="2171" y="0"/>
                      <a:pt x="2171" y="0"/>
                      <a:pt x="2171" y="0"/>
                    </a:cubicBezTo>
                    <a:cubicBezTo>
                      <a:pt x="1029" y="0"/>
                      <a:pt x="0" y="919"/>
                      <a:pt x="0" y="2068"/>
                    </a:cubicBezTo>
                    <a:cubicBezTo>
                      <a:pt x="0" y="21600"/>
                      <a:pt x="0" y="21600"/>
                      <a:pt x="0" y="21600"/>
                    </a:cubicBezTo>
                    <a:cubicBezTo>
                      <a:pt x="7086" y="21600"/>
                      <a:pt x="7086" y="21600"/>
                      <a:pt x="7086" y="21600"/>
                    </a:cubicBezTo>
                    <a:cubicBezTo>
                      <a:pt x="9600" y="21600"/>
                      <a:pt x="11429" y="21370"/>
                      <a:pt x="13143" y="20911"/>
                    </a:cubicBezTo>
                    <a:cubicBezTo>
                      <a:pt x="18629" y="19302"/>
                      <a:pt x="21600" y="15626"/>
                      <a:pt x="21600" y="10455"/>
                    </a:cubicBezTo>
                    <a:cubicBezTo>
                      <a:pt x="21600" y="5285"/>
                      <a:pt x="18743" y="1723"/>
                      <a:pt x="13371" y="460"/>
                    </a:cubicBezTo>
                    <a:close/>
                    <a:moveTo>
                      <a:pt x="12000" y="17004"/>
                    </a:moveTo>
                    <a:cubicBezTo>
                      <a:pt x="10743" y="17349"/>
                      <a:pt x="9029" y="17579"/>
                      <a:pt x="7086" y="17579"/>
                    </a:cubicBezTo>
                    <a:cubicBezTo>
                      <a:pt x="7086" y="17579"/>
                      <a:pt x="7086" y="17579"/>
                      <a:pt x="7086" y="17579"/>
                    </a:cubicBezTo>
                    <a:cubicBezTo>
                      <a:pt x="4343" y="17579"/>
                      <a:pt x="4343" y="17579"/>
                      <a:pt x="4343" y="17579"/>
                    </a:cubicBezTo>
                    <a:cubicBezTo>
                      <a:pt x="4343" y="17579"/>
                      <a:pt x="4343" y="17579"/>
                      <a:pt x="4343" y="17579"/>
                    </a:cubicBezTo>
                    <a:cubicBezTo>
                      <a:pt x="4343" y="3906"/>
                      <a:pt x="4343" y="3906"/>
                      <a:pt x="4343" y="3906"/>
                    </a:cubicBezTo>
                    <a:cubicBezTo>
                      <a:pt x="4343" y="3906"/>
                      <a:pt x="4343" y="3906"/>
                      <a:pt x="4343" y="3906"/>
                    </a:cubicBezTo>
                    <a:cubicBezTo>
                      <a:pt x="7771" y="3906"/>
                      <a:pt x="7771" y="3906"/>
                      <a:pt x="7771" y="3906"/>
                    </a:cubicBezTo>
                    <a:cubicBezTo>
                      <a:pt x="7771" y="3906"/>
                      <a:pt x="7771" y="3906"/>
                      <a:pt x="7771" y="3906"/>
                    </a:cubicBezTo>
                    <a:cubicBezTo>
                      <a:pt x="9829" y="3906"/>
                      <a:pt x="11086" y="4021"/>
                      <a:pt x="12229" y="4366"/>
                    </a:cubicBezTo>
                    <a:cubicBezTo>
                      <a:pt x="15543" y="5285"/>
                      <a:pt x="17143" y="7238"/>
                      <a:pt x="17143" y="10455"/>
                    </a:cubicBezTo>
                    <a:cubicBezTo>
                      <a:pt x="17143" y="13787"/>
                      <a:pt x="15429" y="15970"/>
                      <a:pt x="12000" y="17004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defTabSz="1219050">
                  <a:defRPr>
                    <a:solidFill>
                      <a:srgbClr val="2D0C4B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  <a:endParaRPr/>
              </a:p>
            </p:txBody>
          </p:sp>
          <p:sp>
            <p:nvSpPr>
              <p:cNvPr id="142" name="Freeform 10"/>
              <p:cNvSpPr/>
              <p:nvPr/>
            </p:nvSpPr>
            <p:spPr>
              <a:xfrm>
                <a:off x="775341" y="1172"/>
                <a:ext cx="90790" cy="10439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4883" y="12983"/>
                    </a:moveTo>
                    <a:cubicBezTo>
                      <a:pt x="18702" y="12064"/>
                      <a:pt x="20810" y="9881"/>
                      <a:pt x="20810" y="6664"/>
                    </a:cubicBezTo>
                    <a:cubicBezTo>
                      <a:pt x="20810" y="2528"/>
                      <a:pt x="16990" y="0"/>
                      <a:pt x="10800" y="0"/>
                    </a:cubicBezTo>
                    <a:cubicBezTo>
                      <a:pt x="2502" y="0"/>
                      <a:pt x="2502" y="0"/>
                      <a:pt x="2502" y="0"/>
                    </a:cubicBezTo>
                    <a:cubicBezTo>
                      <a:pt x="1054" y="0"/>
                      <a:pt x="0" y="919"/>
                      <a:pt x="0" y="2068"/>
                    </a:cubicBezTo>
                    <a:cubicBezTo>
                      <a:pt x="0" y="21600"/>
                      <a:pt x="0" y="21600"/>
                      <a:pt x="0" y="21600"/>
                    </a:cubicBezTo>
                    <a:cubicBezTo>
                      <a:pt x="5005" y="21600"/>
                      <a:pt x="5005" y="21600"/>
                      <a:pt x="5005" y="21600"/>
                    </a:cubicBezTo>
                    <a:cubicBezTo>
                      <a:pt x="5005" y="13557"/>
                      <a:pt x="5005" y="13557"/>
                      <a:pt x="5005" y="13557"/>
                    </a:cubicBezTo>
                    <a:cubicBezTo>
                      <a:pt x="9483" y="13557"/>
                      <a:pt x="9483" y="13557"/>
                      <a:pt x="9483" y="13557"/>
                    </a:cubicBezTo>
                    <a:cubicBezTo>
                      <a:pt x="15673" y="21600"/>
                      <a:pt x="15673" y="21600"/>
                      <a:pt x="15673" y="21600"/>
                    </a:cubicBezTo>
                    <a:cubicBezTo>
                      <a:pt x="21600" y="21600"/>
                      <a:pt x="21600" y="21600"/>
                      <a:pt x="21600" y="21600"/>
                    </a:cubicBezTo>
                    <a:lnTo>
                      <a:pt x="14883" y="12983"/>
                    </a:lnTo>
                    <a:close/>
                    <a:moveTo>
                      <a:pt x="5005" y="9536"/>
                    </a:moveTo>
                    <a:cubicBezTo>
                      <a:pt x="5005" y="3906"/>
                      <a:pt x="5005" y="3906"/>
                      <a:pt x="5005" y="3906"/>
                    </a:cubicBezTo>
                    <a:cubicBezTo>
                      <a:pt x="11195" y="3906"/>
                      <a:pt x="11195" y="3906"/>
                      <a:pt x="11195" y="3906"/>
                    </a:cubicBezTo>
                    <a:cubicBezTo>
                      <a:pt x="12907" y="3906"/>
                      <a:pt x="15541" y="4366"/>
                      <a:pt x="15541" y="6779"/>
                    </a:cubicBezTo>
                    <a:cubicBezTo>
                      <a:pt x="15541" y="7928"/>
                      <a:pt x="15015" y="9536"/>
                      <a:pt x="10141" y="9536"/>
                    </a:cubicBezTo>
                    <a:lnTo>
                      <a:pt x="5005" y="9536"/>
                    </a:lnTo>
                    <a:close/>
                  </a:path>
                </a:pathLst>
              </a:cu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defTabSz="1219050">
                  <a:defRPr>
                    <a:solidFill>
                      <a:srgbClr val="2D0C4B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  <a:endParaRPr/>
              </a:p>
            </p:txBody>
          </p:sp>
          <p:sp>
            <p:nvSpPr>
              <p:cNvPr id="143" name="Freeform 11"/>
              <p:cNvSpPr/>
              <p:nvPr/>
            </p:nvSpPr>
            <p:spPr>
              <a:xfrm>
                <a:off x="140757" y="1172"/>
                <a:ext cx="21115" cy="10439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21600"/>
                    </a:moveTo>
                    <a:cubicBezTo>
                      <a:pt x="21600" y="21600"/>
                      <a:pt x="21600" y="21600"/>
                      <a:pt x="21600" y="21600"/>
                    </a:cubicBezTo>
                    <a:cubicBezTo>
                      <a:pt x="21600" y="1379"/>
                      <a:pt x="21600" y="1379"/>
                      <a:pt x="21600" y="1379"/>
                    </a:cubicBezTo>
                    <a:cubicBezTo>
                      <a:pt x="21600" y="574"/>
                      <a:pt x="18189" y="0"/>
                      <a:pt x="14211" y="0"/>
                    </a:cubicBezTo>
                    <a:cubicBezTo>
                      <a:pt x="7389" y="0"/>
                      <a:pt x="7389" y="0"/>
                      <a:pt x="7389" y="0"/>
                    </a:cubicBezTo>
                    <a:cubicBezTo>
                      <a:pt x="3411" y="0"/>
                      <a:pt x="0" y="574"/>
                      <a:pt x="0" y="1379"/>
                    </a:cubicBezTo>
                    <a:lnTo>
                      <a:pt x="0" y="21600"/>
                    </a:lnTo>
                    <a:close/>
                  </a:path>
                </a:pathLst>
              </a:cu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defTabSz="1219050">
                  <a:defRPr>
                    <a:solidFill>
                      <a:srgbClr val="2D0C4B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  <a:endParaRPr/>
              </a:p>
            </p:txBody>
          </p:sp>
          <p:sp>
            <p:nvSpPr>
              <p:cNvPr id="144" name="Freeform 12"/>
              <p:cNvSpPr/>
              <p:nvPr/>
            </p:nvSpPr>
            <p:spPr>
              <a:xfrm>
                <a:off x="533003" y="1172"/>
                <a:ext cx="96654" cy="10439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600" y="21600"/>
                    </a:moveTo>
                    <a:cubicBezTo>
                      <a:pt x="17007" y="21600"/>
                      <a:pt x="17007" y="21600"/>
                      <a:pt x="17007" y="21600"/>
                    </a:cubicBezTo>
                    <a:cubicBezTo>
                      <a:pt x="17007" y="12638"/>
                      <a:pt x="17007" y="12638"/>
                      <a:pt x="17007" y="12638"/>
                    </a:cubicBezTo>
                    <a:cubicBezTo>
                      <a:pt x="4717" y="12638"/>
                      <a:pt x="4717" y="12638"/>
                      <a:pt x="4717" y="12638"/>
                    </a:cubicBezTo>
                    <a:cubicBezTo>
                      <a:pt x="4717" y="21600"/>
                      <a:pt x="4717" y="21600"/>
                      <a:pt x="4717" y="21600"/>
                    </a:cubicBezTo>
                    <a:cubicBezTo>
                      <a:pt x="0" y="21600"/>
                      <a:pt x="0" y="21600"/>
                      <a:pt x="0" y="21600"/>
                    </a:cubicBezTo>
                    <a:cubicBezTo>
                      <a:pt x="0" y="1379"/>
                      <a:pt x="0" y="1379"/>
                      <a:pt x="0" y="1379"/>
                    </a:cubicBezTo>
                    <a:cubicBezTo>
                      <a:pt x="0" y="574"/>
                      <a:pt x="745" y="0"/>
                      <a:pt x="1614" y="0"/>
                    </a:cubicBezTo>
                    <a:cubicBezTo>
                      <a:pt x="3103" y="0"/>
                      <a:pt x="3103" y="0"/>
                      <a:pt x="3103" y="0"/>
                    </a:cubicBezTo>
                    <a:cubicBezTo>
                      <a:pt x="3972" y="0"/>
                      <a:pt x="4717" y="574"/>
                      <a:pt x="4717" y="1379"/>
                    </a:cubicBezTo>
                    <a:cubicBezTo>
                      <a:pt x="4717" y="8617"/>
                      <a:pt x="4717" y="8617"/>
                      <a:pt x="4717" y="8617"/>
                    </a:cubicBezTo>
                    <a:cubicBezTo>
                      <a:pt x="17007" y="8617"/>
                      <a:pt x="17007" y="8617"/>
                      <a:pt x="17007" y="8617"/>
                    </a:cubicBezTo>
                    <a:cubicBezTo>
                      <a:pt x="17007" y="1379"/>
                      <a:pt x="17007" y="1379"/>
                      <a:pt x="17007" y="1379"/>
                    </a:cubicBezTo>
                    <a:cubicBezTo>
                      <a:pt x="17007" y="574"/>
                      <a:pt x="17628" y="0"/>
                      <a:pt x="18497" y="0"/>
                    </a:cubicBezTo>
                    <a:cubicBezTo>
                      <a:pt x="20110" y="0"/>
                      <a:pt x="20110" y="0"/>
                      <a:pt x="20110" y="0"/>
                    </a:cubicBezTo>
                    <a:cubicBezTo>
                      <a:pt x="20979" y="0"/>
                      <a:pt x="21600" y="574"/>
                      <a:pt x="21600" y="1379"/>
                    </a:cubicBezTo>
                    <a:lnTo>
                      <a:pt x="21600" y="21600"/>
                    </a:lnTo>
                    <a:close/>
                  </a:path>
                </a:pathLst>
              </a:cu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defTabSz="1219050">
                  <a:defRPr>
                    <a:solidFill>
                      <a:srgbClr val="2D0C4B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  <a:endParaRPr/>
              </a:p>
            </p:txBody>
          </p:sp>
          <p:sp>
            <p:nvSpPr>
              <p:cNvPr id="145" name="Freeform 13"/>
              <p:cNvSpPr/>
              <p:nvPr/>
            </p:nvSpPr>
            <p:spPr>
              <a:xfrm>
                <a:off x="425089" y="-1"/>
                <a:ext cx="89147" cy="10650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2075" y="8775"/>
                    </a:moveTo>
                    <a:cubicBezTo>
                      <a:pt x="8452" y="8325"/>
                      <a:pt x="6171" y="7987"/>
                      <a:pt x="6171" y="6300"/>
                    </a:cubicBezTo>
                    <a:cubicBezTo>
                      <a:pt x="6171" y="4837"/>
                      <a:pt x="8050" y="4050"/>
                      <a:pt x="11135" y="4050"/>
                    </a:cubicBezTo>
                    <a:cubicBezTo>
                      <a:pt x="14624" y="4050"/>
                      <a:pt x="17441" y="5062"/>
                      <a:pt x="18648" y="5512"/>
                    </a:cubicBezTo>
                    <a:cubicBezTo>
                      <a:pt x="18648" y="5512"/>
                      <a:pt x="18648" y="5512"/>
                      <a:pt x="18783" y="5512"/>
                    </a:cubicBezTo>
                    <a:cubicBezTo>
                      <a:pt x="19051" y="5512"/>
                      <a:pt x="19319" y="5512"/>
                      <a:pt x="19453" y="5287"/>
                    </a:cubicBezTo>
                    <a:cubicBezTo>
                      <a:pt x="20929" y="2812"/>
                      <a:pt x="20929" y="2812"/>
                      <a:pt x="20929" y="2812"/>
                    </a:cubicBezTo>
                    <a:cubicBezTo>
                      <a:pt x="20929" y="2700"/>
                      <a:pt x="20929" y="2587"/>
                      <a:pt x="20929" y="2587"/>
                    </a:cubicBezTo>
                    <a:cubicBezTo>
                      <a:pt x="20929" y="2362"/>
                      <a:pt x="20795" y="2137"/>
                      <a:pt x="20527" y="2025"/>
                    </a:cubicBezTo>
                    <a:cubicBezTo>
                      <a:pt x="20393" y="1912"/>
                      <a:pt x="20393" y="1912"/>
                      <a:pt x="20393" y="1912"/>
                    </a:cubicBezTo>
                    <a:cubicBezTo>
                      <a:pt x="17843" y="787"/>
                      <a:pt x="14221" y="0"/>
                      <a:pt x="10867" y="0"/>
                    </a:cubicBezTo>
                    <a:cubicBezTo>
                      <a:pt x="4696" y="0"/>
                      <a:pt x="939" y="2475"/>
                      <a:pt x="939" y="6412"/>
                    </a:cubicBezTo>
                    <a:cubicBezTo>
                      <a:pt x="939" y="8437"/>
                      <a:pt x="1744" y="9787"/>
                      <a:pt x="3354" y="10800"/>
                    </a:cubicBezTo>
                    <a:cubicBezTo>
                      <a:pt x="5366" y="12038"/>
                      <a:pt x="8184" y="12375"/>
                      <a:pt x="10733" y="12713"/>
                    </a:cubicBezTo>
                    <a:cubicBezTo>
                      <a:pt x="14221" y="13163"/>
                      <a:pt x="16368" y="13388"/>
                      <a:pt x="16368" y="14963"/>
                    </a:cubicBezTo>
                    <a:cubicBezTo>
                      <a:pt x="16368" y="17438"/>
                      <a:pt x="12209" y="17663"/>
                      <a:pt x="10465" y="17663"/>
                    </a:cubicBezTo>
                    <a:cubicBezTo>
                      <a:pt x="7647" y="17663"/>
                      <a:pt x="5098" y="17100"/>
                      <a:pt x="2952" y="15975"/>
                    </a:cubicBezTo>
                    <a:cubicBezTo>
                      <a:pt x="2415" y="15638"/>
                      <a:pt x="2415" y="15638"/>
                      <a:pt x="2415" y="15638"/>
                    </a:cubicBezTo>
                    <a:cubicBezTo>
                      <a:pt x="2012" y="16088"/>
                      <a:pt x="2012" y="16088"/>
                      <a:pt x="2012" y="16088"/>
                    </a:cubicBezTo>
                    <a:cubicBezTo>
                      <a:pt x="268" y="18675"/>
                      <a:pt x="268" y="18675"/>
                      <a:pt x="268" y="18675"/>
                    </a:cubicBezTo>
                    <a:cubicBezTo>
                      <a:pt x="0" y="19125"/>
                      <a:pt x="0" y="19125"/>
                      <a:pt x="0" y="19125"/>
                    </a:cubicBezTo>
                    <a:cubicBezTo>
                      <a:pt x="537" y="19350"/>
                      <a:pt x="537" y="19350"/>
                      <a:pt x="537" y="19350"/>
                    </a:cubicBezTo>
                    <a:cubicBezTo>
                      <a:pt x="2415" y="20363"/>
                      <a:pt x="5635" y="21600"/>
                      <a:pt x="10330" y="21600"/>
                    </a:cubicBezTo>
                    <a:cubicBezTo>
                      <a:pt x="17173" y="21600"/>
                      <a:pt x="21600" y="19013"/>
                      <a:pt x="21600" y="14850"/>
                    </a:cubicBezTo>
                    <a:cubicBezTo>
                      <a:pt x="21600" y="9900"/>
                      <a:pt x="16368" y="9225"/>
                      <a:pt x="12075" y="877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defTabSz="1219050">
                  <a:defRPr>
                    <a:solidFill>
                      <a:srgbClr val="2D0C4B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  <a:endParaRPr/>
              </a:p>
            </p:txBody>
          </p:sp>
          <p:sp>
            <p:nvSpPr>
              <p:cNvPr id="146" name="Freeform 14"/>
              <p:cNvSpPr/>
              <p:nvPr/>
            </p:nvSpPr>
            <p:spPr>
              <a:xfrm>
                <a:off x="881144" y="1172"/>
                <a:ext cx="76949" cy="10439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9891" y="11834"/>
                    </a:moveTo>
                    <a:cubicBezTo>
                      <a:pt x="19891" y="12294"/>
                      <a:pt x="19269" y="12638"/>
                      <a:pt x="18803" y="12638"/>
                    </a:cubicBezTo>
                    <a:cubicBezTo>
                      <a:pt x="5905" y="12638"/>
                      <a:pt x="5905" y="12638"/>
                      <a:pt x="5905" y="12638"/>
                    </a:cubicBezTo>
                    <a:cubicBezTo>
                      <a:pt x="5905" y="17579"/>
                      <a:pt x="5905" y="17579"/>
                      <a:pt x="5905" y="17579"/>
                    </a:cubicBezTo>
                    <a:cubicBezTo>
                      <a:pt x="21600" y="17579"/>
                      <a:pt x="21600" y="17579"/>
                      <a:pt x="21600" y="17579"/>
                    </a:cubicBezTo>
                    <a:cubicBezTo>
                      <a:pt x="21600" y="21600"/>
                      <a:pt x="21600" y="21600"/>
                      <a:pt x="21600" y="21600"/>
                    </a:cubicBezTo>
                    <a:cubicBezTo>
                      <a:pt x="0" y="21600"/>
                      <a:pt x="0" y="21600"/>
                      <a:pt x="0" y="21600"/>
                    </a:cubicBezTo>
                    <a:cubicBezTo>
                      <a:pt x="0" y="2068"/>
                      <a:pt x="0" y="2068"/>
                      <a:pt x="0" y="2068"/>
                    </a:cubicBezTo>
                    <a:cubicBezTo>
                      <a:pt x="0" y="919"/>
                      <a:pt x="1399" y="0"/>
                      <a:pt x="2953" y="0"/>
                    </a:cubicBezTo>
                    <a:cubicBezTo>
                      <a:pt x="20201" y="0"/>
                      <a:pt x="20201" y="0"/>
                      <a:pt x="20201" y="0"/>
                    </a:cubicBezTo>
                    <a:cubicBezTo>
                      <a:pt x="20823" y="0"/>
                      <a:pt x="21289" y="230"/>
                      <a:pt x="21289" y="689"/>
                    </a:cubicBezTo>
                    <a:cubicBezTo>
                      <a:pt x="21289" y="3102"/>
                      <a:pt x="21289" y="3102"/>
                      <a:pt x="21289" y="3102"/>
                    </a:cubicBezTo>
                    <a:cubicBezTo>
                      <a:pt x="21289" y="3677"/>
                      <a:pt x="20823" y="3906"/>
                      <a:pt x="20201" y="3906"/>
                    </a:cubicBezTo>
                    <a:cubicBezTo>
                      <a:pt x="5905" y="3906"/>
                      <a:pt x="5905" y="3906"/>
                      <a:pt x="5905" y="3906"/>
                    </a:cubicBezTo>
                    <a:cubicBezTo>
                      <a:pt x="5905" y="8617"/>
                      <a:pt x="5905" y="8617"/>
                      <a:pt x="5905" y="8617"/>
                    </a:cubicBezTo>
                    <a:cubicBezTo>
                      <a:pt x="18803" y="8617"/>
                      <a:pt x="18803" y="8617"/>
                      <a:pt x="18803" y="8617"/>
                    </a:cubicBezTo>
                    <a:cubicBezTo>
                      <a:pt x="19269" y="8617"/>
                      <a:pt x="19891" y="8847"/>
                      <a:pt x="19891" y="9421"/>
                    </a:cubicBezTo>
                    <a:lnTo>
                      <a:pt x="19891" y="11834"/>
                    </a:lnTo>
                    <a:close/>
                  </a:path>
                </a:pathLst>
              </a:cu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defTabSz="1219050">
                  <a:defRPr>
                    <a:solidFill>
                      <a:srgbClr val="2D0C4B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  <a:endParaRPr/>
              </a:p>
            </p:txBody>
          </p:sp>
        </p:grpSp>
      </p:grpSp>
      <p:sp>
        <p:nvSpPr>
          <p:cNvPr id="149" name="Straight Connector 19"/>
          <p:cNvSpPr/>
          <p:nvPr/>
        </p:nvSpPr>
        <p:spPr>
          <a:xfrm>
            <a:off x="3328415" y="4022630"/>
            <a:ext cx="8400001" cy="1"/>
          </a:xfrm>
          <a:prstGeom prst="line">
            <a:avLst/>
          </a:prstGeom>
          <a:ln w="6350">
            <a:solidFill>
              <a:srgbClr val="FFFFFF"/>
            </a:solidFill>
          </a:ln>
        </p:spPr>
        <p:txBody>
          <a:bodyPr lIns="45719" rIns="45719"/>
          <a:lstStyle/>
          <a:p>
            <a:endParaRPr/>
          </a:p>
        </p:txBody>
      </p:sp>
      <p:sp>
        <p:nvSpPr>
          <p:cNvPr id="150" name="Straight Connector 37"/>
          <p:cNvSpPr/>
          <p:nvPr/>
        </p:nvSpPr>
        <p:spPr>
          <a:xfrm>
            <a:off x="3328415" y="1631950"/>
            <a:ext cx="8383894" cy="1"/>
          </a:xfrm>
          <a:prstGeom prst="line">
            <a:avLst/>
          </a:prstGeom>
          <a:ln w="28575">
            <a:solidFill>
              <a:srgbClr val="FFFFFF"/>
            </a:solidFill>
          </a:ln>
        </p:spPr>
        <p:txBody>
          <a:bodyPr lIns="45719" rIns="45719"/>
          <a:lstStyle/>
          <a:p>
            <a:endParaRPr/>
          </a:p>
        </p:txBody>
      </p:sp>
      <p:sp>
        <p:nvSpPr>
          <p:cNvPr id="151" name="Straight Connector 48"/>
          <p:cNvSpPr/>
          <p:nvPr/>
        </p:nvSpPr>
        <p:spPr>
          <a:xfrm>
            <a:off x="478061" y="1631950"/>
            <a:ext cx="2614391" cy="1"/>
          </a:xfrm>
          <a:prstGeom prst="line">
            <a:avLst/>
          </a:prstGeom>
          <a:ln w="28575">
            <a:solidFill>
              <a:srgbClr val="FFFFFF"/>
            </a:solidFill>
          </a:ln>
        </p:spPr>
        <p:txBody>
          <a:bodyPr lIns="45719" rIns="45719"/>
          <a:lstStyle/>
          <a:p>
            <a:endParaRPr/>
          </a:p>
        </p:txBody>
      </p:sp>
      <p:sp>
        <p:nvSpPr>
          <p:cNvPr id="152" name="Diabildsnummer"/>
          <p:cNvSpPr txBox="1">
            <a:spLocks noGrp="1"/>
          </p:cNvSpPr>
          <p:nvPr>
            <p:ph type="sldNum" sz="quarter" idx="2"/>
          </p:nvPr>
        </p:nvSpPr>
        <p:spPr>
          <a:xfrm>
            <a:off x="5892800" y="6172200"/>
            <a:ext cx="2844800" cy="36830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Single Column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Straight Connector 9"/>
          <p:cNvSpPr/>
          <p:nvPr/>
        </p:nvSpPr>
        <p:spPr>
          <a:xfrm>
            <a:off x="478366" y="474809"/>
            <a:ext cx="2614086" cy="1"/>
          </a:xfrm>
          <a:prstGeom prst="line">
            <a:avLst/>
          </a:prstGeom>
          <a:ln w="28575">
            <a:solidFill>
              <a:srgbClr val="4D4D4D"/>
            </a:solidFill>
          </a:ln>
        </p:spPr>
        <p:txBody>
          <a:bodyPr lIns="45719" rIns="45719"/>
          <a:lstStyle/>
          <a:p>
            <a:endParaRPr/>
          </a:p>
        </p:txBody>
      </p:sp>
      <p:sp>
        <p:nvSpPr>
          <p:cNvPr id="160" name="Brödtext nivå ett…"/>
          <p:cNvSpPr txBox="1">
            <a:spLocks noGrp="1"/>
          </p:cNvSpPr>
          <p:nvPr>
            <p:ph type="body" sz="quarter" idx="1"/>
          </p:nvPr>
        </p:nvSpPr>
        <p:spPr>
          <a:xfrm>
            <a:off x="479376" y="6165303"/>
            <a:ext cx="2613958" cy="223182"/>
          </a:xfrm>
          <a:prstGeom prst="rect">
            <a:avLst/>
          </a:prstGeom>
        </p:spPr>
        <p:txBody>
          <a:bodyPr lIns="0" tIns="0" rIns="0" bIns="0" anchor="b"/>
          <a:lstStyle>
            <a:lvl1pPr marL="0" indent="0" defTabSz="1219184">
              <a:lnSpc>
                <a:spcPct val="100000"/>
              </a:lnSpc>
              <a:spcBef>
                <a:spcPts val="1300"/>
              </a:spcBef>
              <a:buSzTx/>
              <a:buFontTx/>
              <a:buNone/>
              <a:defRPr sz="900">
                <a:solidFill>
                  <a:srgbClr val="4D4D4D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indent="0" defTabSz="1219184">
              <a:lnSpc>
                <a:spcPct val="100000"/>
              </a:lnSpc>
              <a:spcBef>
                <a:spcPts val="1300"/>
              </a:spcBef>
              <a:buSzTx/>
              <a:buFontTx/>
              <a:buNone/>
              <a:defRPr sz="900">
                <a:solidFill>
                  <a:srgbClr val="4D4D4D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20250" indent="-120250" defTabSz="1219184">
              <a:lnSpc>
                <a:spcPct val="100000"/>
              </a:lnSpc>
              <a:spcBef>
                <a:spcPts val="1300"/>
              </a:spcBef>
              <a:buFontTx/>
              <a:defRPr sz="900">
                <a:solidFill>
                  <a:srgbClr val="4D4D4D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329266" indent="-115488" defTabSz="1219184">
              <a:lnSpc>
                <a:spcPct val="100000"/>
              </a:lnSpc>
              <a:spcBef>
                <a:spcPts val="1300"/>
              </a:spcBef>
              <a:buFontTx/>
              <a:buChar char="−"/>
              <a:defRPr sz="900">
                <a:solidFill>
                  <a:srgbClr val="4D4D4D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573999" indent="-146443" defTabSz="1219184">
              <a:lnSpc>
                <a:spcPct val="100000"/>
              </a:lnSpc>
              <a:spcBef>
                <a:spcPts val="1300"/>
              </a:spcBef>
              <a:buFontTx/>
              <a:buChar char="−"/>
              <a:defRPr sz="900">
                <a:solidFill>
                  <a:srgbClr val="4D4D4D"/>
                </a:solidFill>
                <a:latin typeface="Arial"/>
                <a:ea typeface="Arial"/>
                <a:cs typeface="Arial"/>
                <a:sym typeface="Arial"/>
              </a:defRPr>
            </a:lvl5pPr>
          </a:lstStyle>
          <a:p>
            <a:r>
              <a:t>Brödtext nivå ett</a:t>
            </a:r>
          </a:p>
          <a:p>
            <a:pPr lvl="1"/>
            <a:r>
              <a:t>Brödtext nivå två</a:t>
            </a:r>
          </a:p>
          <a:p>
            <a:pPr lvl="2"/>
            <a:r>
              <a:t>Brödtext nivå tre</a:t>
            </a:r>
          </a:p>
          <a:p>
            <a:pPr lvl="3"/>
            <a:r>
              <a:t>Brödtext nivå fyra</a:t>
            </a:r>
          </a:p>
          <a:p>
            <a:pPr lvl="4"/>
            <a:r>
              <a:t>Brödtext nivå fem</a:t>
            </a:r>
          </a:p>
        </p:txBody>
      </p:sp>
      <p:sp>
        <p:nvSpPr>
          <p:cNvPr id="161" name="Text Placeholder 1"/>
          <p:cNvSpPr>
            <a:spLocks noGrp="1"/>
          </p:cNvSpPr>
          <p:nvPr>
            <p:ph type="body" idx="13"/>
          </p:nvPr>
        </p:nvSpPr>
        <p:spPr>
          <a:xfrm>
            <a:off x="3368061" y="1631949"/>
            <a:ext cx="8392140" cy="4756537"/>
          </a:xfrm>
          <a:prstGeom prst="rect">
            <a:avLst/>
          </a:prstGeom>
        </p:spPr>
        <p:txBody>
          <a:bodyPr lIns="0" tIns="0" rIns="0" bIns="0"/>
          <a:lstStyle/>
          <a:p>
            <a:pPr marL="0" indent="0" defTabSz="1219184">
              <a:lnSpc>
                <a:spcPct val="100000"/>
              </a:lnSpc>
              <a:spcBef>
                <a:spcPts val="1300"/>
              </a:spcBef>
              <a:buSzTx/>
              <a:buFontTx/>
              <a:buNone/>
              <a:defRPr sz="1600" b="1">
                <a:solidFill>
                  <a:srgbClr val="4D4D4D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162" name="Titeltext"/>
          <p:cNvSpPr txBox="1">
            <a:spLocks noGrp="1"/>
          </p:cNvSpPr>
          <p:nvPr>
            <p:ph type="title"/>
          </p:nvPr>
        </p:nvSpPr>
        <p:spPr>
          <a:xfrm>
            <a:off x="479376" y="693188"/>
            <a:ext cx="2613076" cy="4746645"/>
          </a:xfrm>
          <a:prstGeom prst="rect">
            <a:avLst/>
          </a:prstGeom>
        </p:spPr>
        <p:txBody>
          <a:bodyPr lIns="0" tIns="0" rIns="0" bIns="0" anchor="t"/>
          <a:lstStyle>
            <a:lvl1pPr defTabSz="1219184">
              <a:lnSpc>
                <a:spcPct val="100000"/>
              </a:lnSpc>
              <a:spcBef>
                <a:spcPts val="400"/>
              </a:spcBef>
              <a:defRPr sz="2100" b="1">
                <a:solidFill>
                  <a:srgbClr val="4D4D4D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Titeltext</a:t>
            </a:r>
          </a:p>
        </p:txBody>
      </p:sp>
      <p:sp>
        <p:nvSpPr>
          <p:cNvPr id="163" name="Diabildsnummer"/>
          <p:cNvSpPr txBox="1">
            <a:spLocks noGrp="1"/>
          </p:cNvSpPr>
          <p:nvPr>
            <p:ph type="sldNum" sz="quarter" idx="2"/>
          </p:nvPr>
        </p:nvSpPr>
        <p:spPr>
          <a:xfrm>
            <a:off x="5892800" y="6172200"/>
            <a:ext cx="2844800" cy="36830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wo Column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Straight Connector 9"/>
          <p:cNvSpPr/>
          <p:nvPr/>
        </p:nvSpPr>
        <p:spPr>
          <a:xfrm>
            <a:off x="478366" y="474809"/>
            <a:ext cx="2614086" cy="1"/>
          </a:xfrm>
          <a:prstGeom prst="line">
            <a:avLst/>
          </a:prstGeom>
          <a:ln w="28575">
            <a:solidFill>
              <a:srgbClr val="4D4D4D"/>
            </a:solidFill>
          </a:ln>
        </p:spPr>
        <p:txBody>
          <a:bodyPr lIns="45719" rIns="45719"/>
          <a:lstStyle/>
          <a:p>
            <a:endParaRPr/>
          </a:p>
        </p:txBody>
      </p:sp>
      <p:sp>
        <p:nvSpPr>
          <p:cNvPr id="171" name="Brödtext nivå ett…"/>
          <p:cNvSpPr txBox="1">
            <a:spLocks noGrp="1"/>
          </p:cNvSpPr>
          <p:nvPr>
            <p:ph type="body" sz="quarter" idx="1"/>
          </p:nvPr>
        </p:nvSpPr>
        <p:spPr>
          <a:xfrm>
            <a:off x="479376" y="6165303"/>
            <a:ext cx="2613958" cy="223182"/>
          </a:xfrm>
          <a:prstGeom prst="rect">
            <a:avLst/>
          </a:prstGeom>
        </p:spPr>
        <p:txBody>
          <a:bodyPr lIns="0" tIns="0" rIns="0" bIns="0" anchor="b"/>
          <a:lstStyle>
            <a:lvl1pPr marL="0" indent="0" defTabSz="1219184">
              <a:lnSpc>
                <a:spcPct val="100000"/>
              </a:lnSpc>
              <a:spcBef>
                <a:spcPts val="1300"/>
              </a:spcBef>
              <a:buSzTx/>
              <a:buFontTx/>
              <a:buNone/>
              <a:defRPr sz="900">
                <a:solidFill>
                  <a:srgbClr val="4D4D4D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indent="0" defTabSz="1219184">
              <a:lnSpc>
                <a:spcPct val="100000"/>
              </a:lnSpc>
              <a:spcBef>
                <a:spcPts val="1300"/>
              </a:spcBef>
              <a:buSzTx/>
              <a:buFontTx/>
              <a:buNone/>
              <a:defRPr sz="900">
                <a:solidFill>
                  <a:srgbClr val="4D4D4D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20250" indent="-120250" defTabSz="1219184">
              <a:lnSpc>
                <a:spcPct val="100000"/>
              </a:lnSpc>
              <a:spcBef>
                <a:spcPts val="1300"/>
              </a:spcBef>
              <a:buFontTx/>
              <a:defRPr sz="900">
                <a:solidFill>
                  <a:srgbClr val="4D4D4D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329266" indent="-115488" defTabSz="1219184">
              <a:lnSpc>
                <a:spcPct val="100000"/>
              </a:lnSpc>
              <a:spcBef>
                <a:spcPts val="1300"/>
              </a:spcBef>
              <a:buFontTx/>
              <a:buChar char="−"/>
              <a:defRPr sz="900">
                <a:solidFill>
                  <a:srgbClr val="4D4D4D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573999" indent="-146443" defTabSz="1219184">
              <a:lnSpc>
                <a:spcPct val="100000"/>
              </a:lnSpc>
              <a:spcBef>
                <a:spcPts val="1300"/>
              </a:spcBef>
              <a:buFontTx/>
              <a:buChar char="−"/>
              <a:defRPr sz="900">
                <a:solidFill>
                  <a:srgbClr val="4D4D4D"/>
                </a:solidFill>
                <a:latin typeface="Arial"/>
                <a:ea typeface="Arial"/>
                <a:cs typeface="Arial"/>
                <a:sym typeface="Arial"/>
              </a:defRPr>
            </a:lvl5pPr>
          </a:lstStyle>
          <a:p>
            <a:r>
              <a:t>Brödtext nivå ett</a:t>
            </a:r>
          </a:p>
          <a:p>
            <a:pPr lvl="1"/>
            <a:r>
              <a:t>Brödtext nivå två</a:t>
            </a:r>
          </a:p>
          <a:p>
            <a:pPr lvl="2"/>
            <a:r>
              <a:t>Brödtext nivå tre</a:t>
            </a:r>
          </a:p>
          <a:p>
            <a:pPr lvl="3"/>
            <a:r>
              <a:t>Brödtext nivå fyra</a:t>
            </a:r>
          </a:p>
          <a:p>
            <a:pPr lvl="4"/>
            <a:r>
              <a:t>Brödtext nivå fem</a:t>
            </a:r>
          </a:p>
        </p:txBody>
      </p:sp>
      <p:sp>
        <p:nvSpPr>
          <p:cNvPr id="172" name="Text Placeholder 1"/>
          <p:cNvSpPr>
            <a:spLocks noGrp="1"/>
          </p:cNvSpPr>
          <p:nvPr>
            <p:ph type="body" sz="half" idx="13"/>
          </p:nvPr>
        </p:nvSpPr>
        <p:spPr>
          <a:xfrm>
            <a:off x="3368061" y="1631949"/>
            <a:ext cx="4136424" cy="4756537"/>
          </a:xfrm>
          <a:prstGeom prst="rect">
            <a:avLst/>
          </a:prstGeom>
        </p:spPr>
        <p:txBody>
          <a:bodyPr lIns="0" tIns="0" rIns="0" bIns="0"/>
          <a:lstStyle/>
          <a:p>
            <a:pPr marL="0" indent="0" defTabSz="1219184">
              <a:lnSpc>
                <a:spcPct val="100000"/>
              </a:lnSpc>
              <a:spcBef>
                <a:spcPts val="1300"/>
              </a:spcBef>
              <a:buSzTx/>
              <a:buFontTx/>
              <a:buNone/>
              <a:defRPr sz="1600" b="1">
                <a:solidFill>
                  <a:srgbClr val="4D4D4D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173" name="Text Placeholder 2"/>
          <p:cNvSpPr>
            <a:spLocks noGrp="1"/>
          </p:cNvSpPr>
          <p:nvPr>
            <p:ph type="body" sz="half" idx="14"/>
          </p:nvPr>
        </p:nvSpPr>
        <p:spPr>
          <a:xfrm>
            <a:off x="7780091" y="1631949"/>
            <a:ext cx="3980110" cy="4756537"/>
          </a:xfrm>
          <a:prstGeom prst="rect">
            <a:avLst/>
          </a:prstGeom>
        </p:spPr>
        <p:txBody>
          <a:bodyPr lIns="0" tIns="0" rIns="0" bIns="0"/>
          <a:lstStyle/>
          <a:p>
            <a:pPr marL="0" indent="0" defTabSz="1219184">
              <a:lnSpc>
                <a:spcPct val="100000"/>
              </a:lnSpc>
              <a:spcBef>
                <a:spcPts val="1300"/>
              </a:spcBef>
              <a:buSzTx/>
              <a:buFontTx/>
              <a:buNone/>
              <a:defRPr sz="1600" b="1">
                <a:solidFill>
                  <a:srgbClr val="4D4D4D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174" name="Titeltext"/>
          <p:cNvSpPr txBox="1">
            <a:spLocks noGrp="1"/>
          </p:cNvSpPr>
          <p:nvPr>
            <p:ph type="title"/>
          </p:nvPr>
        </p:nvSpPr>
        <p:spPr>
          <a:xfrm>
            <a:off x="479376" y="693188"/>
            <a:ext cx="2613076" cy="4746645"/>
          </a:xfrm>
          <a:prstGeom prst="rect">
            <a:avLst/>
          </a:prstGeom>
        </p:spPr>
        <p:txBody>
          <a:bodyPr lIns="0" tIns="0" rIns="0" bIns="0" anchor="t"/>
          <a:lstStyle>
            <a:lvl1pPr defTabSz="1219184">
              <a:lnSpc>
                <a:spcPct val="100000"/>
              </a:lnSpc>
              <a:spcBef>
                <a:spcPts val="400"/>
              </a:spcBef>
              <a:defRPr sz="2100" b="1">
                <a:solidFill>
                  <a:srgbClr val="4D4D4D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Titeltext</a:t>
            </a:r>
          </a:p>
        </p:txBody>
      </p:sp>
      <p:sp>
        <p:nvSpPr>
          <p:cNvPr id="175" name="Diabildsnummer"/>
          <p:cNvSpPr txBox="1">
            <a:spLocks noGrp="1"/>
          </p:cNvSpPr>
          <p:nvPr>
            <p:ph type="sldNum" sz="quarter" idx="2"/>
          </p:nvPr>
        </p:nvSpPr>
        <p:spPr>
          <a:xfrm>
            <a:off x="5892800" y="6172200"/>
            <a:ext cx="2844800" cy="36830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Divider or Chapter">
    <p:bg>
      <p:bgPr>
        <a:solidFill>
          <a:srgbClr val="2D0C4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Titeltext"/>
          <p:cNvSpPr txBox="1">
            <a:spLocks noGrp="1"/>
          </p:cNvSpPr>
          <p:nvPr>
            <p:ph type="title"/>
          </p:nvPr>
        </p:nvSpPr>
        <p:spPr>
          <a:xfrm>
            <a:off x="3330833" y="1639197"/>
            <a:ext cx="5770728" cy="2619538"/>
          </a:xfrm>
          <a:prstGeom prst="rect">
            <a:avLst/>
          </a:prstGeom>
        </p:spPr>
        <p:txBody>
          <a:bodyPr lIns="0" tIns="0" rIns="0" bIns="0"/>
          <a:lstStyle>
            <a:lvl1pPr defTabSz="1219184">
              <a:lnSpc>
                <a:spcPct val="100000"/>
              </a:lnSpc>
              <a:spcBef>
                <a:spcPts val="400"/>
              </a:spcBef>
              <a:defRPr sz="4800" b="1" cap="all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Titeltext</a:t>
            </a:r>
          </a:p>
        </p:txBody>
      </p:sp>
      <p:sp>
        <p:nvSpPr>
          <p:cNvPr id="183" name="Brödtext nivå ett…"/>
          <p:cNvSpPr txBox="1">
            <a:spLocks noGrp="1"/>
          </p:cNvSpPr>
          <p:nvPr>
            <p:ph type="body" sz="quarter" idx="1"/>
          </p:nvPr>
        </p:nvSpPr>
        <p:spPr>
          <a:xfrm>
            <a:off x="3337876" y="4258733"/>
            <a:ext cx="5763684" cy="939801"/>
          </a:xfrm>
          <a:prstGeom prst="rect">
            <a:avLst/>
          </a:prstGeom>
        </p:spPr>
        <p:txBody>
          <a:bodyPr lIns="0" tIns="0" rIns="0" bIns="0"/>
          <a:lstStyle>
            <a:lvl1pPr marL="0" indent="0" defTabSz="1219184">
              <a:lnSpc>
                <a:spcPct val="100000"/>
              </a:lnSpc>
              <a:spcBef>
                <a:spcPts val="1300"/>
              </a:spcBef>
              <a:buSzTx/>
              <a:buFontTx/>
              <a:buNone/>
              <a:defRPr sz="1800" b="1" cap="all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indent="609584" defTabSz="1219184">
              <a:lnSpc>
                <a:spcPct val="100000"/>
              </a:lnSpc>
              <a:spcBef>
                <a:spcPts val="1300"/>
              </a:spcBef>
              <a:buSzTx/>
              <a:buFontTx/>
              <a:buNone/>
              <a:defRPr sz="1800" b="1" cap="all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indent="1219169" defTabSz="1219184">
              <a:lnSpc>
                <a:spcPct val="100000"/>
              </a:lnSpc>
              <a:spcBef>
                <a:spcPts val="1300"/>
              </a:spcBef>
              <a:buSzTx/>
              <a:buFontTx/>
              <a:buNone/>
              <a:defRPr sz="1800" b="1" cap="all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indent="1828754" defTabSz="1219184">
              <a:lnSpc>
                <a:spcPct val="100000"/>
              </a:lnSpc>
              <a:spcBef>
                <a:spcPts val="1300"/>
              </a:spcBef>
              <a:buSzTx/>
              <a:buFontTx/>
              <a:buNone/>
              <a:defRPr sz="1800" b="1" cap="all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indent="2438338" defTabSz="1219184">
              <a:lnSpc>
                <a:spcPct val="100000"/>
              </a:lnSpc>
              <a:spcBef>
                <a:spcPts val="1300"/>
              </a:spcBef>
              <a:buSzTx/>
              <a:buFontTx/>
              <a:buNone/>
              <a:defRPr sz="1800" b="1" cap="all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5pPr>
          </a:lstStyle>
          <a:p>
            <a:r>
              <a:t>Brödtext nivå ett</a:t>
            </a:r>
          </a:p>
          <a:p>
            <a:pPr lvl="1"/>
            <a:r>
              <a:t>Brödtext nivå två</a:t>
            </a:r>
          </a:p>
          <a:p>
            <a:pPr lvl="2"/>
            <a:r>
              <a:t>Brödtext nivå tre</a:t>
            </a:r>
          </a:p>
          <a:p>
            <a:pPr lvl="3"/>
            <a:r>
              <a:t>Brödtext nivå fyra</a:t>
            </a:r>
          </a:p>
          <a:p>
            <a:pPr lvl="4"/>
            <a:r>
              <a:t>Brödtext nivå fem</a:t>
            </a:r>
          </a:p>
        </p:txBody>
      </p:sp>
      <p:grpSp>
        <p:nvGrpSpPr>
          <p:cNvPr id="195" name="MindshareLogo"/>
          <p:cNvGrpSpPr/>
          <p:nvPr/>
        </p:nvGrpSpPr>
        <p:grpSpPr>
          <a:xfrm>
            <a:off x="10201664" y="5877271"/>
            <a:ext cx="1462956" cy="450713"/>
            <a:chOff x="0" y="0"/>
            <a:chExt cx="1462954" cy="450712"/>
          </a:xfrm>
        </p:grpSpPr>
        <p:pic>
          <p:nvPicPr>
            <p:cNvPr id="184" name="logo graphic" descr="logo graphic"/>
            <p:cNvPicPr>
              <a:picLocks noChangeAspect="1"/>
            </p:cNvPicPr>
            <p:nvPr/>
          </p:nvPicPr>
          <p:blipFill>
            <a:blip r:embed="rId2">
              <a:extLst/>
            </a:blip>
            <a:stretch>
              <a:fillRect/>
            </a:stretch>
          </p:blipFill>
          <p:spPr>
            <a:xfrm>
              <a:off x="1012237" y="0"/>
              <a:ext cx="450718" cy="450713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grpSp>
          <p:nvGrpSpPr>
            <p:cNvPr id="194" name="letters"/>
            <p:cNvGrpSpPr/>
            <p:nvPr/>
          </p:nvGrpSpPr>
          <p:grpSpPr>
            <a:xfrm>
              <a:off x="0" y="172106"/>
              <a:ext cx="958093" cy="106502"/>
              <a:chOff x="0" y="0"/>
              <a:chExt cx="958092" cy="106501"/>
            </a:xfrm>
          </p:grpSpPr>
          <p:sp>
            <p:nvSpPr>
              <p:cNvPr id="185" name="Freeform 6"/>
              <p:cNvSpPr/>
              <p:nvPr/>
            </p:nvSpPr>
            <p:spPr>
              <a:xfrm>
                <a:off x="0" y="1172"/>
                <a:ext cx="119645" cy="10439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600" y="21600"/>
                    </a:moveTo>
                    <a:cubicBezTo>
                      <a:pt x="17800" y="21600"/>
                      <a:pt x="17800" y="21600"/>
                      <a:pt x="17800" y="21600"/>
                    </a:cubicBezTo>
                    <a:cubicBezTo>
                      <a:pt x="17800" y="7583"/>
                      <a:pt x="17800" y="7583"/>
                      <a:pt x="17800" y="7583"/>
                    </a:cubicBezTo>
                    <a:cubicBezTo>
                      <a:pt x="11300" y="16660"/>
                      <a:pt x="11300" y="16660"/>
                      <a:pt x="11300" y="16660"/>
                    </a:cubicBezTo>
                    <a:cubicBezTo>
                      <a:pt x="11000" y="17004"/>
                      <a:pt x="10600" y="17004"/>
                      <a:pt x="10300" y="16660"/>
                    </a:cubicBezTo>
                    <a:cubicBezTo>
                      <a:pt x="3800" y="7583"/>
                      <a:pt x="3800" y="7583"/>
                      <a:pt x="3800" y="7583"/>
                    </a:cubicBezTo>
                    <a:cubicBezTo>
                      <a:pt x="3800" y="21600"/>
                      <a:pt x="3800" y="21600"/>
                      <a:pt x="3800" y="21600"/>
                    </a:cubicBezTo>
                    <a:cubicBezTo>
                      <a:pt x="0" y="21600"/>
                      <a:pt x="0" y="21600"/>
                      <a:pt x="0" y="21600"/>
                    </a:cubicBezTo>
                    <a:cubicBezTo>
                      <a:pt x="0" y="2298"/>
                      <a:pt x="0" y="2298"/>
                      <a:pt x="0" y="2298"/>
                    </a:cubicBezTo>
                    <a:cubicBezTo>
                      <a:pt x="0" y="1034"/>
                      <a:pt x="900" y="0"/>
                      <a:pt x="2000" y="0"/>
                    </a:cubicBezTo>
                    <a:cubicBezTo>
                      <a:pt x="2000" y="0"/>
                      <a:pt x="2000" y="0"/>
                      <a:pt x="2000" y="0"/>
                    </a:cubicBezTo>
                    <a:cubicBezTo>
                      <a:pt x="2800" y="0"/>
                      <a:pt x="3200" y="345"/>
                      <a:pt x="3800" y="1034"/>
                    </a:cubicBezTo>
                    <a:cubicBezTo>
                      <a:pt x="10800" y="10800"/>
                      <a:pt x="10800" y="10800"/>
                      <a:pt x="10800" y="10800"/>
                    </a:cubicBezTo>
                    <a:cubicBezTo>
                      <a:pt x="18200" y="689"/>
                      <a:pt x="18200" y="689"/>
                      <a:pt x="18200" y="689"/>
                    </a:cubicBezTo>
                    <a:cubicBezTo>
                      <a:pt x="18500" y="230"/>
                      <a:pt x="19000" y="0"/>
                      <a:pt x="19600" y="0"/>
                    </a:cubicBezTo>
                    <a:cubicBezTo>
                      <a:pt x="19600" y="0"/>
                      <a:pt x="19600" y="0"/>
                      <a:pt x="19600" y="0"/>
                    </a:cubicBezTo>
                    <a:cubicBezTo>
                      <a:pt x="20700" y="0"/>
                      <a:pt x="21600" y="919"/>
                      <a:pt x="21600" y="2183"/>
                    </a:cubicBezTo>
                    <a:lnTo>
                      <a:pt x="21600" y="21600"/>
                    </a:lnTo>
                    <a:close/>
                  </a:path>
                </a:pathLst>
              </a:cu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defTabSz="1219050">
                  <a:defRPr>
                    <a:solidFill>
                      <a:srgbClr val="2D0C4B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  <a:endParaRPr/>
              </a:p>
            </p:txBody>
          </p:sp>
          <p:sp>
            <p:nvSpPr>
              <p:cNvPr id="186" name="Freeform 7"/>
              <p:cNvSpPr/>
              <p:nvPr/>
            </p:nvSpPr>
            <p:spPr>
              <a:xfrm>
                <a:off x="642325" y="703"/>
                <a:ext cx="119645" cy="10486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21600"/>
                    </a:moveTo>
                    <a:cubicBezTo>
                      <a:pt x="4200" y="21600"/>
                      <a:pt x="4200" y="21600"/>
                      <a:pt x="4200" y="21600"/>
                    </a:cubicBezTo>
                    <a:cubicBezTo>
                      <a:pt x="6600" y="15771"/>
                      <a:pt x="6600" y="15771"/>
                      <a:pt x="6600" y="15771"/>
                    </a:cubicBezTo>
                    <a:cubicBezTo>
                      <a:pt x="14800" y="15771"/>
                      <a:pt x="14800" y="15771"/>
                      <a:pt x="14800" y="15771"/>
                    </a:cubicBezTo>
                    <a:cubicBezTo>
                      <a:pt x="17400" y="21600"/>
                      <a:pt x="17400" y="21600"/>
                      <a:pt x="17400" y="21600"/>
                    </a:cubicBezTo>
                    <a:cubicBezTo>
                      <a:pt x="21600" y="21600"/>
                      <a:pt x="21600" y="21600"/>
                      <a:pt x="21600" y="21600"/>
                    </a:cubicBezTo>
                    <a:cubicBezTo>
                      <a:pt x="12400" y="1029"/>
                      <a:pt x="12400" y="1029"/>
                      <a:pt x="12400" y="1029"/>
                    </a:cubicBezTo>
                    <a:cubicBezTo>
                      <a:pt x="12000" y="343"/>
                      <a:pt x="11400" y="0"/>
                      <a:pt x="10600" y="0"/>
                    </a:cubicBezTo>
                    <a:cubicBezTo>
                      <a:pt x="10600" y="0"/>
                      <a:pt x="10600" y="0"/>
                      <a:pt x="10600" y="0"/>
                    </a:cubicBezTo>
                    <a:cubicBezTo>
                      <a:pt x="9900" y="0"/>
                      <a:pt x="9300" y="343"/>
                      <a:pt x="8900" y="1029"/>
                    </a:cubicBezTo>
                    <a:lnTo>
                      <a:pt x="0" y="21600"/>
                    </a:lnTo>
                    <a:close/>
                    <a:moveTo>
                      <a:pt x="10600" y="6286"/>
                    </a:moveTo>
                    <a:cubicBezTo>
                      <a:pt x="13300" y="12343"/>
                      <a:pt x="13300" y="12343"/>
                      <a:pt x="13300" y="12343"/>
                    </a:cubicBezTo>
                    <a:cubicBezTo>
                      <a:pt x="8100" y="12343"/>
                      <a:pt x="8100" y="12343"/>
                      <a:pt x="8100" y="12343"/>
                    </a:cubicBezTo>
                    <a:lnTo>
                      <a:pt x="10600" y="6286"/>
                    </a:lnTo>
                    <a:close/>
                  </a:path>
                </a:pathLst>
              </a:cu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defTabSz="1219050">
                  <a:defRPr>
                    <a:solidFill>
                      <a:srgbClr val="2D0C4B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  <a:endParaRPr/>
              </a:p>
            </p:txBody>
          </p:sp>
          <p:sp>
            <p:nvSpPr>
              <p:cNvPr id="187" name="Freeform 8"/>
              <p:cNvSpPr/>
              <p:nvPr/>
            </p:nvSpPr>
            <p:spPr>
              <a:xfrm>
                <a:off x="182281" y="1172"/>
                <a:ext cx="105335" cy="10439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600" y="21600"/>
                    </a:moveTo>
                    <a:cubicBezTo>
                      <a:pt x="18531" y="21600"/>
                      <a:pt x="18531" y="21600"/>
                      <a:pt x="18531" y="21600"/>
                    </a:cubicBezTo>
                    <a:cubicBezTo>
                      <a:pt x="4320" y="7123"/>
                      <a:pt x="4320" y="7123"/>
                      <a:pt x="4320" y="7123"/>
                    </a:cubicBezTo>
                    <a:cubicBezTo>
                      <a:pt x="4320" y="21600"/>
                      <a:pt x="4320" y="21600"/>
                      <a:pt x="4320" y="21600"/>
                    </a:cubicBezTo>
                    <a:cubicBezTo>
                      <a:pt x="0" y="21600"/>
                      <a:pt x="0" y="21600"/>
                      <a:pt x="0" y="21600"/>
                    </a:cubicBezTo>
                    <a:cubicBezTo>
                      <a:pt x="0" y="2298"/>
                      <a:pt x="0" y="2298"/>
                      <a:pt x="0" y="2298"/>
                    </a:cubicBezTo>
                    <a:cubicBezTo>
                      <a:pt x="0" y="1034"/>
                      <a:pt x="1023" y="0"/>
                      <a:pt x="2387" y="0"/>
                    </a:cubicBezTo>
                    <a:cubicBezTo>
                      <a:pt x="2387" y="0"/>
                      <a:pt x="2387" y="0"/>
                      <a:pt x="2387" y="0"/>
                    </a:cubicBezTo>
                    <a:cubicBezTo>
                      <a:pt x="3069" y="0"/>
                      <a:pt x="3638" y="230"/>
                      <a:pt x="4093" y="689"/>
                    </a:cubicBezTo>
                    <a:cubicBezTo>
                      <a:pt x="17280" y="14132"/>
                      <a:pt x="17280" y="14132"/>
                      <a:pt x="17280" y="14132"/>
                    </a:cubicBezTo>
                    <a:cubicBezTo>
                      <a:pt x="17280" y="1379"/>
                      <a:pt x="17280" y="1379"/>
                      <a:pt x="17280" y="1379"/>
                    </a:cubicBezTo>
                    <a:cubicBezTo>
                      <a:pt x="17280" y="574"/>
                      <a:pt x="17962" y="0"/>
                      <a:pt x="18758" y="0"/>
                    </a:cubicBezTo>
                    <a:cubicBezTo>
                      <a:pt x="20236" y="0"/>
                      <a:pt x="20236" y="0"/>
                      <a:pt x="20236" y="0"/>
                    </a:cubicBezTo>
                    <a:cubicBezTo>
                      <a:pt x="21032" y="0"/>
                      <a:pt x="21600" y="574"/>
                      <a:pt x="21600" y="1379"/>
                    </a:cubicBezTo>
                    <a:lnTo>
                      <a:pt x="21600" y="21600"/>
                    </a:lnTo>
                    <a:close/>
                  </a:path>
                </a:pathLst>
              </a:cu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defTabSz="1219050">
                  <a:defRPr>
                    <a:solidFill>
                      <a:srgbClr val="2D0C4B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  <a:endParaRPr/>
              </a:p>
            </p:txBody>
          </p:sp>
          <p:sp>
            <p:nvSpPr>
              <p:cNvPr id="188" name="Freeform 9"/>
              <p:cNvSpPr/>
              <p:nvPr/>
            </p:nvSpPr>
            <p:spPr>
              <a:xfrm>
                <a:off x="308729" y="1172"/>
                <a:ext cx="104631" cy="10439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3371" y="460"/>
                    </a:moveTo>
                    <a:cubicBezTo>
                      <a:pt x="11886" y="115"/>
                      <a:pt x="10171" y="0"/>
                      <a:pt x="8229" y="0"/>
                    </a:cubicBezTo>
                    <a:cubicBezTo>
                      <a:pt x="2171" y="0"/>
                      <a:pt x="2171" y="0"/>
                      <a:pt x="2171" y="0"/>
                    </a:cubicBezTo>
                    <a:cubicBezTo>
                      <a:pt x="1029" y="0"/>
                      <a:pt x="0" y="919"/>
                      <a:pt x="0" y="2068"/>
                    </a:cubicBezTo>
                    <a:cubicBezTo>
                      <a:pt x="0" y="21600"/>
                      <a:pt x="0" y="21600"/>
                      <a:pt x="0" y="21600"/>
                    </a:cubicBezTo>
                    <a:cubicBezTo>
                      <a:pt x="7086" y="21600"/>
                      <a:pt x="7086" y="21600"/>
                      <a:pt x="7086" y="21600"/>
                    </a:cubicBezTo>
                    <a:cubicBezTo>
                      <a:pt x="9600" y="21600"/>
                      <a:pt x="11429" y="21370"/>
                      <a:pt x="13143" y="20911"/>
                    </a:cubicBezTo>
                    <a:cubicBezTo>
                      <a:pt x="18629" y="19302"/>
                      <a:pt x="21600" y="15626"/>
                      <a:pt x="21600" y="10455"/>
                    </a:cubicBezTo>
                    <a:cubicBezTo>
                      <a:pt x="21600" y="5285"/>
                      <a:pt x="18743" y="1723"/>
                      <a:pt x="13371" y="460"/>
                    </a:cubicBezTo>
                    <a:close/>
                    <a:moveTo>
                      <a:pt x="12000" y="17004"/>
                    </a:moveTo>
                    <a:cubicBezTo>
                      <a:pt x="10743" y="17349"/>
                      <a:pt x="9029" y="17579"/>
                      <a:pt x="7086" y="17579"/>
                    </a:cubicBezTo>
                    <a:cubicBezTo>
                      <a:pt x="7086" y="17579"/>
                      <a:pt x="7086" y="17579"/>
                      <a:pt x="7086" y="17579"/>
                    </a:cubicBezTo>
                    <a:cubicBezTo>
                      <a:pt x="4343" y="17579"/>
                      <a:pt x="4343" y="17579"/>
                      <a:pt x="4343" y="17579"/>
                    </a:cubicBezTo>
                    <a:cubicBezTo>
                      <a:pt x="4343" y="17579"/>
                      <a:pt x="4343" y="17579"/>
                      <a:pt x="4343" y="17579"/>
                    </a:cubicBezTo>
                    <a:cubicBezTo>
                      <a:pt x="4343" y="3906"/>
                      <a:pt x="4343" y="3906"/>
                      <a:pt x="4343" y="3906"/>
                    </a:cubicBezTo>
                    <a:cubicBezTo>
                      <a:pt x="4343" y="3906"/>
                      <a:pt x="4343" y="3906"/>
                      <a:pt x="4343" y="3906"/>
                    </a:cubicBezTo>
                    <a:cubicBezTo>
                      <a:pt x="7771" y="3906"/>
                      <a:pt x="7771" y="3906"/>
                      <a:pt x="7771" y="3906"/>
                    </a:cubicBezTo>
                    <a:cubicBezTo>
                      <a:pt x="7771" y="3906"/>
                      <a:pt x="7771" y="3906"/>
                      <a:pt x="7771" y="3906"/>
                    </a:cubicBezTo>
                    <a:cubicBezTo>
                      <a:pt x="9829" y="3906"/>
                      <a:pt x="11086" y="4021"/>
                      <a:pt x="12229" y="4366"/>
                    </a:cubicBezTo>
                    <a:cubicBezTo>
                      <a:pt x="15543" y="5285"/>
                      <a:pt x="17143" y="7238"/>
                      <a:pt x="17143" y="10455"/>
                    </a:cubicBezTo>
                    <a:cubicBezTo>
                      <a:pt x="17143" y="13787"/>
                      <a:pt x="15429" y="15970"/>
                      <a:pt x="12000" y="17004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defTabSz="1219050">
                  <a:defRPr>
                    <a:solidFill>
                      <a:srgbClr val="2D0C4B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  <a:endParaRPr/>
              </a:p>
            </p:txBody>
          </p:sp>
          <p:sp>
            <p:nvSpPr>
              <p:cNvPr id="189" name="Freeform 10"/>
              <p:cNvSpPr/>
              <p:nvPr/>
            </p:nvSpPr>
            <p:spPr>
              <a:xfrm>
                <a:off x="775341" y="1172"/>
                <a:ext cx="90790" cy="10439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4883" y="12983"/>
                    </a:moveTo>
                    <a:cubicBezTo>
                      <a:pt x="18702" y="12064"/>
                      <a:pt x="20810" y="9881"/>
                      <a:pt x="20810" y="6664"/>
                    </a:cubicBezTo>
                    <a:cubicBezTo>
                      <a:pt x="20810" y="2528"/>
                      <a:pt x="16990" y="0"/>
                      <a:pt x="10800" y="0"/>
                    </a:cubicBezTo>
                    <a:cubicBezTo>
                      <a:pt x="2502" y="0"/>
                      <a:pt x="2502" y="0"/>
                      <a:pt x="2502" y="0"/>
                    </a:cubicBezTo>
                    <a:cubicBezTo>
                      <a:pt x="1054" y="0"/>
                      <a:pt x="0" y="919"/>
                      <a:pt x="0" y="2068"/>
                    </a:cubicBezTo>
                    <a:cubicBezTo>
                      <a:pt x="0" y="21600"/>
                      <a:pt x="0" y="21600"/>
                      <a:pt x="0" y="21600"/>
                    </a:cubicBezTo>
                    <a:cubicBezTo>
                      <a:pt x="5005" y="21600"/>
                      <a:pt x="5005" y="21600"/>
                      <a:pt x="5005" y="21600"/>
                    </a:cubicBezTo>
                    <a:cubicBezTo>
                      <a:pt x="5005" y="13557"/>
                      <a:pt x="5005" y="13557"/>
                      <a:pt x="5005" y="13557"/>
                    </a:cubicBezTo>
                    <a:cubicBezTo>
                      <a:pt x="9483" y="13557"/>
                      <a:pt x="9483" y="13557"/>
                      <a:pt x="9483" y="13557"/>
                    </a:cubicBezTo>
                    <a:cubicBezTo>
                      <a:pt x="15673" y="21600"/>
                      <a:pt x="15673" y="21600"/>
                      <a:pt x="15673" y="21600"/>
                    </a:cubicBezTo>
                    <a:cubicBezTo>
                      <a:pt x="21600" y="21600"/>
                      <a:pt x="21600" y="21600"/>
                      <a:pt x="21600" y="21600"/>
                    </a:cubicBezTo>
                    <a:lnTo>
                      <a:pt x="14883" y="12983"/>
                    </a:lnTo>
                    <a:close/>
                    <a:moveTo>
                      <a:pt x="5005" y="9536"/>
                    </a:moveTo>
                    <a:cubicBezTo>
                      <a:pt x="5005" y="3906"/>
                      <a:pt x="5005" y="3906"/>
                      <a:pt x="5005" y="3906"/>
                    </a:cubicBezTo>
                    <a:cubicBezTo>
                      <a:pt x="11195" y="3906"/>
                      <a:pt x="11195" y="3906"/>
                      <a:pt x="11195" y="3906"/>
                    </a:cubicBezTo>
                    <a:cubicBezTo>
                      <a:pt x="12907" y="3906"/>
                      <a:pt x="15541" y="4366"/>
                      <a:pt x="15541" y="6779"/>
                    </a:cubicBezTo>
                    <a:cubicBezTo>
                      <a:pt x="15541" y="7928"/>
                      <a:pt x="15015" y="9536"/>
                      <a:pt x="10141" y="9536"/>
                    </a:cubicBezTo>
                    <a:lnTo>
                      <a:pt x="5005" y="9536"/>
                    </a:lnTo>
                    <a:close/>
                  </a:path>
                </a:pathLst>
              </a:cu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defTabSz="1219050">
                  <a:defRPr>
                    <a:solidFill>
                      <a:srgbClr val="2D0C4B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  <a:endParaRPr/>
              </a:p>
            </p:txBody>
          </p:sp>
          <p:sp>
            <p:nvSpPr>
              <p:cNvPr id="190" name="Freeform 11"/>
              <p:cNvSpPr/>
              <p:nvPr/>
            </p:nvSpPr>
            <p:spPr>
              <a:xfrm>
                <a:off x="140757" y="1172"/>
                <a:ext cx="21115" cy="10439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21600"/>
                    </a:moveTo>
                    <a:cubicBezTo>
                      <a:pt x="21600" y="21600"/>
                      <a:pt x="21600" y="21600"/>
                      <a:pt x="21600" y="21600"/>
                    </a:cubicBezTo>
                    <a:cubicBezTo>
                      <a:pt x="21600" y="1379"/>
                      <a:pt x="21600" y="1379"/>
                      <a:pt x="21600" y="1379"/>
                    </a:cubicBezTo>
                    <a:cubicBezTo>
                      <a:pt x="21600" y="574"/>
                      <a:pt x="18189" y="0"/>
                      <a:pt x="14211" y="0"/>
                    </a:cubicBezTo>
                    <a:cubicBezTo>
                      <a:pt x="7389" y="0"/>
                      <a:pt x="7389" y="0"/>
                      <a:pt x="7389" y="0"/>
                    </a:cubicBezTo>
                    <a:cubicBezTo>
                      <a:pt x="3411" y="0"/>
                      <a:pt x="0" y="574"/>
                      <a:pt x="0" y="1379"/>
                    </a:cubicBezTo>
                    <a:lnTo>
                      <a:pt x="0" y="21600"/>
                    </a:lnTo>
                    <a:close/>
                  </a:path>
                </a:pathLst>
              </a:cu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defTabSz="1219050">
                  <a:defRPr>
                    <a:solidFill>
                      <a:srgbClr val="2D0C4B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  <a:endParaRPr/>
              </a:p>
            </p:txBody>
          </p:sp>
          <p:sp>
            <p:nvSpPr>
              <p:cNvPr id="191" name="Freeform 12"/>
              <p:cNvSpPr/>
              <p:nvPr/>
            </p:nvSpPr>
            <p:spPr>
              <a:xfrm>
                <a:off x="533003" y="1172"/>
                <a:ext cx="96654" cy="10439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600" y="21600"/>
                    </a:moveTo>
                    <a:cubicBezTo>
                      <a:pt x="17007" y="21600"/>
                      <a:pt x="17007" y="21600"/>
                      <a:pt x="17007" y="21600"/>
                    </a:cubicBezTo>
                    <a:cubicBezTo>
                      <a:pt x="17007" y="12638"/>
                      <a:pt x="17007" y="12638"/>
                      <a:pt x="17007" y="12638"/>
                    </a:cubicBezTo>
                    <a:cubicBezTo>
                      <a:pt x="4717" y="12638"/>
                      <a:pt x="4717" y="12638"/>
                      <a:pt x="4717" y="12638"/>
                    </a:cubicBezTo>
                    <a:cubicBezTo>
                      <a:pt x="4717" y="21600"/>
                      <a:pt x="4717" y="21600"/>
                      <a:pt x="4717" y="21600"/>
                    </a:cubicBezTo>
                    <a:cubicBezTo>
                      <a:pt x="0" y="21600"/>
                      <a:pt x="0" y="21600"/>
                      <a:pt x="0" y="21600"/>
                    </a:cubicBezTo>
                    <a:cubicBezTo>
                      <a:pt x="0" y="1379"/>
                      <a:pt x="0" y="1379"/>
                      <a:pt x="0" y="1379"/>
                    </a:cubicBezTo>
                    <a:cubicBezTo>
                      <a:pt x="0" y="574"/>
                      <a:pt x="745" y="0"/>
                      <a:pt x="1614" y="0"/>
                    </a:cubicBezTo>
                    <a:cubicBezTo>
                      <a:pt x="3103" y="0"/>
                      <a:pt x="3103" y="0"/>
                      <a:pt x="3103" y="0"/>
                    </a:cubicBezTo>
                    <a:cubicBezTo>
                      <a:pt x="3972" y="0"/>
                      <a:pt x="4717" y="574"/>
                      <a:pt x="4717" y="1379"/>
                    </a:cubicBezTo>
                    <a:cubicBezTo>
                      <a:pt x="4717" y="8617"/>
                      <a:pt x="4717" y="8617"/>
                      <a:pt x="4717" y="8617"/>
                    </a:cubicBezTo>
                    <a:cubicBezTo>
                      <a:pt x="17007" y="8617"/>
                      <a:pt x="17007" y="8617"/>
                      <a:pt x="17007" y="8617"/>
                    </a:cubicBezTo>
                    <a:cubicBezTo>
                      <a:pt x="17007" y="1379"/>
                      <a:pt x="17007" y="1379"/>
                      <a:pt x="17007" y="1379"/>
                    </a:cubicBezTo>
                    <a:cubicBezTo>
                      <a:pt x="17007" y="574"/>
                      <a:pt x="17628" y="0"/>
                      <a:pt x="18497" y="0"/>
                    </a:cubicBezTo>
                    <a:cubicBezTo>
                      <a:pt x="20110" y="0"/>
                      <a:pt x="20110" y="0"/>
                      <a:pt x="20110" y="0"/>
                    </a:cubicBezTo>
                    <a:cubicBezTo>
                      <a:pt x="20979" y="0"/>
                      <a:pt x="21600" y="574"/>
                      <a:pt x="21600" y="1379"/>
                    </a:cubicBezTo>
                    <a:lnTo>
                      <a:pt x="21600" y="21600"/>
                    </a:lnTo>
                    <a:close/>
                  </a:path>
                </a:pathLst>
              </a:cu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defTabSz="1219050">
                  <a:defRPr>
                    <a:solidFill>
                      <a:srgbClr val="2D0C4B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  <a:endParaRPr/>
              </a:p>
            </p:txBody>
          </p:sp>
          <p:sp>
            <p:nvSpPr>
              <p:cNvPr id="192" name="Freeform 13"/>
              <p:cNvSpPr/>
              <p:nvPr/>
            </p:nvSpPr>
            <p:spPr>
              <a:xfrm>
                <a:off x="425089" y="-1"/>
                <a:ext cx="89147" cy="10650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2075" y="8775"/>
                    </a:moveTo>
                    <a:cubicBezTo>
                      <a:pt x="8452" y="8325"/>
                      <a:pt x="6171" y="7987"/>
                      <a:pt x="6171" y="6300"/>
                    </a:cubicBezTo>
                    <a:cubicBezTo>
                      <a:pt x="6171" y="4837"/>
                      <a:pt x="8050" y="4050"/>
                      <a:pt x="11135" y="4050"/>
                    </a:cubicBezTo>
                    <a:cubicBezTo>
                      <a:pt x="14624" y="4050"/>
                      <a:pt x="17441" y="5062"/>
                      <a:pt x="18648" y="5512"/>
                    </a:cubicBezTo>
                    <a:cubicBezTo>
                      <a:pt x="18648" y="5512"/>
                      <a:pt x="18648" y="5512"/>
                      <a:pt x="18783" y="5512"/>
                    </a:cubicBezTo>
                    <a:cubicBezTo>
                      <a:pt x="19051" y="5512"/>
                      <a:pt x="19319" y="5512"/>
                      <a:pt x="19453" y="5287"/>
                    </a:cubicBezTo>
                    <a:cubicBezTo>
                      <a:pt x="20929" y="2812"/>
                      <a:pt x="20929" y="2812"/>
                      <a:pt x="20929" y="2812"/>
                    </a:cubicBezTo>
                    <a:cubicBezTo>
                      <a:pt x="20929" y="2700"/>
                      <a:pt x="20929" y="2587"/>
                      <a:pt x="20929" y="2587"/>
                    </a:cubicBezTo>
                    <a:cubicBezTo>
                      <a:pt x="20929" y="2362"/>
                      <a:pt x="20795" y="2137"/>
                      <a:pt x="20527" y="2025"/>
                    </a:cubicBezTo>
                    <a:cubicBezTo>
                      <a:pt x="20393" y="1912"/>
                      <a:pt x="20393" y="1912"/>
                      <a:pt x="20393" y="1912"/>
                    </a:cubicBezTo>
                    <a:cubicBezTo>
                      <a:pt x="17843" y="787"/>
                      <a:pt x="14221" y="0"/>
                      <a:pt x="10867" y="0"/>
                    </a:cubicBezTo>
                    <a:cubicBezTo>
                      <a:pt x="4696" y="0"/>
                      <a:pt x="939" y="2475"/>
                      <a:pt x="939" y="6412"/>
                    </a:cubicBezTo>
                    <a:cubicBezTo>
                      <a:pt x="939" y="8437"/>
                      <a:pt x="1744" y="9787"/>
                      <a:pt x="3354" y="10800"/>
                    </a:cubicBezTo>
                    <a:cubicBezTo>
                      <a:pt x="5366" y="12038"/>
                      <a:pt x="8184" y="12375"/>
                      <a:pt x="10733" y="12713"/>
                    </a:cubicBezTo>
                    <a:cubicBezTo>
                      <a:pt x="14221" y="13163"/>
                      <a:pt x="16368" y="13388"/>
                      <a:pt x="16368" y="14963"/>
                    </a:cubicBezTo>
                    <a:cubicBezTo>
                      <a:pt x="16368" y="17438"/>
                      <a:pt x="12209" y="17663"/>
                      <a:pt x="10465" y="17663"/>
                    </a:cubicBezTo>
                    <a:cubicBezTo>
                      <a:pt x="7647" y="17663"/>
                      <a:pt x="5098" y="17100"/>
                      <a:pt x="2952" y="15975"/>
                    </a:cubicBezTo>
                    <a:cubicBezTo>
                      <a:pt x="2415" y="15638"/>
                      <a:pt x="2415" y="15638"/>
                      <a:pt x="2415" y="15638"/>
                    </a:cubicBezTo>
                    <a:cubicBezTo>
                      <a:pt x="2012" y="16088"/>
                      <a:pt x="2012" y="16088"/>
                      <a:pt x="2012" y="16088"/>
                    </a:cubicBezTo>
                    <a:cubicBezTo>
                      <a:pt x="268" y="18675"/>
                      <a:pt x="268" y="18675"/>
                      <a:pt x="268" y="18675"/>
                    </a:cubicBezTo>
                    <a:cubicBezTo>
                      <a:pt x="0" y="19125"/>
                      <a:pt x="0" y="19125"/>
                      <a:pt x="0" y="19125"/>
                    </a:cubicBezTo>
                    <a:cubicBezTo>
                      <a:pt x="537" y="19350"/>
                      <a:pt x="537" y="19350"/>
                      <a:pt x="537" y="19350"/>
                    </a:cubicBezTo>
                    <a:cubicBezTo>
                      <a:pt x="2415" y="20363"/>
                      <a:pt x="5635" y="21600"/>
                      <a:pt x="10330" y="21600"/>
                    </a:cubicBezTo>
                    <a:cubicBezTo>
                      <a:pt x="17173" y="21600"/>
                      <a:pt x="21600" y="19013"/>
                      <a:pt x="21600" y="14850"/>
                    </a:cubicBezTo>
                    <a:cubicBezTo>
                      <a:pt x="21600" y="9900"/>
                      <a:pt x="16368" y="9225"/>
                      <a:pt x="12075" y="877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defTabSz="1219050">
                  <a:defRPr>
                    <a:solidFill>
                      <a:srgbClr val="2D0C4B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  <a:endParaRPr/>
              </a:p>
            </p:txBody>
          </p:sp>
          <p:sp>
            <p:nvSpPr>
              <p:cNvPr id="193" name="Freeform 14"/>
              <p:cNvSpPr/>
              <p:nvPr/>
            </p:nvSpPr>
            <p:spPr>
              <a:xfrm>
                <a:off x="881144" y="1172"/>
                <a:ext cx="76949" cy="10439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9891" y="11834"/>
                    </a:moveTo>
                    <a:cubicBezTo>
                      <a:pt x="19891" y="12294"/>
                      <a:pt x="19269" y="12638"/>
                      <a:pt x="18803" y="12638"/>
                    </a:cubicBezTo>
                    <a:cubicBezTo>
                      <a:pt x="5905" y="12638"/>
                      <a:pt x="5905" y="12638"/>
                      <a:pt x="5905" y="12638"/>
                    </a:cubicBezTo>
                    <a:cubicBezTo>
                      <a:pt x="5905" y="17579"/>
                      <a:pt x="5905" y="17579"/>
                      <a:pt x="5905" y="17579"/>
                    </a:cubicBezTo>
                    <a:cubicBezTo>
                      <a:pt x="21600" y="17579"/>
                      <a:pt x="21600" y="17579"/>
                      <a:pt x="21600" y="17579"/>
                    </a:cubicBezTo>
                    <a:cubicBezTo>
                      <a:pt x="21600" y="21600"/>
                      <a:pt x="21600" y="21600"/>
                      <a:pt x="21600" y="21600"/>
                    </a:cubicBezTo>
                    <a:cubicBezTo>
                      <a:pt x="0" y="21600"/>
                      <a:pt x="0" y="21600"/>
                      <a:pt x="0" y="21600"/>
                    </a:cubicBezTo>
                    <a:cubicBezTo>
                      <a:pt x="0" y="2068"/>
                      <a:pt x="0" y="2068"/>
                      <a:pt x="0" y="2068"/>
                    </a:cubicBezTo>
                    <a:cubicBezTo>
                      <a:pt x="0" y="919"/>
                      <a:pt x="1399" y="0"/>
                      <a:pt x="2953" y="0"/>
                    </a:cubicBezTo>
                    <a:cubicBezTo>
                      <a:pt x="20201" y="0"/>
                      <a:pt x="20201" y="0"/>
                      <a:pt x="20201" y="0"/>
                    </a:cubicBezTo>
                    <a:cubicBezTo>
                      <a:pt x="20823" y="0"/>
                      <a:pt x="21289" y="230"/>
                      <a:pt x="21289" y="689"/>
                    </a:cubicBezTo>
                    <a:cubicBezTo>
                      <a:pt x="21289" y="3102"/>
                      <a:pt x="21289" y="3102"/>
                      <a:pt x="21289" y="3102"/>
                    </a:cubicBezTo>
                    <a:cubicBezTo>
                      <a:pt x="21289" y="3677"/>
                      <a:pt x="20823" y="3906"/>
                      <a:pt x="20201" y="3906"/>
                    </a:cubicBezTo>
                    <a:cubicBezTo>
                      <a:pt x="5905" y="3906"/>
                      <a:pt x="5905" y="3906"/>
                      <a:pt x="5905" y="3906"/>
                    </a:cubicBezTo>
                    <a:cubicBezTo>
                      <a:pt x="5905" y="8617"/>
                      <a:pt x="5905" y="8617"/>
                      <a:pt x="5905" y="8617"/>
                    </a:cubicBezTo>
                    <a:cubicBezTo>
                      <a:pt x="18803" y="8617"/>
                      <a:pt x="18803" y="8617"/>
                      <a:pt x="18803" y="8617"/>
                    </a:cubicBezTo>
                    <a:cubicBezTo>
                      <a:pt x="19269" y="8617"/>
                      <a:pt x="19891" y="8847"/>
                      <a:pt x="19891" y="9421"/>
                    </a:cubicBezTo>
                    <a:lnTo>
                      <a:pt x="19891" y="11834"/>
                    </a:lnTo>
                    <a:close/>
                  </a:path>
                </a:pathLst>
              </a:cu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defTabSz="1219050">
                  <a:defRPr>
                    <a:solidFill>
                      <a:srgbClr val="2D0C4B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  <a:endParaRPr/>
              </a:p>
            </p:txBody>
          </p:sp>
        </p:grpSp>
      </p:grpSp>
      <p:sp>
        <p:nvSpPr>
          <p:cNvPr id="196" name="Straight Connector 17"/>
          <p:cNvSpPr/>
          <p:nvPr/>
        </p:nvSpPr>
        <p:spPr>
          <a:xfrm>
            <a:off x="3329516" y="1885950"/>
            <a:ext cx="5763684" cy="1"/>
          </a:xfrm>
          <a:prstGeom prst="line">
            <a:avLst/>
          </a:prstGeom>
          <a:ln w="28575">
            <a:solidFill>
              <a:srgbClr val="FFFFFF"/>
            </a:solidFill>
          </a:ln>
        </p:spPr>
        <p:txBody>
          <a:bodyPr lIns="45719" rIns="45719"/>
          <a:lstStyle/>
          <a:p>
            <a:endParaRPr/>
          </a:p>
        </p:txBody>
      </p:sp>
      <p:sp>
        <p:nvSpPr>
          <p:cNvPr id="197" name="Straight Connector 18"/>
          <p:cNvSpPr/>
          <p:nvPr/>
        </p:nvSpPr>
        <p:spPr>
          <a:xfrm>
            <a:off x="3329516" y="4008966"/>
            <a:ext cx="5763684" cy="1"/>
          </a:xfrm>
          <a:prstGeom prst="line">
            <a:avLst/>
          </a:prstGeom>
          <a:ln w="28575">
            <a:solidFill>
              <a:srgbClr val="FFFFFF"/>
            </a:solidFill>
          </a:ln>
        </p:spPr>
        <p:txBody>
          <a:bodyPr lIns="45719" rIns="45719"/>
          <a:lstStyle/>
          <a:p>
            <a:endParaRPr/>
          </a:p>
        </p:txBody>
      </p:sp>
      <p:sp>
        <p:nvSpPr>
          <p:cNvPr id="198" name="Diabildsnummer"/>
          <p:cNvSpPr txBox="1">
            <a:spLocks noGrp="1"/>
          </p:cNvSpPr>
          <p:nvPr>
            <p:ph type="sldNum" sz="quarter" idx="2"/>
          </p:nvPr>
        </p:nvSpPr>
        <p:spPr>
          <a:xfrm>
            <a:off x="5892800" y="6172200"/>
            <a:ext cx="2844800" cy="36830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Statement">
    <p:bg>
      <p:bgPr>
        <a:solidFill>
          <a:srgbClr val="2D0C4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Titeltext"/>
          <p:cNvSpPr txBox="1">
            <a:spLocks noGrp="1"/>
          </p:cNvSpPr>
          <p:nvPr>
            <p:ph type="title"/>
          </p:nvPr>
        </p:nvSpPr>
        <p:spPr>
          <a:xfrm>
            <a:off x="484368" y="1780118"/>
            <a:ext cx="11223264" cy="3297766"/>
          </a:xfrm>
          <a:prstGeom prst="rect">
            <a:avLst/>
          </a:prstGeom>
        </p:spPr>
        <p:txBody>
          <a:bodyPr lIns="0" tIns="0" rIns="0" bIns="0"/>
          <a:lstStyle>
            <a:lvl1pPr algn="ctr" defTabSz="1219184">
              <a:lnSpc>
                <a:spcPct val="100000"/>
              </a:lnSpc>
              <a:spcBef>
                <a:spcPts val="400"/>
              </a:spcBef>
              <a:defRPr sz="5300" b="1" cap="all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Titeltext</a:t>
            </a:r>
          </a:p>
        </p:txBody>
      </p:sp>
      <p:sp>
        <p:nvSpPr>
          <p:cNvPr id="206" name="Brödtext nivå ett…"/>
          <p:cNvSpPr txBox="1">
            <a:spLocks noGrp="1"/>
          </p:cNvSpPr>
          <p:nvPr>
            <p:ph type="body" sz="quarter" idx="1"/>
          </p:nvPr>
        </p:nvSpPr>
        <p:spPr>
          <a:xfrm>
            <a:off x="490370" y="692151"/>
            <a:ext cx="11223265" cy="939801"/>
          </a:xfrm>
          <a:prstGeom prst="rect">
            <a:avLst/>
          </a:prstGeom>
        </p:spPr>
        <p:txBody>
          <a:bodyPr lIns="0" tIns="0" rIns="0" bIns="0"/>
          <a:lstStyle>
            <a:lvl1pPr marL="0" indent="0" defTabSz="1219184">
              <a:lnSpc>
                <a:spcPct val="100000"/>
              </a:lnSpc>
              <a:spcBef>
                <a:spcPts val="1300"/>
              </a:spcBef>
              <a:buSzTx/>
              <a:buFontTx/>
              <a:buNone/>
              <a:defRPr sz="1600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indent="609584" defTabSz="1219184">
              <a:lnSpc>
                <a:spcPct val="100000"/>
              </a:lnSpc>
              <a:spcBef>
                <a:spcPts val="1300"/>
              </a:spcBef>
              <a:buSzTx/>
              <a:buFontTx/>
              <a:buNone/>
              <a:defRPr sz="1600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indent="1219169" defTabSz="1219184">
              <a:lnSpc>
                <a:spcPct val="100000"/>
              </a:lnSpc>
              <a:spcBef>
                <a:spcPts val="1300"/>
              </a:spcBef>
              <a:buSzTx/>
              <a:buFontTx/>
              <a:buNone/>
              <a:defRPr sz="1600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indent="1828754" defTabSz="1219184">
              <a:lnSpc>
                <a:spcPct val="100000"/>
              </a:lnSpc>
              <a:spcBef>
                <a:spcPts val="1300"/>
              </a:spcBef>
              <a:buSzTx/>
              <a:buFontTx/>
              <a:buNone/>
              <a:defRPr sz="1600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indent="2438338" defTabSz="1219184">
              <a:lnSpc>
                <a:spcPct val="100000"/>
              </a:lnSpc>
              <a:spcBef>
                <a:spcPts val="1300"/>
              </a:spcBef>
              <a:buSzTx/>
              <a:buFontTx/>
              <a:buNone/>
              <a:defRPr sz="1600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5pPr>
          </a:lstStyle>
          <a:p>
            <a:r>
              <a:t>Brödtext nivå ett</a:t>
            </a:r>
          </a:p>
          <a:p>
            <a:pPr lvl="1"/>
            <a:r>
              <a:t>Brödtext nivå två</a:t>
            </a:r>
          </a:p>
          <a:p>
            <a:pPr lvl="2"/>
            <a:r>
              <a:t>Brödtext nivå tre</a:t>
            </a:r>
          </a:p>
          <a:p>
            <a:pPr lvl="3"/>
            <a:r>
              <a:t>Brödtext nivå fyra</a:t>
            </a:r>
          </a:p>
          <a:p>
            <a:pPr lvl="4"/>
            <a:r>
              <a:t>Brödtext nivå fem</a:t>
            </a:r>
          </a:p>
        </p:txBody>
      </p:sp>
      <p:grpSp>
        <p:nvGrpSpPr>
          <p:cNvPr id="218" name="MindshareLogo"/>
          <p:cNvGrpSpPr/>
          <p:nvPr/>
        </p:nvGrpSpPr>
        <p:grpSpPr>
          <a:xfrm>
            <a:off x="10201664" y="5877271"/>
            <a:ext cx="1462956" cy="450713"/>
            <a:chOff x="0" y="0"/>
            <a:chExt cx="1462954" cy="450712"/>
          </a:xfrm>
        </p:grpSpPr>
        <p:pic>
          <p:nvPicPr>
            <p:cNvPr id="207" name="logo graphic" descr="logo graphic"/>
            <p:cNvPicPr>
              <a:picLocks noChangeAspect="1"/>
            </p:cNvPicPr>
            <p:nvPr/>
          </p:nvPicPr>
          <p:blipFill>
            <a:blip r:embed="rId2">
              <a:extLst/>
            </a:blip>
            <a:stretch>
              <a:fillRect/>
            </a:stretch>
          </p:blipFill>
          <p:spPr>
            <a:xfrm>
              <a:off x="1012237" y="0"/>
              <a:ext cx="450718" cy="450713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grpSp>
          <p:nvGrpSpPr>
            <p:cNvPr id="217" name="letters"/>
            <p:cNvGrpSpPr/>
            <p:nvPr/>
          </p:nvGrpSpPr>
          <p:grpSpPr>
            <a:xfrm>
              <a:off x="0" y="172106"/>
              <a:ext cx="958093" cy="106502"/>
              <a:chOff x="0" y="0"/>
              <a:chExt cx="958092" cy="106501"/>
            </a:xfrm>
          </p:grpSpPr>
          <p:sp>
            <p:nvSpPr>
              <p:cNvPr id="208" name="Freeform 6"/>
              <p:cNvSpPr/>
              <p:nvPr/>
            </p:nvSpPr>
            <p:spPr>
              <a:xfrm>
                <a:off x="0" y="1172"/>
                <a:ext cx="119645" cy="10439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600" y="21600"/>
                    </a:moveTo>
                    <a:cubicBezTo>
                      <a:pt x="17800" y="21600"/>
                      <a:pt x="17800" y="21600"/>
                      <a:pt x="17800" y="21600"/>
                    </a:cubicBezTo>
                    <a:cubicBezTo>
                      <a:pt x="17800" y="7583"/>
                      <a:pt x="17800" y="7583"/>
                      <a:pt x="17800" y="7583"/>
                    </a:cubicBezTo>
                    <a:cubicBezTo>
                      <a:pt x="11300" y="16660"/>
                      <a:pt x="11300" y="16660"/>
                      <a:pt x="11300" y="16660"/>
                    </a:cubicBezTo>
                    <a:cubicBezTo>
                      <a:pt x="11000" y="17004"/>
                      <a:pt x="10600" y="17004"/>
                      <a:pt x="10300" y="16660"/>
                    </a:cubicBezTo>
                    <a:cubicBezTo>
                      <a:pt x="3800" y="7583"/>
                      <a:pt x="3800" y="7583"/>
                      <a:pt x="3800" y="7583"/>
                    </a:cubicBezTo>
                    <a:cubicBezTo>
                      <a:pt x="3800" y="21600"/>
                      <a:pt x="3800" y="21600"/>
                      <a:pt x="3800" y="21600"/>
                    </a:cubicBezTo>
                    <a:cubicBezTo>
                      <a:pt x="0" y="21600"/>
                      <a:pt x="0" y="21600"/>
                      <a:pt x="0" y="21600"/>
                    </a:cubicBezTo>
                    <a:cubicBezTo>
                      <a:pt x="0" y="2298"/>
                      <a:pt x="0" y="2298"/>
                      <a:pt x="0" y="2298"/>
                    </a:cubicBezTo>
                    <a:cubicBezTo>
                      <a:pt x="0" y="1034"/>
                      <a:pt x="900" y="0"/>
                      <a:pt x="2000" y="0"/>
                    </a:cubicBezTo>
                    <a:cubicBezTo>
                      <a:pt x="2000" y="0"/>
                      <a:pt x="2000" y="0"/>
                      <a:pt x="2000" y="0"/>
                    </a:cubicBezTo>
                    <a:cubicBezTo>
                      <a:pt x="2800" y="0"/>
                      <a:pt x="3200" y="345"/>
                      <a:pt x="3800" y="1034"/>
                    </a:cubicBezTo>
                    <a:cubicBezTo>
                      <a:pt x="10800" y="10800"/>
                      <a:pt x="10800" y="10800"/>
                      <a:pt x="10800" y="10800"/>
                    </a:cubicBezTo>
                    <a:cubicBezTo>
                      <a:pt x="18200" y="689"/>
                      <a:pt x="18200" y="689"/>
                      <a:pt x="18200" y="689"/>
                    </a:cubicBezTo>
                    <a:cubicBezTo>
                      <a:pt x="18500" y="230"/>
                      <a:pt x="19000" y="0"/>
                      <a:pt x="19600" y="0"/>
                    </a:cubicBezTo>
                    <a:cubicBezTo>
                      <a:pt x="19600" y="0"/>
                      <a:pt x="19600" y="0"/>
                      <a:pt x="19600" y="0"/>
                    </a:cubicBezTo>
                    <a:cubicBezTo>
                      <a:pt x="20700" y="0"/>
                      <a:pt x="21600" y="919"/>
                      <a:pt x="21600" y="2183"/>
                    </a:cubicBezTo>
                    <a:lnTo>
                      <a:pt x="21600" y="21600"/>
                    </a:lnTo>
                    <a:close/>
                  </a:path>
                </a:pathLst>
              </a:cu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defTabSz="1219050">
                  <a:defRPr>
                    <a:solidFill>
                      <a:srgbClr val="2D0C4B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  <a:endParaRPr/>
              </a:p>
            </p:txBody>
          </p:sp>
          <p:sp>
            <p:nvSpPr>
              <p:cNvPr id="209" name="Freeform 7"/>
              <p:cNvSpPr/>
              <p:nvPr/>
            </p:nvSpPr>
            <p:spPr>
              <a:xfrm>
                <a:off x="642325" y="703"/>
                <a:ext cx="119645" cy="10486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21600"/>
                    </a:moveTo>
                    <a:cubicBezTo>
                      <a:pt x="4200" y="21600"/>
                      <a:pt x="4200" y="21600"/>
                      <a:pt x="4200" y="21600"/>
                    </a:cubicBezTo>
                    <a:cubicBezTo>
                      <a:pt x="6600" y="15771"/>
                      <a:pt x="6600" y="15771"/>
                      <a:pt x="6600" y="15771"/>
                    </a:cubicBezTo>
                    <a:cubicBezTo>
                      <a:pt x="14800" y="15771"/>
                      <a:pt x="14800" y="15771"/>
                      <a:pt x="14800" y="15771"/>
                    </a:cubicBezTo>
                    <a:cubicBezTo>
                      <a:pt x="17400" y="21600"/>
                      <a:pt x="17400" y="21600"/>
                      <a:pt x="17400" y="21600"/>
                    </a:cubicBezTo>
                    <a:cubicBezTo>
                      <a:pt x="21600" y="21600"/>
                      <a:pt x="21600" y="21600"/>
                      <a:pt x="21600" y="21600"/>
                    </a:cubicBezTo>
                    <a:cubicBezTo>
                      <a:pt x="12400" y="1029"/>
                      <a:pt x="12400" y="1029"/>
                      <a:pt x="12400" y="1029"/>
                    </a:cubicBezTo>
                    <a:cubicBezTo>
                      <a:pt x="12000" y="343"/>
                      <a:pt x="11400" y="0"/>
                      <a:pt x="10600" y="0"/>
                    </a:cubicBezTo>
                    <a:cubicBezTo>
                      <a:pt x="10600" y="0"/>
                      <a:pt x="10600" y="0"/>
                      <a:pt x="10600" y="0"/>
                    </a:cubicBezTo>
                    <a:cubicBezTo>
                      <a:pt x="9900" y="0"/>
                      <a:pt x="9300" y="343"/>
                      <a:pt x="8900" y="1029"/>
                    </a:cubicBezTo>
                    <a:lnTo>
                      <a:pt x="0" y="21600"/>
                    </a:lnTo>
                    <a:close/>
                    <a:moveTo>
                      <a:pt x="10600" y="6286"/>
                    </a:moveTo>
                    <a:cubicBezTo>
                      <a:pt x="13300" y="12343"/>
                      <a:pt x="13300" y="12343"/>
                      <a:pt x="13300" y="12343"/>
                    </a:cubicBezTo>
                    <a:cubicBezTo>
                      <a:pt x="8100" y="12343"/>
                      <a:pt x="8100" y="12343"/>
                      <a:pt x="8100" y="12343"/>
                    </a:cubicBezTo>
                    <a:lnTo>
                      <a:pt x="10600" y="6286"/>
                    </a:lnTo>
                    <a:close/>
                  </a:path>
                </a:pathLst>
              </a:cu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defTabSz="1219050">
                  <a:defRPr>
                    <a:solidFill>
                      <a:srgbClr val="2D0C4B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  <a:endParaRPr/>
              </a:p>
            </p:txBody>
          </p:sp>
          <p:sp>
            <p:nvSpPr>
              <p:cNvPr id="210" name="Freeform 8"/>
              <p:cNvSpPr/>
              <p:nvPr/>
            </p:nvSpPr>
            <p:spPr>
              <a:xfrm>
                <a:off x="182281" y="1172"/>
                <a:ext cx="105335" cy="10439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600" y="21600"/>
                    </a:moveTo>
                    <a:cubicBezTo>
                      <a:pt x="18531" y="21600"/>
                      <a:pt x="18531" y="21600"/>
                      <a:pt x="18531" y="21600"/>
                    </a:cubicBezTo>
                    <a:cubicBezTo>
                      <a:pt x="4320" y="7123"/>
                      <a:pt x="4320" y="7123"/>
                      <a:pt x="4320" y="7123"/>
                    </a:cubicBezTo>
                    <a:cubicBezTo>
                      <a:pt x="4320" y="21600"/>
                      <a:pt x="4320" y="21600"/>
                      <a:pt x="4320" y="21600"/>
                    </a:cubicBezTo>
                    <a:cubicBezTo>
                      <a:pt x="0" y="21600"/>
                      <a:pt x="0" y="21600"/>
                      <a:pt x="0" y="21600"/>
                    </a:cubicBezTo>
                    <a:cubicBezTo>
                      <a:pt x="0" y="2298"/>
                      <a:pt x="0" y="2298"/>
                      <a:pt x="0" y="2298"/>
                    </a:cubicBezTo>
                    <a:cubicBezTo>
                      <a:pt x="0" y="1034"/>
                      <a:pt x="1023" y="0"/>
                      <a:pt x="2387" y="0"/>
                    </a:cubicBezTo>
                    <a:cubicBezTo>
                      <a:pt x="2387" y="0"/>
                      <a:pt x="2387" y="0"/>
                      <a:pt x="2387" y="0"/>
                    </a:cubicBezTo>
                    <a:cubicBezTo>
                      <a:pt x="3069" y="0"/>
                      <a:pt x="3638" y="230"/>
                      <a:pt x="4093" y="689"/>
                    </a:cubicBezTo>
                    <a:cubicBezTo>
                      <a:pt x="17280" y="14132"/>
                      <a:pt x="17280" y="14132"/>
                      <a:pt x="17280" y="14132"/>
                    </a:cubicBezTo>
                    <a:cubicBezTo>
                      <a:pt x="17280" y="1379"/>
                      <a:pt x="17280" y="1379"/>
                      <a:pt x="17280" y="1379"/>
                    </a:cubicBezTo>
                    <a:cubicBezTo>
                      <a:pt x="17280" y="574"/>
                      <a:pt x="17962" y="0"/>
                      <a:pt x="18758" y="0"/>
                    </a:cubicBezTo>
                    <a:cubicBezTo>
                      <a:pt x="20236" y="0"/>
                      <a:pt x="20236" y="0"/>
                      <a:pt x="20236" y="0"/>
                    </a:cubicBezTo>
                    <a:cubicBezTo>
                      <a:pt x="21032" y="0"/>
                      <a:pt x="21600" y="574"/>
                      <a:pt x="21600" y="1379"/>
                    </a:cubicBezTo>
                    <a:lnTo>
                      <a:pt x="21600" y="21600"/>
                    </a:lnTo>
                    <a:close/>
                  </a:path>
                </a:pathLst>
              </a:cu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defTabSz="1219050">
                  <a:defRPr>
                    <a:solidFill>
                      <a:srgbClr val="2D0C4B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  <a:endParaRPr/>
              </a:p>
            </p:txBody>
          </p:sp>
          <p:sp>
            <p:nvSpPr>
              <p:cNvPr id="211" name="Freeform 9"/>
              <p:cNvSpPr/>
              <p:nvPr/>
            </p:nvSpPr>
            <p:spPr>
              <a:xfrm>
                <a:off x="308729" y="1172"/>
                <a:ext cx="104631" cy="10439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3371" y="460"/>
                    </a:moveTo>
                    <a:cubicBezTo>
                      <a:pt x="11886" y="115"/>
                      <a:pt x="10171" y="0"/>
                      <a:pt x="8229" y="0"/>
                    </a:cubicBezTo>
                    <a:cubicBezTo>
                      <a:pt x="2171" y="0"/>
                      <a:pt x="2171" y="0"/>
                      <a:pt x="2171" y="0"/>
                    </a:cubicBezTo>
                    <a:cubicBezTo>
                      <a:pt x="1029" y="0"/>
                      <a:pt x="0" y="919"/>
                      <a:pt x="0" y="2068"/>
                    </a:cubicBezTo>
                    <a:cubicBezTo>
                      <a:pt x="0" y="21600"/>
                      <a:pt x="0" y="21600"/>
                      <a:pt x="0" y="21600"/>
                    </a:cubicBezTo>
                    <a:cubicBezTo>
                      <a:pt x="7086" y="21600"/>
                      <a:pt x="7086" y="21600"/>
                      <a:pt x="7086" y="21600"/>
                    </a:cubicBezTo>
                    <a:cubicBezTo>
                      <a:pt x="9600" y="21600"/>
                      <a:pt x="11429" y="21370"/>
                      <a:pt x="13143" y="20911"/>
                    </a:cubicBezTo>
                    <a:cubicBezTo>
                      <a:pt x="18629" y="19302"/>
                      <a:pt x="21600" y="15626"/>
                      <a:pt x="21600" y="10455"/>
                    </a:cubicBezTo>
                    <a:cubicBezTo>
                      <a:pt x="21600" y="5285"/>
                      <a:pt x="18743" y="1723"/>
                      <a:pt x="13371" y="460"/>
                    </a:cubicBezTo>
                    <a:close/>
                    <a:moveTo>
                      <a:pt x="12000" y="17004"/>
                    </a:moveTo>
                    <a:cubicBezTo>
                      <a:pt x="10743" y="17349"/>
                      <a:pt x="9029" y="17579"/>
                      <a:pt x="7086" y="17579"/>
                    </a:cubicBezTo>
                    <a:cubicBezTo>
                      <a:pt x="7086" y="17579"/>
                      <a:pt x="7086" y="17579"/>
                      <a:pt x="7086" y="17579"/>
                    </a:cubicBezTo>
                    <a:cubicBezTo>
                      <a:pt x="4343" y="17579"/>
                      <a:pt x="4343" y="17579"/>
                      <a:pt x="4343" y="17579"/>
                    </a:cubicBezTo>
                    <a:cubicBezTo>
                      <a:pt x="4343" y="17579"/>
                      <a:pt x="4343" y="17579"/>
                      <a:pt x="4343" y="17579"/>
                    </a:cubicBezTo>
                    <a:cubicBezTo>
                      <a:pt x="4343" y="3906"/>
                      <a:pt x="4343" y="3906"/>
                      <a:pt x="4343" y="3906"/>
                    </a:cubicBezTo>
                    <a:cubicBezTo>
                      <a:pt x="4343" y="3906"/>
                      <a:pt x="4343" y="3906"/>
                      <a:pt x="4343" y="3906"/>
                    </a:cubicBezTo>
                    <a:cubicBezTo>
                      <a:pt x="7771" y="3906"/>
                      <a:pt x="7771" y="3906"/>
                      <a:pt x="7771" y="3906"/>
                    </a:cubicBezTo>
                    <a:cubicBezTo>
                      <a:pt x="7771" y="3906"/>
                      <a:pt x="7771" y="3906"/>
                      <a:pt x="7771" y="3906"/>
                    </a:cubicBezTo>
                    <a:cubicBezTo>
                      <a:pt x="9829" y="3906"/>
                      <a:pt x="11086" y="4021"/>
                      <a:pt x="12229" y="4366"/>
                    </a:cubicBezTo>
                    <a:cubicBezTo>
                      <a:pt x="15543" y="5285"/>
                      <a:pt x="17143" y="7238"/>
                      <a:pt x="17143" y="10455"/>
                    </a:cubicBezTo>
                    <a:cubicBezTo>
                      <a:pt x="17143" y="13787"/>
                      <a:pt x="15429" y="15970"/>
                      <a:pt x="12000" y="17004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defTabSz="1219050">
                  <a:defRPr>
                    <a:solidFill>
                      <a:srgbClr val="2D0C4B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  <a:endParaRPr/>
              </a:p>
            </p:txBody>
          </p:sp>
          <p:sp>
            <p:nvSpPr>
              <p:cNvPr id="212" name="Freeform 10"/>
              <p:cNvSpPr/>
              <p:nvPr/>
            </p:nvSpPr>
            <p:spPr>
              <a:xfrm>
                <a:off x="775341" y="1172"/>
                <a:ext cx="90790" cy="10439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4883" y="12983"/>
                    </a:moveTo>
                    <a:cubicBezTo>
                      <a:pt x="18702" y="12064"/>
                      <a:pt x="20810" y="9881"/>
                      <a:pt x="20810" y="6664"/>
                    </a:cubicBezTo>
                    <a:cubicBezTo>
                      <a:pt x="20810" y="2528"/>
                      <a:pt x="16990" y="0"/>
                      <a:pt x="10800" y="0"/>
                    </a:cubicBezTo>
                    <a:cubicBezTo>
                      <a:pt x="2502" y="0"/>
                      <a:pt x="2502" y="0"/>
                      <a:pt x="2502" y="0"/>
                    </a:cubicBezTo>
                    <a:cubicBezTo>
                      <a:pt x="1054" y="0"/>
                      <a:pt x="0" y="919"/>
                      <a:pt x="0" y="2068"/>
                    </a:cubicBezTo>
                    <a:cubicBezTo>
                      <a:pt x="0" y="21600"/>
                      <a:pt x="0" y="21600"/>
                      <a:pt x="0" y="21600"/>
                    </a:cubicBezTo>
                    <a:cubicBezTo>
                      <a:pt x="5005" y="21600"/>
                      <a:pt x="5005" y="21600"/>
                      <a:pt x="5005" y="21600"/>
                    </a:cubicBezTo>
                    <a:cubicBezTo>
                      <a:pt x="5005" y="13557"/>
                      <a:pt x="5005" y="13557"/>
                      <a:pt x="5005" y="13557"/>
                    </a:cubicBezTo>
                    <a:cubicBezTo>
                      <a:pt x="9483" y="13557"/>
                      <a:pt x="9483" y="13557"/>
                      <a:pt x="9483" y="13557"/>
                    </a:cubicBezTo>
                    <a:cubicBezTo>
                      <a:pt x="15673" y="21600"/>
                      <a:pt x="15673" y="21600"/>
                      <a:pt x="15673" y="21600"/>
                    </a:cubicBezTo>
                    <a:cubicBezTo>
                      <a:pt x="21600" y="21600"/>
                      <a:pt x="21600" y="21600"/>
                      <a:pt x="21600" y="21600"/>
                    </a:cubicBezTo>
                    <a:lnTo>
                      <a:pt x="14883" y="12983"/>
                    </a:lnTo>
                    <a:close/>
                    <a:moveTo>
                      <a:pt x="5005" y="9536"/>
                    </a:moveTo>
                    <a:cubicBezTo>
                      <a:pt x="5005" y="3906"/>
                      <a:pt x="5005" y="3906"/>
                      <a:pt x="5005" y="3906"/>
                    </a:cubicBezTo>
                    <a:cubicBezTo>
                      <a:pt x="11195" y="3906"/>
                      <a:pt x="11195" y="3906"/>
                      <a:pt x="11195" y="3906"/>
                    </a:cubicBezTo>
                    <a:cubicBezTo>
                      <a:pt x="12907" y="3906"/>
                      <a:pt x="15541" y="4366"/>
                      <a:pt x="15541" y="6779"/>
                    </a:cubicBezTo>
                    <a:cubicBezTo>
                      <a:pt x="15541" y="7928"/>
                      <a:pt x="15015" y="9536"/>
                      <a:pt x="10141" y="9536"/>
                    </a:cubicBezTo>
                    <a:lnTo>
                      <a:pt x="5005" y="9536"/>
                    </a:lnTo>
                    <a:close/>
                  </a:path>
                </a:pathLst>
              </a:cu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defTabSz="1219050">
                  <a:defRPr>
                    <a:solidFill>
                      <a:srgbClr val="2D0C4B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  <a:endParaRPr/>
              </a:p>
            </p:txBody>
          </p:sp>
          <p:sp>
            <p:nvSpPr>
              <p:cNvPr id="213" name="Freeform 11"/>
              <p:cNvSpPr/>
              <p:nvPr/>
            </p:nvSpPr>
            <p:spPr>
              <a:xfrm>
                <a:off x="140757" y="1172"/>
                <a:ext cx="21115" cy="10439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21600"/>
                    </a:moveTo>
                    <a:cubicBezTo>
                      <a:pt x="21600" y="21600"/>
                      <a:pt x="21600" y="21600"/>
                      <a:pt x="21600" y="21600"/>
                    </a:cubicBezTo>
                    <a:cubicBezTo>
                      <a:pt x="21600" y="1379"/>
                      <a:pt x="21600" y="1379"/>
                      <a:pt x="21600" y="1379"/>
                    </a:cubicBezTo>
                    <a:cubicBezTo>
                      <a:pt x="21600" y="574"/>
                      <a:pt x="18189" y="0"/>
                      <a:pt x="14211" y="0"/>
                    </a:cubicBezTo>
                    <a:cubicBezTo>
                      <a:pt x="7389" y="0"/>
                      <a:pt x="7389" y="0"/>
                      <a:pt x="7389" y="0"/>
                    </a:cubicBezTo>
                    <a:cubicBezTo>
                      <a:pt x="3411" y="0"/>
                      <a:pt x="0" y="574"/>
                      <a:pt x="0" y="1379"/>
                    </a:cubicBezTo>
                    <a:lnTo>
                      <a:pt x="0" y="21600"/>
                    </a:lnTo>
                    <a:close/>
                  </a:path>
                </a:pathLst>
              </a:cu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defTabSz="1219050">
                  <a:defRPr>
                    <a:solidFill>
                      <a:srgbClr val="2D0C4B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  <a:endParaRPr/>
              </a:p>
            </p:txBody>
          </p:sp>
          <p:sp>
            <p:nvSpPr>
              <p:cNvPr id="214" name="Freeform 12"/>
              <p:cNvSpPr/>
              <p:nvPr/>
            </p:nvSpPr>
            <p:spPr>
              <a:xfrm>
                <a:off x="533003" y="1172"/>
                <a:ext cx="96654" cy="10439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600" y="21600"/>
                    </a:moveTo>
                    <a:cubicBezTo>
                      <a:pt x="17007" y="21600"/>
                      <a:pt x="17007" y="21600"/>
                      <a:pt x="17007" y="21600"/>
                    </a:cubicBezTo>
                    <a:cubicBezTo>
                      <a:pt x="17007" y="12638"/>
                      <a:pt x="17007" y="12638"/>
                      <a:pt x="17007" y="12638"/>
                    </a:cubicBezTo>
                    <a:cubicBezTo>
                      <a:pt x="4717" y="12638"/>
                      <a:pt x="4717" y="12638"/>
                      <a:pt x="4717" y="12638"/>
                    </a:cubicBezTo>
                    <a:cubicBezTo>
                      <a:pt x="4717" y="21600"/>
                      <a:pt x="4717" y="21600"/>
                      <a:pt x="4717" y="21600"/>
                    </a:cubicBezTo>
                    <a:cubicBezTo>
                      <a:pt x="0" y="21600"/>
                      <a:pt x="0" y="21600"/>
                      <a:pt x="0" y="21600"/>
                    </a:cubicBezTo>
                    <a:cubicBezTo>
                      <a:pt x="0" y="1379"/>
                      <a:pt x="0" y="1379"/>
                      <a:pt x="0" y="1379"/>
                    </a:cubicBezTo>
                    <a:cubicBezTo>
                      <a:pt x="0" y="574"/>
                      <a:pt x="745" y="0"/>
                      <a:pt x="1614" y="0"/>
                    </a:cubicBezTo>
                    <a:cubicBezTo>
                      <a:pt x="3103" y="0"/>
                      <a:pt x="3103" y="0"/>
                      <a:pt x="3103" y="0"/>
                    </a:cubicBezTo>
                    <a:cubicBezTo>
                      <a:pt x="3972" y="0"/>
                      <a:pt x="4717" y="574"/>
                      <a:pt x="4717" y="1379"/>
                    </a:cubicBezTo>
                    <a:cubicBezTo>
                      <a:pt x="4717" y="8617"/>
                      <a:pt x="4717" y="8617"/>
                      <a:pt x="4717" y="8617"/>
                    </a:cubicBezTo>
                    <a:cubicBezTo>
                      <a:pt x="17007" y="8617"/>
                      <a:pt x="17007" y="8617"/>
                      <a:pt x="17007" y="8617"/>
                    </a:cubicBezTo>
                    <a:cubicBezTo>
                      <a:pt x="17007" y="1379"/>
                      <a:pt x="17007" y="1379"/>
                      <a:pt x="17007" y="1379"/>
                    </a:cubicBezTo>
                    <a:cubicBezTo>
                      <a:pt x="17007" y="574"/>
                      <a:pt x="17628" y="0"/>
                      <a:pt x="18497" y="0"/>
                    </a:cubicBezTo>
                    <a:cubicBezTo>
                      <a:pt x="20110" y="0"/>
                      <a:pt x="20110" y="0"/>
                      <a:pt x="20110" y="0"/>
                    </a:cubicBezTo>
                    <a:cubicBezTo>
                      <a:pt x="20979" y="0"/>
                      <a:pt x="21600" y="574"/>
                      <a:pt x="21600" y="1379"/>
                    </a:cubicBezTo>
                    <a:lnTo>
                      <a:pt x="21600" y="21600"/>
                    </a:lnTo>
                    <a:close/>
                  </a:path>
                </a:pathLst>
              </a:cu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defTabSz="1219050">
                  <a:defRPr>
                    <a:solidFill>
                      <a:srgbClr val="2D0C4B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  <a:endParaRPr/>
              </a:p>
            </p:txBody>
          </p:sp>
          <p:sp>
            <p:nvSpPr>
              <p:cNvPr id="215" name="Freeform 13"/>
              <p:cNvSpPr/>
              <p:nvPr/>
            </p:nvSpPr>
            <p:spPr>
              <a:xfrm>
                <a:off x="425089" y="-1"/>
                <a:ext cx="89147" cy="10650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2075" y="8775"/>
                    </a:moveTo>
                    <a:cubicBezTo>
                      <a:pt x="8452" y="8325"/>
                      <a:pt x="6171" y="7987"/>
                      <a:pt x="6171" y="6300"/>
                    </a:cubicBezTo>
                    <a:cubicBezTo>
                      <a:pt x="6171" y="4837"/>
                      <a:pt x="8050" y="4050"/>
                      <a:pt x="11135" y="4050"/>
                    </a:cubicBezTo>
                    <a:cubicBezTo>
                      <a:pt x="14624" y="4050"/>
                      <a:pt x="17441" y="5062"/>
                      <a:pt x="18648" y="5512"/>
                    </a:cubicBezTo>
                    <a:cubicBezTo>
                      <a:pt x="18648" y="5512"/>
                      <a:pt x="18648" y="5512"/>
                      <a:pt x="18783" y="5512"/>
                    </a:cubicBezTo>
                    <a:cubicBezTo>
                      <a:pt x="19051" y="5512"/>
                      <a:pt x="19319" y="5512"/>
                      <a:pt x="19453" y="5287"/>
                    </a:cubicBezTo>
                    <a:cubicBezTo>
                      <a:pt x="20929" y="2812"/>
                      <a:pt x="20929" y="2812"/>
                      <a:pt x="20929" y="2812"/>
                    </a:cubicBezTo>
                    <a:cubicBezTo>
                      <a:pt x="20929" y="2700"/>
                      <a:pt x="20929" y="2587"/>
                      <a:pt x="20929" y="2587"/>
                    </a:cubicBezTo>
                    <a:cubicBezTo>
                      <a:pt x="20929" y="2362"/>
                      <a:pt x="20795" y="2137"/>
                      <a:pt x="20527" y="2025"/>
                    </a:cubicBezTo>
                    <a:cubicBezTo>
                      <a:pt x="20393" y="1912"/>
                      <a:pt x="20393" y="1912"/>
                      <a:pt x="20393" y="1912"/>
                    </a:cubicBezTo>
                    <a:cubicBezTo>
                      <a:pt x="17843" y="787"/>
                      <a:pt x="14221" y="0"/>
                      <a:pt x="10867" y="0"/>
                    </a:cubicBezTo>
                    <a:cubicBezTo>
                      <a:pt x="4696" y="0"/>
                      <a:pt x="939" y="2475"/>
                      <a:pt x="939" y="6412"/>
                    </a:cubicBezTo>
                    <a:cubicBezTo>
                      <a:pt x="939" y="8437"/>
                      <a:pt x="1744" y="9787"/>
                      <a:pt x="3354" y="10800"/>
                    </a:cubicBezTo>
                    <a:cubicBezTo>
                      <a:pt x="5366" y="12038"/>
                      <a:pt x="8184" y="12375"/>
                      <a:pt x="10733" y="12713"/>
                    </a:cubicBezTo>
                    <a:cubicBezTo>
                      <a:pt x="14221" y="13163"/>
                      <a:pt x="16368" y="13388"/>
                      <a:pt x="16368" y="14963"/>
                    </a:cubicBezTo>
                    <a:cubicBezTo>
                      <a:pt x="16368" y="17438"/>
                      <a:pt x="12209" y="17663"/>
                      <a:pt x="10465" y="17663"/>
                    </a:cubicBezTo>
                    <a:cubicBezTo>
                      <a:pt x="7647" y="17663"/>
                      <a:pt x="5098" y="17100"/>
                      <a:pt x="2952" y="15975"/>
                    </a:cubicBezTo>
                    <a:cubicBezTo>
                      <a:pt x="2415" y="15638"/>
                      <a:pt x="2415" y="15638"/>
                      <a:pt x="2415" y="15638"/>
                    </a:cubicBezTo>
                    <a:cubicBezTo>
                      <a:pt x="2012" y="16088"/>
                      <a:pt x="2012" y="16088"/>
                      <a:pt x="2012" y="16088"/>
                    </a:cubicBezTo>
                    <a:cubicBezTo>
                      <a:pt x="268" y="18675"/>
                      <a:pt x="268" y="18675"/>
                      <a:pt x="268" y="18675"/>
                    </a:cubicBezTo>
                    <a:cubicBezTo>
                      <a:pt x="0" y="19125"/>
                      <a:pt x="0" y="19125"/>
                      <a:pt x="0" y="19125"/>
                    </a:cubicBezTo>
                    <a:cubicBezTo>
                      <a:pt x="537" y="19350"/>
                      <a:pt x="537" y="19350"/>
                      <a:pt x="537" y="19350"/>
                    </a:cubicBezTo>
                    <a:cubicBezTo>
                      <a:pt x="2415" y="20363"/>
                      <a:pt x="5635" y="21600"/>
                      <a:pt x="10330" y="21600"/>
                    </a:cubicBezTo>
                    <a:cubicBezTo>
                      <a:pt x="17173" y="21600"/>
                      <a:pt x="21600" y="19013"/>
                      <a:pt x="21600" y="14850"/>
                    </a:cubicBezTo>
                    <a:cubicBezTo>
                      <a:pt x="21600" y="9900"/>
                      <a:pt x="16368" y="9225"/>
                      <a:pt x="12075" y="877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defTabSz="1219050">
                  <a:defRPr>
                    <a:solidFill>
                      <a:srgbClr val="2D0C4B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  <a:endParaRPr/>
              </a:p>
            </p:txBody>
          </p:sp>
          <p:sp>
            <p:nvSpPr>
              <p:cNvPr id="216" name="Freeform 14"/>
              <p:cNvSpPr/>
              <p:nvPr/>
            </p:nvSpPr>
            <p:spPr>
              <a:xfrm>
                <a:off x="881144" y="1172"/>
                <a:ext cx="76949" cy="10439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9891" y="11834"/>
                    </a:moveTo>
                    <a:cubicBezTo>
                      <a:pt x="19891" y="12294"/>
                      <a:pt x="19269" y="12638"/>
                      <a:pt x="18803" y="12638"/>
                    </a:cubicBezTo>
                    <a:cubicBezTo>
                      <a:pt x="5905" y="12638"/>
                      <a:pt x="5905" y="12638"/>
                      <a:pt x="5905" y="12638"/>
                    </a:cubicBezTo>
                    <a:cubicBezTo>
                      <a:pt x="5905" y="17579"/>
                      <a:pt x="5905" y="17579"/>
                      <a:pt x="5905" y="17579"/>
                    </a:cubicBezTo>
                    <a:cubicBezTo>
                      <a:pt x="21600" y="17579"/>
                      <a:pt x="21600" y="17579"/>
                      <a:pt x="21600" y="17579"/>
                    </a:cubicBezTo>
                    <a:cubicBezTo>
                      <a:pt x="21600" y="21600"/>
                      <a:pt x="21600" y="21600"/>
                      <a:pt x="21600" y="21600"/>
                    </a:cubicBezTo>
                    <a:cubicBezTo>
                      <a:pt x="0" y="21600"/>
                      <a:pt x="0" y="21600"/>
                      <a:pt x="0" y="21600"/>
                    </a:cubicBezTo>
                    <a:cubicBezTo>
                      <a:pt x="0" y="2068"/>
                      <a:pt x="0" y="2068"/>
                      <a:pt x="0" y="2068"/>
                    </a:cubicBezTo>
                    <a:cubicBezTo>
                      <a:pt x="0" y="919"/>
                      <a:pt x="1399" y="0"/>
                      <a:pt x="2953" y="0"/>
                    </a:cubicBezTo>
                    <a:cubicBezTo>
                      <a:pt x="20201" y="0"/>
                      <a:pt x="20201" y="0"/>
                      <a:pt x="20201" y="0"/>
                    </a:cubicBezTo>
                    <a:cubicBezTo>
                      <a:pt x="20823" y="0"/>
                      <a:pt x="21289" y="230"/>
                      <a:pt x="21289" y="689"/>
                    </a:cubicBezTo>
                    <a:cubicBezTo>
                      <a:pt x="21289" y="3102"/>
                      <a:pt x="21289" y="3102"/>
                      <a:pt x="21289" y="3102"/>
                    </a:cubicBezTo>
                    <a:cubicBezTo>
                      <a:pt x="21289" y="3677"/>
                      <a:pt x="20823" y="3906"/>
                      <a:pt x="20201" y="3906"/>
                    </a:cubicBezTo>
                    <a:cubicBezTo>
                      <a:pt x="5905" y="3906"/>
                      <a:pt x="5905" y="3906"/>
                      <a:pt x="5905" y="3906"/>
                    </a:cubicBezTo>
                    <a:cubicBezTo>
                      <a:pt x="5905" y="8617"/>
                      <a:pt x="5905" y="8617"/>
                      <a:pt x="5905" y="8617"/>
                    </a:cubicBezTo>
                    <a:cubicBezTo>
                      <a:pt x="18803" y="8617"/>
                      <a:pt x="18803" y="8617"/>
                      <a:pt x="18803" y="8617"/>
                    </a:cubicBezTo>
                    <a:cubicBezTo>
                      <a:pt x="19269" y="8617"/>
                      <a:pt x="19891" y="8847"/>
                      <a:pt x="19891" y="9421"/>
                    </a:cubicBezTo>
                    <a:lnTo>
                      <a:pt x="19891" y="11834"/>
                    </a:lnTo>
                    <a:close/>
                  </a:path>
                </a:pathLst>
              </a:cu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defTabSz="1219050">
                  <a:defRPr>
                    <a:solidFill>
                      <a:srgbClr val="2D0C4B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  <a:endParaRPr/>
              </a:p>
            </p:txBody>
          </p:sp>
        </p:grpSp>
      </p:grpSp>
      <p:sp>
        <p:nvSpPr>
          <p:cNvPr id="219" name="Straight Connector 16"/>
          <p:cNvSpPr/>
          <p:nvPr/>
        </p:nvSpPr>
        <p:spPr>
          <a:xfrm>
            <a:off x="490369" y="452967"/>
            <a:ext cx="11223265" cy="1"/>
          </a:xfrm>
          <a:prstGeom prst="line">
            <a:avLst/>
          </a:prstGeom>
          <a:ln w="28575">
            <a:solidFill>
              <a:srgbClr val="FFFFFF"/>
            </a:solidFill>
          </a:ln>
        </p:spPr>
        <p:txBody>
          <a:bodyPr lIns="45719" rIns="45719"/>
          <a:lstStyle/>
          <a:p>
            <a:endParaRPr/>
          </a:p>
        </p:txBody>
      </p:sp>
      <p:sp>
        <p:nvSpPr>
          <p:cNvPr id="220" name="Diabildsnummer"/>
          <p:cNvSpPr txBox="1">
            <a:spLocks noGrp="1"/>
          </p:cNvSpPr>
          <p:nvPr>
            <p:ph type="sldNum" sz="quarter" idx="2"/>
          </p:nvPr>
        </p:nvSpPr>
        <p:spPr>
          <a:xfrm>
            <a:off x="5892800" y="6172200"/>
            <a:ext cx="2844800" cy="36830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Introduction">
    <p:bg>
      <p:bgPr>
        <a:solidFill>
          <a:srgbClr val="2D0C4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Brödtext nivå ett…"/>
          <p:cNvSpPr txBox="1">
            <a:spLocks noGrp="1"/>
          </p:cNvSpPr>
          <p:nvPr>
            <p:ph type="body" sz="quarter" idx="1"/>
          </p:nvPr>
        </p:nvSpPr>
        <p:spPr>
          <a:xfrm>
            <a:off x="1739517" y="4287089"/>
            <a:ext cx="8724969" cy="1181101"/>
          </a:xfrm>
          <a:prstGeom prst="rect">
            <a:avLst/>
          </a:prstGeom>
        </p:spPr>
        <p:txBody>
          <a:bodyPr lIns="0" tIns="0" rIns="0" bIns="0"/>
          <a:lstStyle>
            <a:lvl1pPr marL="0" indent="0" algn="ctr" defTabSz="1219184">
              <a:lnSpc>
                <a:spcPct val="100000"/>
              </a:lnSpc>
              <a:spcBef>
                <a:spcPts val="1300"/>
              </a:spcBef>
              <a:buSzTx/>
              <a:buFontTx/>
              <a:buNone/>
              <a:defRPr sz="1800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indent="609584" algn="ctr" defTabSz="1219184">
              <a:lnSpc>
                <a:spcPct val="100000"/>
              </a:lnSpc>
              <a:spcBef>
                <a:spcPts val="1300"/>
              </a:spcBef>
              <a:buSzTx/>
              <a:buFontTx/>
              <a:buNone/>
              <a:defRPr sz="1800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indent="1219169" algn="ctr" defTabSz="1219184">
              <a:lnSpc>
                <a:spcPct val="100000"/>
              </a:lnSpc>
              <a:spcBef>
                <a:spcPts val="1300"/>
              </a:spcBef>
              <a:buSzTx/>
              <a:buFontTx/>
              <a:buNone/>
              <a:defRPr sz="1800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indent="1828754" algn="ctr" defTabSz="1219184">
              <a:lnSpc>
                <a:spcPct val="100000"/>
              </a:lnSpc>
              <a:spcBef>
                <a:spcPts val="1300"/>
              </a:spcBef>
              <a:buSzTx/>
              <a:buFontTx/>
              <a:buNone/>
              <a:defRPr sz="1800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indent="2438338" algn="ctr" defTabSz="1219184">
              <a:lnSpc>
                <a:spcPct val="100000"/>
              </a:lnSpc>
              <a:spcBef>
                <a:spcPts val="1300"/>
              </a:spcBef>
              <a:buSzTx/>
              <a:buFontTx/>
              <a:buNone/>
              <a:defRPr sz="1800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5pPr>
          </a:lstStyle>
          <a:p>
            <a:r>
              <a:t>Brödtext nivå ett</a:t>
            </a:r>
          </a:p>
          <a:p>
            <a:pPr lvl="1"/>
            <a:r>
              <a:t>Brödtext nivå två</a:t>
            </a:r>
          </a:p>
          <a:p>
            <a:pPr lvl="2"/>
            <a:r>
              <a:t>Brödtext nivå tre</a:t>
            </a:r>
          </a:p>
          <a:p>
            <a:pPr lvl="3"/>
            <a:r>
              <a:t>Brödtext nivå fyra</a:t>
            </a:r>
          </a:p>
          <a:p>
            <a:pPr lvl="4"/>
            <a:r>
              <a:t>Brödtext nivå fem</a:t>
            </a:r>
          </a:p>
        </p:txBody>
      </p:sp>
      <p:sp>
        <p:nvSpPr>
          <p:cNvPr id="228" name="Text Placeholder 4"/>
          <p:cNvSpPr>
            <a:spLocks noGrp="1"/>
          </p:cNvSpPr>
          <p:nvPr>
            <p:ph type="body" sz="half" idx="13"/>
          </p:nvPr>
        </p:nvSpPr>
        <p:spPr>
          <a:xfrm>
            <a:off x="491067" y="2599266"/>
            <a:ext cx="11222567" cy="1659467"/>
          </a:xfrm>
          <a:prstGeom prst="rect">
            <a:avLst/>
          </a:prstGeom>
        </p:spPr>
        <p:txBody>
          <a:bodyPr lIns="0" tIns="0" rIns="0" bIns="0" anchor="ctr"/>
          <a:lstStyle/>
          <a:p>
            <a:pPr marL="0" indent="0" algn="ctr" defTabSz="1219184">
              <a:lnSpc>
                <a:spcPct val="100000"/>
              </a:lnSpc>
              <a:spcBef>
                <a:spcPts val="1300"/>
              </a:spcBef>
              <a:buSzTx/>
              <a:buFontTx/>
              <a:buNone/>
              <a:defRPr sz="5300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229" name="Diabildsnummer"/>
          <p:cNvSpPr txBox="1">
            <a:spLocks noGrp="1"/>
          </p:cNvSpPr>
          <p:nvPr>
            <p:ph type="sldNum" sz="quarter" idx="2"/>
          </p:nvPr>
        </p:nvSpPr>
        <p:spPr>
          <a:xfrm>
            <a:off x="5892800" y="6172200"/>
            <a:ext cx="2844800" cy="36830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Quotation">
    <p:bg>
      <p:bgPr>
        <a:solidFill>
          <a:srgbClr val="2D0C4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Brödtext nivå ett…"/>
          <p:cNvSpPr txBox="1">
            <a:spLocks noGrp="1"/>
          </p:cNvSpPr>
          <p:nvPr>
            <p:ph type="body" sz="quarter" idx="1"/>
          </p:nvPr>
        </p:nvSpPr>
        <p:spPr>
          <a:xfrm>
            <a:off x="478367" y="5439833"/>
            <a:ext cx="11235268" cy="803542"/>
          </a:xfrm>
          <a:prstGeom prst="rect">
            <a:avLst/>
          </a:prstGeom>
        </p:spPr>
        <p:txBody>
          <a:bodyPr lIns="0" tIns="0" rIns="0" bIns="0" anchor="b"/>
          <a:lstStyle>
            <a:lvl1pPr marL="0" indent="0" algn="r" defTabSz="1219184">
              <a:lnSpc>
                <a:spcPct val="100000"/>
              </a:lnSpc>
              <a:spcBef>
                <a:spcPts val="1300"/>
              </a:spcBef>
              <a:buSzTx/>
              <a:buFontTx/>
              <a:buNone/>
              <a:defRPr sz="1600" b="1" i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indent="609584" algn="r" defTabSz="1219184">
              <a:lnSpc>
                <a:spcPct val="100000"/>
              </a:lnSpc>
              <a:spcBef>
                <a:spcPts val="1300"/>
              </a:spcBef>
              <a:buSzTx/>
              <a:buFontTx/>
              <a:buNone/>
              <a:defRPr sz="1600" b="1" i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indent="1219169" algn="r" defTabSz="1219184">
              <a:lnSpc>
                <a:spcPct val="100000"/>
              </a:lnSpc>
              <a:spcBef>
                <a:spcPts val="1300"/>
              </a:spcBef>
              <a:buSzTx/>
              <a:buFontTx/>
              <a:buNone/>
              <a:defRPr sz="1600" b="1" i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indent="1828754" algn="r" defTabSz="1219184">
              <a:lnSpc>
                <a:spcPct val="100000"/>
              </a:lnSpc>
              <a:spcBef>
                <a:spcPts val="1300"/>
              </a:spcBef>
              <a:buSzTx/>
              <a:buFontTx/>
              <a:buNone/>
              <a:defRPr sz="1600" b="1" i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indent="2438338" algn="r" defTabSz="1219184">
              <a:lnSpc>
                <a:spcPct val="100000"/>
              </a:lnSpc>
              <a:spcBef>
                <a:spcPts val="1300"/>
              </a:spcBef>
              <a:buSzTx/>
              <a:buFontTx/>
              <a:buNone/>
              <a:defRPr sz="1600" b="1" i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5pPr>
          </a:lstStyle>
          <a:p>
            <a:r>
              <a:t>Brödtext nivå ett</a:t>
            </a:r>
          </a:p>
          <a:p>
            <a:pPr lvl="1"/>
            <a:r>
              <a:t>Brödtext nivå två</a:t>
            </a:r>
          </a:p>
          <a:p>
            <a:pPr lvl="2"/>
            <a:r>
              <a:t>Brödtext nivå tre</a:t>
            </a:r>
          </a:p>
          <a:p>
            <a:pPr lvl="3"/>
            <a:r>
              <a:t>Brödtext nivå fyra</a:t>
            </a:r>
          </a:p>
          <a:p>
            <a:pPr lvl="4"/>
            <a:r>
              <a:t>Brödtext nivå fem</a:t>
            </a:r>
          </a:p>
        </p:txBody>
      </p:sp>
      <p:sp>
        <p:nvSpPr>
          <p:cNvPr id="237" name="Text Placeholder 4"/>
          <p:cNvSpPr>
            <a:spLocks noGrp="1"/>
          </p:cNvSpPr>
          <p:nvPr>
            <p:ph type="body" sz="half" idx="13"/>
          </p:nvPr>
        </p:nvSpPr>
        <p:spPr>
          <a:xfrm>
            <a:off x="491067" y="2366434"/>
            <a:ext cx="11222567" cy="2125134"/>
          </a:xfrm>
          <a:prstGeom prst="rect">
            <a:avLst/>
          </a:prstGeom>
        </p:spPr>
        <p:txBody>
          <a:bodyPr lIns="0" tIns="0" rIns="0" bIns="0" anchor="ctr"/>
          <a:lstStyle/>
          <a:p>
            <a:pPr marL="0" indent="0" algn="ctr" defTabSz="1219184">
              <a:lnSpc>
                <a:spcPct val="100000"/>
              </a:lnSpc>
              <a:spcBef>
                <a:spcPts val="1300"/>
              </a:spcBef>
              <a:buSzTx/>
              <a:buFontTx/>
              <a:buNone/>
              <a:defRPr sz="5300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238" name="Straight Connector 4"/>
          <p:cNvSpPr/>
          <p:nvPr/>
        </p:nvSpPr>
        <p:spPr>
          <a:xfrm>
            <a:off x="490369" y="6383866"/>
            <a:ext cx="11223265" cy="1"/>
          </a:xfrm>
          <a:prstGeom prst="line">
            <a:avLst/>
          </a:prstGeom>
          <a:ln w="28575">
            <a:solidFill>
              <a:srgbClr val="FFFFFF"/>
            </a:solidFill>
          </a:ln>
        </p:spPr>
        <p:txBody>
          <a:bodyPr lIns="45719" rIns="45719"/>
          <a:lstStyle/>
          <a:p>
            <a:endParaRPr/>
          </a:p>
        </p:txBody>
      </p:sp>
      <p:sp>
        <p:nvSpPr>
          <p:cNvPr id="239" name="Diabildsnummer"/>
          <p:cNvSpPr txBox="1">
            <a:spLocks noGrp="1"/>
          </p:cNvSpPr>
          <p:nvPr>
            <p:ph type="sldNum" sz="quarter" idx="2"/>
          </p:nvPr>
        </p:nvSpPr>
        <p:spPr>
          <a:xfrm>
            <a:off x="5892800" y="6172200"/>
            <a:ext cx="2844800" cy="36830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el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Titeltext</a:t>
            </a:r>
          </a:p>
        </p:txBody>
      </p:sp>
      <p:sp>
        <p:nvSpPr>
          <p:cNvPr id="21" name="Brödtext nivå ett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Brödtext nivå ett</a:t>
            </a:r>
          </a:p>
          <a:p>
            <a:pPr lvl="1"/>
            <a:r>
              <a:t>Brödtext nivå två</a:t>
            </a:r>
          </a:p>
          <a:p>
            <a:pPr lvl="2"/>
            <a:r>
              <a:t>Brödtext nivå tre</a:t>
            </a:r>
          </a:p>
          <a:p>
            <a:pPr lvl="3"/>
            <a:r>
              <a:t>Brödtext nivå fyra</a:t>
            </a:r>
          </a:p>
          <a:p>
            <a:pPr lvl="4"/>
            <a:r>
              <a:t>Brödtext nivå fem</a:t>
            </a:r>
          </a:p>
        </p:txBody>
      </p:sp>
      <p:sp>
        <p:nvSpPr>
          <p:cNvPr id="22" name="Diabilds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Full He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Straight Connector 9"/>
          <p:cNvSpPr/>
          <p:nvPr/>
        </p:nvSpPr>
        <p:spPr>
          <a:xfrm>
            <a:off x="478366" y="474809"/>
            <a:ext cx="2614086" cy="1"/>
          </a:xfrm>
          <a:prstGeom prst="line">
            <a:avLst/>
          </a:prstGeom>
          <a:ln w="28575">
            <a:solidFill>
              <a:srgbClr val="4D4D4D"/>
            </a:solidFill>
          </a:ln>
        </p:spPr>
        <p:txBody>
          <a:bodyPr lIns="45719" rIns="45719"/>
          <a:lstStyle/>
          <a:p>
            <a:endParaRPr/>
          </a:p>
        </p:txBody>
      </p:sp>
      <p:sp>
        <p:nvSpPr>
          <p:cNvPr id="247" name="Rectangle 6"/>
          <p:cNvSpPr/>
          <p:nvPr/>
        </p:nvSpPr>
        <p:spPr>
          <a:xfrm>
            <a:off x="3329516" y="7407"/>
            <a:ext cx="8862484" cy="6850593"/>
          </a:xfrm>
          <a:prstGeom prst="rect">
            <a:avLst/>
          </a:prstGeom>
          <a:solidFill>
            <a:srgbClr val="F2F2F2"/>
          </a:solidFill>
          <a:ln w="12700">
            <a:miter lim="400000"/>
          </a:ln>
        </p:spPr>
        <p:txBody>
          <a:bodyPr lIns="45719" rIns="45719" anchor="ctr"/>
          <a:lstStyle/>
          <a:p>
            <a:pPr algn="ctr" defTabSz="914377">
              <a:defRPr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248" name="Titeltext"/>
          <p:cNvSpPr txBox="1">
            <a:spLocks noGrp="1"/>
          </p:cNvSpPr>
          <p:nvPr>
            <p:ph type="title"/>
          </p:nvPr>
        </p:nvSpPr>
        <p:spPr>
          <a:xfrm>
            <a:off x="475487" y="693456"/>
            <a:ext cx="2618085" cy="755905"/>
          </a:xfrm>
          <a:prstGeom prst="rect">
            <a:avLst/>
          </a:prstGeom>
        </p:spPr>
        <p:txBody>
          <a:bodyPr lIns="0" tIns="0" rIns="0" bIns="0" anchor="t"/>
          <a:lstStyle>
            <a:lvl1pPr defTabSz="1219184">
              <a:lnSpc>
                <a:spcPct val="100000"/>
              </a:lnSpc>
              <a:spcBef>
                <a:spcPts val="400"/>
              </a:spcBef>
              <a:defRPr sz="2100" b="1">
                <a:solidFill>
                  <a:srgbClr val="4D4D4D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Titeltext</a:t>
            </a:r>
          </a:p>
        </p:txBody>
      </p:sp>
      <p:sp>
        <p:nvSpPr>
          <p:cNvPr id="249" name="Brödtext nivå ett…"/>
          <p:cNvSpPr txBox="1">
            <a:spLocks noGrp="1"/>
          </p:cNvSpPr>
          <p:nvPr>
            <p:ph type="body" sz="quarter" idx="1"/>
          </p:nvPr>
        </p:nvSpPr>
        <p:spPr>
          <a:xfrm>
            <a:off x="475488" y="6089265"/>
            <a:ext cx="2609726" cy="294602"/>
          </a:xfrm>
          <a:prstGeom prst="rect">
            <a:avLst/>
          </a:prstGeom>
        </p:spPr>
        <p:txBody>
          <a:bodyPr lIns="0" tIns="0" rIns="0" bIns="0" anchor="b"/>
          <a:lstStyle>
            <a:lvl1pPr marL="0" indent="0" defTabSz="1219184">
              <a:lnSpc>
                <a:spcPct val="100000"/>
              </a:lnSpc>
              <a:spcBef>
                <a:spcPts val="1300"/>
              </a:spcBef>
              <a:buSzTx/>
              <a:buFontTx/>
              <a:buNone/>
              <a:defRPr sz="900">
                <a:solidFill>
                  <a:srgbClr val="4D4D4D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indent="0" defTabSz="1219184">
              <a:lnSpc>
                <a:spcPct val="100000"/>
              </a:lnSpc>
              <a:spcBef>
                <a:spcPts val="1300"/>
              </a:spcBef>
              <a:buSzTx/>
              <a:buFontTx/>
              <a:buNone/>
              <a:defRPr sz="900">
                <a:solidFill>
                  <a:srgbClr val="4D4D4D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20250" indent="-120250" defTabSz="1219184">
              <a:lnSpc>
                <a:spcPct val="100000"/>
              </a:lnSpc>
              <a:spcBef>
                <a:spcPts val="1300"/>
              </a:spcBef>
              <a:buFontTx/>
              <a:defRPr sz="900">
                <a:solidFill>
                  <a:srgbClr val="4D4D4D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329266" indent="-115488" defTabSz="1219184">
              <a:lnSpc>
                <a:spcPct val="100000"/>
              </a:lnSpc>
              <a:spcBef>
                <a:spcPts val="1300"/>
              </a:spcBef>
              <a:buFontTx/>
              <a:buChar char="−"/>
              <a:defRPr sz="900">
                <a:solidFill>
                  <a:srgbClr val="4D4D4D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573999" indent="-146443" defTabSz="1219184">
              <a:lnSpc>
                <a:spcPct val="100000"/>
              </a:lnSpc>
              <a:spcBef>
                <a:spcPts val="1300"/>
              </a:spcBef>
              <a:buFontTx/>
              <a:buChar char="−"/>
              <a:defRPr sz="900">
                <a:solidFill>
                  <a:srgbClr val="4D4D4D"/>
                </a:solidFill>
                <a:latin typeface="Arial"/>
                <a:ea typeface="Arial"/>
                <a:cs typeface="Arial"/>
                <a:sym typeface="Arial"/>
              </a:defRPr>
            </a:lvl5pPr>
          </a:lstStyle>
          <a:p>
            <a:r>
              <a:t>Brödtext nivå ett</a:t>
            </a:r>
          </a:p>
          <a:p>
            <a:pPr lvl="1"/>
            <a:r>
              <a:t>Brödtext nivå två</a:t>
            </a:r>
          </a:p>
          <a:p>
            <a:pPr lvl="2"/>
            <a:r>
              <a:t>Brödtext nivå tre</a:t>
            </a:r>
          </a:p>
          <a:p>
            <a:pPr lvl="3"/>
            <a:r>
              <a:t>Brödtext nivå fyra</a:t>
            </a:r>
          </a:p>
          <a:p>
            <a:pPr lvl="4"/>
            <a:r>
              <a:t>Brödtext nivå fem</a:t>
            </a:r>
          </a:p>
        </p:txBody>
      </p:sp>
      <p:sp>
        <p:nvSpPr>
          <p:cNvPr id="250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475488" y="1449361"/>
            <a:ext cx="2609726" cy="3990475"/>
          </a:xfrm>
          <a:prstGeom prst="rect">
            <a:avLst/>
          </a:prstGeom>
        </p:spPr>
        <p:txBody>
          <a:bodyPr lIns="0" tIns="0" rIns="0" bIns="0"/>
          <a:lstStyle/>
          <a:p>
            <a:pPr marL="0" indent="0" defTabSz="1219184">
              <a:lnSpc>
                <a:spcPct val="100000"/>
              </a:lnSpc>
              <a:spcBef>
                <a:spcPts val="1300"/>
              </a:spcBef>
              <a:buSzTx/>
              <a:buFontTx/>
              <a:buNone/>
              <a:defRPr sz="1600" b="1">
                <a:solidFill>
                  <a:srgbClr val="4D4D4D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251" name="Picture Placeholder 4"/>
          <p:cNvSpPr>
            <a:spLocks noGrp="1"/>
          </p:cNvSpPr>
          <p:nvPr>
            <p:ph type="pic" idx="14"/>
          </p:nvPr>
        </p:nvSpPr>
        <p:spPr>
          <a:xfrm>
            <a:off x="3329516" y="0"/>
            <a:ext cx="8862484" cy="6851651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252" name="Text Placeholder 10"/>
          <p:cNvSpPr>
            <a:spLocks noGrp="1"/>
          </p:cNvSpPr>
          <p:nvPr>
            <p:ph type="body" sz="quarter" idx="15"/>
          </p:nvPr>
        </p:nvSpPr>
        <p:spPr>
          <a:xfrm>
            <a:off x="8875184" y="4796366"/>
            <a:ext cx="2779184" cy="1380068"/>
          </a:xfrm>
          <a:prstGeom prst="rect">
            <a:avLst/>
          </a:prstGeom>
        </p:spPr>
        <p:txBody>
          <a:bodyPr lIns="0" tIns="0" rIns="0" bIns="0"/>
          <a:lstStyle/>
          <a:p>
            <a:pPr marL="0" indent="0" defTabSz="1219184">
              <a:lnSpc>
                <a:spcPct val="100000"/>
              </a:lnSpc>
              <a:spcBef>
                <a:spcPts val="1300"/>
              </a:spcBef>
              <a:buSzTx/>
              <a:buFontTx/>
              <a:buNone/>
              <a:defRPr sz="3200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253" name="Diabildsnummer"/>
          <p:cNvSpPr txBox="1">
            <a:spLocks noGrp="1"/>
          </p:cNvSpPr>
          <p:nvPr>
            <p:ph type="sldNum" sz="quarter" idx="2"/>
          </p:nvPr>
        </p:nvSpPr>
        <p:spPr>
          <a:xfrm>
            <a:off x="5892800" y="6172200"/>
            <a:ext cx="2844800" cy="36830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Full Height Sim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Titeltext"/>
          <p:cNvSpPr txBox="1">
            <a:spLocks noGrp="1"/>
          </p:cNvSpPr>
          <p:nvPr>
            <p:ph type="title"/>
          </p:nvPr>
        </p:nvSpPr>
        <p:spPr>
          <a:xfrm>
            <a:off x="475488" y="4237459"/>
            <a:ext cx="2618158" cy="2127945"/>
          </a:xfrm>
          <a:prstGeom prst="rect">
            <a:avLst/>
          </a:prstGeom>
        </p:spPr>
        <p:txBody>
          <a:bodyPr lIns="0" tIns="0" rIns="0" bIns="0" anchor="b"/>
          <a:lstStyle>
            <a:lvl1pPr defTabSz="1219184">
              <a:spcBef>
                <a:spcPts val="400"/>
              </a:spcBef>
              <a:defRPr sz="3200" b="1">
                <a:solidFill>
                  <a:srgbClr val="4D4D4D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Titeltext</a:t>
            </a:r>
          </a:p>
        </p:txBody>
      </p:sp>
      <p:sp>
        <p:nvSpPr>
          <p:cNvPr id="261" name="Brödtext nivå ett…"/>
          <p:cNvSpPr txBox="1">
            <a:spLocks noGrp="1"/>
          </p:cNvSpPr>
          <p:nvPr>
            <p:ph type="body" sz="quarter" idx="1"/>
          </p:nvPr>
        </p:nvSpPr>
        <p:spPr>
          <a:xfrm>
            <a:off x="6218766" y="6073871"/>
            <a:ext cx="5494868" cy="309996"/>
          </a:xfrm>
          <a:prstGeom prst="rect">
            <a:avLst/>
          </a:prstGeom>
        </p:spPr>
        <p:txBody>
          <a:bodyPr lIns="0" tIns="0" rIns="0" bIns="0" anchor="b"/>
          <a:lstStyle>
            <a:lvl1pPr marL="0" indent="0" algn="r" defTabSz="1219184">
              <a:lnSpc>
                <a:spcPct val="100000"/>
              </a:lnSpc>
              <a:spcBef>
                <a:spcPts val="1300"/>
              </a:spcBef>
              <a:buSzTx/>
              <a:buFontTx/>
              <a:buNone/>
              <a:defRPr sz="900">
                <a:solidFill>
                  <a:srgbClr val="4D4D4D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indent="0" algn="r" defTabSz="1219184">
              <a:lnSpc>
                <a:spcPct val="100000"/>
              </a:lnSpc>
              <a:spcBef>
                <a:spcPts val="1300"/>
              </a:spcBef>
              <a:buSzTx/>
              <a:buFontTx/>
              <a:buNone/>
              <a:defRPr sz="900">
                <a:solidFill>
                  <a:srgbClr val="4D4D4D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20250" indent="-120250" algn="r" defTabSz="1219184">
              <a:lnSpc>
                <a:spcPct val="100000"/>
              </a:lnSpc>
              <a:spcBef>
                <a:spcPts val="1300"/>
              </a:spcBef>
              <a:buFontTx/>
              <a:defRPr sz="900">
                <a:solidFill>
                  <a:srgbClr val="4D4D4D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329266" indent="-115488" algn="r" defTabSz="1219184">
              <a:lnSpc>
                <a:spcPct val="100000"/>
              </a:lnSpc>
              <a:spcBef>
                <a:spcPts val="1300"/>
              </a:spcBef>
              <a:buFontTx/>
              <a:buChar char="−"/>
              <a:defRPr sz="900">
                <a:solidFill>
                  <a:srgbClr val="4D4D4D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573999" indent="-146443" algn="r" defTabSz="1219184">
              <a:lnSpc>
                <a:spcPct val="100000"/>
              </a:lnSpc>
              <a:spcBef>
                <a:spcPts val="1300"/>
              </a:spcBef>
              <a:buFontTx/>
              <a:buChar char="−"/>
              <a:defRPr sz="900">
                <a:solidFill>
                  <a:srgbClr val="4D4D4D"/>
                </a:solidFill>
                <a:latin typeface="Arial"/>
                <a:ea typeface="Arial"/>
                <a:cs typeface="Arial"/>
                <a:sym typeface="Arial"/>
              </a:defRPr>
            </a:lvl5pPr>
          </a:lstStyle>
          <a:p>
            <a:r>
              <a:t>Brödtext nivå ett</a:t>
            </a:r>
          </a:p>
          <a:p>
            <a:pPr lvl="1"/>
            <a:r>
              <a:t>Brödtext nivå två</a:t>
            </a:r>
          </a:p>
          <a:p>
            <a:pPr lvl="2"/>
            <a:r>
              <a:t>Brödtext nivå tre</a:t>
            </a:r>
          </a:p>
          <a:p>
            <a:pPr lvl="3"/>
            <a:r>
              <a:t>Brödtext nivå fyra</a:t>
            </a:r>
          </a:p>
          <a:p>
            <a:pPr lvl="4"/>
            <a:r>
              <a:t>Brödtext nivå fem</a:t>
            </a:r>
          </a:p>
        </p:txBody>
      </p:sp>
      <p:sp>
        <p:nvSpPr>
          <p:cNvPr id="262" name="Rectangle 5"/>
          <p:cNvSpPr/>
          <p:nvPr/>
        </p:nvSpPr>
        <p:spPr>
          <a:xfrm>
            <a:off x="3329516" y="7407"/>
            <a:ext cx="8862484" cy="6850593"/>
          </a:xfrm>
          <a:prstGeom prst="rect">
            <a:avLst/>
          </a:prstGeom>
          <a:solidFill>
            <a:srgbClr val="F2F2F2"/>
          </a:solidFill>
          <a:ln w="12700">
            <a:miter lim="400000"/>
          </a:ln>
        </p:spPr>
        <p:txBody>
          <a:bodyPr lIns="45719" rIns="45719" anchor="ctr"/>
          <a:lstStyle/>
          <a:p>
            <a:pPr algn="ctr" defTabSz="914377">
              <a:defRPr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263" name="Picture Placeholder 4"/>
          <p:cNvSpPr>
            <a:spLocks noGrp="1"/>
          </p:cNvSpPr>
          <p:nvPr>
            <p:ph type="pic" idx="13"/>
          </p:nvPr>
        </p:nvSpPr>
        <p:spPr>
          <a:xfrm>
            <a:off x="3329516" y="0"/>
            <a:ext cx="8862484" cy="6851905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264" name="Diabildsnummer"/>
          <p:cNvSpPr txBox="1">
            <a:spLocks noGrp="1"/>
          </p:cNvSpPr>
          <p:nvPr>
            <p:ph type="sldNum" sz="quarter" idx="2"/>
          </p:nvPr>
        </p:nvSpPr>
        <p:spPr>
          <a:xfrm>
            <a:off x="5892800" y="6172200"/>
            <a:ext cx="2844800" cy="36830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Case Study (ligh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" name="Straight Connector 9"/>
          <p:cNvSpPr/>
          <p:nvPr/>
        </p:nvSpPr>
        <p:spPr>
          <a:xfrm>
            <a:off x="478366" y="474809"/>
            <a:ext cx="2614086" cy="1"/>
          </a:xfrm>
          <a:prstGeom prst="line">
            <a:avLst/>
          </a:prstGeom>
          <a:ln w="28575">
            <a:solidFill>
              <a:srgbClr val="4D4D4D"/>
            </a:solidFill>
          </a:ln>
        </p:spPr>
        <p:txBody>
          <a:bodyPr lIns="45719" rIns="45719"/>
          <a:lstStyle/>
          <a:p>
            <a:endParaRPr/>
          </a:p>
        </p:txBody>
      </p:sp>
      <p:sp>
        <p:nvSpPr>
          <p:cNvPr id="272" name="Rectangle 10"/>
          <p:cNvSpPr/>
          <p:nvPr/>
        </p:nvSpPr>
        <p:spPr>
          <a:xfrm>
            <a:off x="0" y="2"/>
            <a:ext cx="12192000" cy="4008965"/>
          </a:xfrm>
          <a:prstGeom prst="rect">
            <a:avLst/>
          </a:prstGeom>
          <a:solidFill>
            <a:srgbClr val="F2F2F2"/>
          </a:solidFill>
          <a:ln w="12700">
            <a:miter lim="400000"/>
          </a:ln>
        </p:spPr>
        <p:txBody>
          <a:bodyPr lIns="45719" rIns="45719" anchor="ctr"/>
          <a:lstStyle/>
          <a:p>
            <a:pPr algn="ctr" defTabSz="914377">
              <a:defRPr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273" name="Picture Placeholder 8"/>
          <p:cNvSpPr>
            <a:spLocks noGrp="1"/>
          </p:cNvSpPr>
          <p:nvPr>
            <p:ph type="pic" idx="13"/>
          </p:nvPr>
        </p:nvSpPr>
        <p:spPr>
          <a:xfrm>
            <a:off x="1" y="-2"/>
            <a:ext cx="12189884" cy="4008970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274" name="Titeltext"/>
          <p:cNvSpPr txBox="1">
            <a:spLocks noGrp="1"/>
          </p:cNvSpPr>
          <p:nvPr>
            <p:ph type="title"/>
          </p:nvPr>
        </p:nvSpPr>
        <p:spPr>
          <a:xfrm>
            <a:off x="480000" y="692151"/>
            <a:ext cx="11233633" cy="755905"/>
          </a:xfrm>
          <a:prstGeom prst="rect">
            <a:avLst/>
          </a:prstGeom>
        </p:spPr>
        <p:txBody>
          <a:bodyPr lIns="0" tIns="0" rIns="0" bIns="0" anchor="t"/>
          <a:lstStyle>
            <a:lvl1pPr defTabSz="1219184">
              <a:lnSpc>
                <a:spcPct val="100000"/>
              </a:lnSpc>
              <a:spcBef>
                <a:spcPts val="400"/>
              </a:spcBef>
              <a:defRPr sz="2100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Titeltext</a:t>
            </a:r>
          </a:p>
        </p:txBody>
      </p:sp>
      <p:sp>
        <p:nvSpPr>
          <p:cNvPr id="275" name="Brödtext nivå ett…"/>
          <p:cNvSpPr txBox="1">
            <a:spLocks noGrp="1"/>
          </p:cNvSpPr>
          <p:nvPr>
            <p:ph type="body" sz="quarter" idx="1"/>
          </p:nvPr>
        </p:nvSpPr>
        <p:spPr>
          <a:xfrm>
            <a:off x="6247122" y="6108062"/>
            <a:ext cx="5500550" cy="286968"/>
          </a:xfrm>
          <a:prstGeom prst="rect">
            <a:avLst/>
          </a:prstGeom>
        </p:spPr>
        <p:txBody>
          <a:bodyPr lIns="0" tIns="0" rIns="0" bIns="0" anchor="b"/>
          <a:lstStyle>
            <a:lvl1pPr marL="0" indent="0" algn="r" defTabSz="1219184">
              <a:lnSpc>
                <a:spcPct val="100000"/>
              </a:lnSpc>
              <a:spcBef>
                <a:spcPts val="1300"/>
              </a:spcBef>
              <a:buSzTx/>
              <a:buFontTx/>
              <a:buNone/>
              <a:defRPr sz="900">
                <a:solidFill>
                  <a:srgbClr val="4D4D4D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indent="0" algn="r" defTabSz="1219184">
              <a:lnSpc>
                <a:spcPct val="100000"/>
              </a:lnSpc>
              <a:spcBef>
                <a:spcPts val="1300"/>
              </a:spcBef>
              <a:buSzTx/>
              <a:buFontTx/>
              <a:buNone/>
              <a:defRPr sz="900">
                <a:solidFill>
                  <a:srgbClr val="4D4D4D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20250" indent="-120250" algn="r" defTabSz="1219184">
              <a:lnSpc>
                <a:spcPct val="100000"/>
              </a:lnSpc>
              <a:spcBef>
                <a:spcPts val="1300"/>
              </a:spcBef>
              <a:buFontTx/>
              <a:defRPr sz="900">
                <a:solidFill>
                  <a:srgbClr val="4D4D4D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329266" indent="-115488" algn="r" defTabSz="1219184">
              <a:lnSpc>
                <a:spcPct val="100000"/>
              </a:lnSpc>
              <a:spcBef>
                <a:spcPts val="1300"/>
              </a:spcBef>
              <a:buFontTx/>
              <a:buChar char="−"/>
              <a:defRPr sz="900">
                <a:solidFill>
                  <a:srgbClr val="4D4D4D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573999" indent="-146443" algn="r" defTabSz="1219184">
              <a:lnSpc>
                <a:spcPct val="100000"/>
              </a:lnSpc>
              <a:spcBef>
                <a:spcPts val="1300"/>
              </a:spcBef>
              <a:buFontTx/>
              <a:buChar char="−"/>
              <a:defRPr sz="900">
                <a:solidFill>
                  <a:srgbClr val="4D4D4D"/>
                </a:solidFill>
                <a:latin typeface="Arial"/>
                <a:ea typeface="Arial"/>
                <a:cs typeface="Arial"/>
                <a:sym typeface="Arial"/>
              </a:defRPr>
            </a:lvl5pPr>
          </a:lstStyle>
          <a:p>
            <a:r>
              <a:t>Brödtext nivå ett</a:t>
            </a:r>
          </a:p>
          <a:p>
            <a:pPr lvl="1"/>
            <a:r>
              <a:t>Brödtext nivå två</a:t>
            </a:r>
          </a:p>
          <a:p>
            <a:pPr lvl="2"/>
            <a:r>
              <a:t>Brödtext nivå tre</a:t>
            </a:r>
          </a:p>
          <a:p>
            <a:pPr lvl="3"/>
            <a:r>
              <a:t>Brödtext nivå fyra</a:t>
            </a:r>
          </a:p>
          <a:p>
            <a:pPr lvl="4"/>
            <a:r>
              <a:t>Brödtext nivå fem</a:t>
            </a:r>
          </a:p>
        </p:txBody>
      </p:sp>
      <p:sp>
        <p:nvSpPr>
          <p:cNvPr id="276" name="Text Placeholder 1"/>
          <p:cNvSpPr>
            <a:spLocks noGrp="1"/>
          </p:cNvSpPr>
          <p:nvPr>
            <p:ph type="body" sz="quarter" idx="14"/>
          </p:nvPr>
        </p:nvSpPr>
        <p:spPr>
          <a:xfrm>
            <a:off x="480484" y="4258733"/>
            <a:ext cx="3605085" cy="1828801"/>
          </a:xfrm>
          <a:prstGeom prst="rect">
            <a:avLst/>
          </a:prstGeom>
        </p:spPr>
        <p:txBody>
          <a:bodyPr lIns="0" tIns="0" rIns="0" bIns="0"/>
          <a:lstStyle/>
          <a:p>
            <a:pPr marL="0" indent="0" defTabSz="1219184">
              <a:lnSpc>
                <a:spcPct val="100000"/>
              </a:lnSpc>
              <a:spcBef>
                <a:spcPts val="1300"/>
              </a:spcBef>
              <a:buSzTx/>
              <a:buFontTx/>
              <a:buNone/>
              <a:defRPr sz="1600" b="1">
                <a:solidFill>
                  <a:srgbClr val="4D4D4D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277" name="Text Placeholder 2"/>
          <p:cNvSpPr>
            <a:spLocks noGrp="1"/>
          </p:cNvSpPr>
          <p:nvPr>
            <p:ph type="body" sz="quarter" idx="15"/>
          </p:nvPr>
        </p:nvSpPr>
        <p:spPr>
          <a:xfrm>
            <a:off x="4319311" y="4246193"/>
            <a:ext cx="3605086" cy="1828801"/>
          </a:xfrm>
          <a:prstGeom prst="rect">
            <a:avLst/>
          </a:prstGeom>
        </p:spPr>
        <p:txBody>
          <a:bodyPr lIns="0" tIns="0" rIns="0" bIns="0"/>
          <a:lstStyle/>
          <a:p>
            <a:pPr marL="0" indent="0" defTabSz="1219184">
              <a:lnSpc>
                <a:spcPct val="100000"/>
              </a:lnSpc>
              <a:spcBef>
                <a:spcPts val="1300"/>
              </a:spcBef>
              <a:buSzTx/>
              <a:buFontTx/>
              <a:buNone/>
              <a:defRPr sz="1600" b="1">
                <a:solidFill>
                  <a:srgbClr val="4D4D4D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278" name="Text Placeholder 3"/>
          <p:cNvSpPr>
            <a:spLocks noGrp="1"/>
          </p:cNvSpPr>
          <p:nvPr>
            <p:ph type="body" sz="quarter" idx="16"/>
          </p:nvPr>
        </p:nvSpPr>
        <p:spPr>
          <a:xfrm>
            <a:off x="8158142" y="4246193"/>
            <a:ext cx="3605086" cy="1828801"/>
          </a:xfrm>
          <a:prstGeom prst="rect">
            <a:avLst/>
          </a:prstGeom>
        </p:spPr>
        <p:txBody>
          <a:bodyPr lIns="0" tIns="0" rIns="0" bIns="0"/>
          <a:lstStyle/>
          <a:p>
            <a:pPr marL="0" indent="0" defTabSz="1219184">
              <a:lnSpc>
                <a:spcPct val="100000"/>
              </a:lnSpc>
              <a:spcBef>
                <a:spcPts val="1300"/>
              </a:spcBef>
              <a:buSzTx/>
              <a:buFontTx/>
              <a:buNone/>
              <a:defRPr sz="1600" b="1">
                <a:solidFill>
                  <a:srgbClr val="4D4D4D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279" name="Straight Connector 11"/>
          <p:cNvSpPr/>
          <p:nvPr/>
        </p:nvSpPr>
        <p:spPr>
          <a:xfrm>
            <a:off x="478366" y="474809"/>
            <a:ext cx="2614086" cy="1"/>
          </a:xfrm>
          <a:prstGeom prst="line">
            <a:avLst/>
          </a:prstGeom>
          <a:ln w="28575">
            <a:solidFill>
              <a:srgbClr val="FFFFFF"/>
            </a:solidFill>
          </a:ln>
        </p:spPr>
        <p:txBody>
          <a:bodyPr lIns="45719" rIns="45719"/>
          <a:lstStyle/>
          <a:p>
            <a:endParaRPr/>
          </a:p>
        </p:txBody>
      </p:sp>
      <p:sp>
        <p:nvSpPr>
          <p:cNvPr id="280" name="Text Placeholder 4"/>
          <p:cNvSpPr>
            <a:spLocks noGrp="1"/>
          </p:cNvSpPr>
          <p:nvPr>
            <p:ph type="body" sz="quarter" idx="17"/>
          </p:nvPr>
        </p:nvSpPr>
        <p:spPr>
          <a:xfrm>
            <a:off x="8847666" y="1636185"/>
            <a:ext cx="2865968" cy="1426634"/>
          </a:xfrm>
          <a:prstGeom prst="rect">
            <a:avLst/>
          </a:prstGeom>
        </p:spPr>
        <p:txBody>
          <a:bodyPr lIns="0" tIns="0" rIns="0" bIns="0"/>
          <a:lstStyle/>
          <a:p>
            <a:pPr marL="0" indent="0" defTabSz="1219184">
              <a:lnSpc>
                <a:spcPct val="100000"/>
              </a:lnSpc>
              <a:spcBef>
                <a:spcPts val="1300"/>
              </a:spcBef>
              <a:buSzTx/>
              <a:buFontTx/>
              <a:buNone/>
              <a:defRPr sz="3700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281" name="Diabildsnummer"/>
          <p:cNvSpPr txBox="1">
            <a:spLocks noGrp="1"/>
          </p:cNvSpPr>
          <p:nvPr>
            <p:ph type="sldNum" sz="quarter" idx="2"/>
          </p:nvPr>
        </p:nvSpPr>
        <p:spPr>
          <a:xfrm>
            <a:off x="5892800" y="6172200"/>
            <a:ext cx="2844800" cy="36830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Case Study (dark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Straight Connector 9"/>
          <p:cNvSpPr/>
          <p:nvPr/>
        </p:nvSpPr>
        <p:spPr>
          <a:xfrm>
            <a:off x="478366" y="474809"/>
            <a:ext cx="2614086" cy="1"/>
          </a:xfrm>
          <a:prstGeom prst="line">
            <a:avLst/>
          </a:prstGeom>
          <a:ln w="28575">
            <a:solidFill>
              <a:srgbClr val="4D4D4D"/>
            </a:solidFill>
          </a:ln>
        </p:spPr>
        <p:txBody>
          <a:bodyPr lIns="45719" rIns="45719"/>
          <a:lstStyle/>
          <a:p>
            <a:endParaRPr/>
          </a:p>
        </p:txBody>
      </p:sp>
      <p:sp>
        <p:nvSpPr>
          <p:cNvPr id="289" name="Rectangle 10"/>
          <p:cNvSpPr/>
          <p:nvPr/>
        </p:nvSpPr>
        <p:spPr>
          <a:xfrm>
            <a:off x="0" y="2"/>
            <a:ext cx="12192000" cy="4008965"/>
          </a:xfrm>
          <a:prstGeom prst="rect">
            <a:avLst/>
          </a:prstGeom>
          <a:solidFill>
            <a:srgbClr val="F2F2F2"/>
          </a:solidFill>
          <a:ln w="12700">
            <a:miter lim="400000"/>
          </a:ln>
        </p:spPr>
        <p:txBody>
          <a:bodyPr lIns="45719" rIns="45719" anchor="ctr"/>
          <a:lstStyle/>
          <a:p>
            <a:pPr algn="ctr" defTabSz="914377">
              <a:defRPr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290" name="Picture Placeholder 8"/>
          <p:cNvSpPr>
            <a:spLocks noGrp="1"/>
          </p:cNvSpPr>
          <p:nvPr>
            <p:ph type="pic" idx="13"/>
          </p:nvPr>
        </p:nvSpPr>
        <p:spPr>
          <a:xfrm>
            <a:off x="1" y="-2"/>
            <a:ext cx="12189884" cy="4008970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291" name="Titeltext"/>
          <p:cNvSpPr txBox="1">
            <a:spLocks noGrp="1"/>
          </p:cNvSpPr>
          <p:nvPr>
            <p:ph type="title"/>
          </p:nvPr>
        </p:nvSpPr>
        <p:spPr>
          <a:xfrm>
            <a:off x="480000" y="692151"/>
            <a:ext cx="11233633" cy="755905"/>
          </a:xfrm>
          <a:prstGeom prst="rect">
            <a:avLst/>
          </a:prstGeom>
        </p:spPr>
        <p:txBody>
          <a:bodyPr lIns="0" tIns="0" rIns="0" bIns="0" anchor="t"/>
          <a:lstStyle>
            <a:lvl1pPr defTabSz="1219184">
              <a:lnSpc>
                <a:spcPct val="100000"/>
              </a:lnSpc>
              <a:spcBef>
                <a:spcPts val="400"/>
              </a:spcBef>
              <a:defRPr sz="2100" b="1">
                <a:solidFill>
                  <a:srgbClr val="4D4D4D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Titeltext</a:t>
            </a:r>
          </a:p>
        </p:txBody>
      </p:sp>
      <p:sp>
        <p:nvSpPr>
          <p:cNvPr id="292" name="Brödtext nivå ett…"/>
          <p:cNvSpPr txBox="1">
            <a:spLocks noGrp="1"/>
          </p:cNvSpPr>
          <p:nvPr>
            <p:ph type="body" sz="quarter" idx="1"/>
          </p:nvPr>
        </p:nvSpPr>
        <p:spPr>
          <a:xfrm>
            <a:off x="6247122" y="6108062"/>
            <a:ext cx="5500550" cy="286968"/>
          </a:xfrm>
          <a:prstGeom prst="rect">
            <a:avLst/>
          </a:prstGeom>
        </p:spPr>
        <p:txBody>
          <a:bodyPr lIns="0" tIns="0" rIns="0" bIns="0" anchor="b"/>
          <a:lstStyle>
            <a:lvl1pPr marL="0" indent="0" algn="r" defTabSz="1219184">
              <a:lnSpc>
                <a:spcPct val="100000"/>
              </a:lnSpc>
              <a:spcBef>
                <a:spcPts val="1300"/>
              </a:spcBef>
              <a:buSzTx/>
              <a:buFontTx/>
              <a:buNone/>
              <a:defRPr sz="900">
                <a:solidFill>
                  <a:srgbClr val="4D4D4D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indent="0" algn="r" defTabSz="1219184">
              <a:lnSpc>
                <a:spcPct val="100000"/>
              </a:lnSpc>
              <a:spcBef>
                <a:spcPts val="1300"/>
              </a:spcBef>
              <a:buSzTx/>
              <a:buFontTx/>
              <a:buNone/>
              <a:defRPr sz="900">
                <a:solidFill>
                  <a:srgbClr val="4D4D4D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20250" indent="-120250" algn="r" defTabSz="1219184">
              <a:lnSpc>
                <a:spcPct val="100000"/>
              </a:lnSpc>
              <a:spcBef>
                <a:spcPts val="1300"/>
              </a:spcBef>
              <a:buFontTx/>
              <a:defRPr sz="900">
                <a:solidFill>
                  <a:srgbClr val="4D4D4D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329266" indent="-115488" algn="r" defTabSz="1219184">
              <a:lnSpc>
                <a:spcPct val="100000"/>
              </a:lnSpc>
              <a:spcBef>
                <a:spcPts val="1300"/>
              </a:spcBef>
              <a:buFontTx/>
              <a:buChar char="−"/>
              <a:defRPr sz="900">
                <a:solidFill>
                  <a:srgbClr val="4D4D4D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573999" indent="-146443" algn="r" defTabSz="1219184">
              <a:lnSpc>
                <a:spcPct val="100000"/>
              </a:lnSpc>
              <a:spcBef>
                <a:spcPts val="1300"/>
              </a:spcBef>
              <a:buFontTx/>
              <a:buChar char="−"/>
              <a:defRPr sz="900">
                <a:solidFill>
                  <a:srgbClr val="4D4D4D"/>
                </a:solidFill>
                <a:latin typeface="Arial"/>
                <a:ea typeface="Arial"/>
                <a:cs typeface="Arial"/>
                <a:sym typeface="Arial"/>
              </a:defRPr>
            </a:lvl5pPr>
          </a:lstStyle>
          <a:p>
            <a:r>
              <a:t>Brödtext nivå ett</a:t>
            </a:r>
          </a:p>
          <a:p>
            <a:pPr lvl="1"/>
            <a:r>
              <a:t>Brödtext nivå två</a:t>
            </a:r>
          </a:p>
          <a:p>
            <a:pPr lvl="2"/>
            <a:r>
              <a:t>Brödtext nivå tre</a:t>
            </a:r>
          </a:p>
          <a:p>
            <a:pPr lvl="3"/>
            <a:r>
              <a:t>Brödtext nivå fyra</a:t>
            </a:r>
          </a:p>
          <a:p>
            <a:pPr lvl="4"/>
            <a:r>
              <a:t>Brödtext nivå fem</a:t>
            </a:r>
          </a:p>
        </p:txBody>
      </p:sp>
      <p:sp>
        <p:nvSpPr>
          <p:cNvPr id="293" name="Text Placeholder 1"/>
          <p:cNvSpPr>
            <a:spLocks noGrp="1"/>
          </p:cNvSpPr>
          <p:nvPr>
            <p:ph type="body" sz="quarter" idx="14"/>
          </p:nvPr>
        </p:nvSpPr>
        <p:spPr>
          <a:xfrm>
            <a:off x="480484" y="4258733"/>
            <a:ext cx="3605085" cy="1828801"/>
          </a:xfrm>
          <a:prstGeom prst="rect">
            <a:avLst/>
          </a:prstGeom>
        </p:spPr>
        <p:txBody>
          <a:bodyPr lIns="0" tIns="0" rIns="0" bIns="0"/>
          <a:lstStyle/>
          <a:p>
            <a:pPr marL="0" indent="0" defTabSz="1219184">
              <a:lnSpc>
                <a:spcPct val="100000"/>
              </a:lnSpc>
              <a:spcBef>
                <a:spcPts val="1300"/>
              </a:spcBef>
              <a:buSzTx/>
              <a:buFontTx/>
              <a:buNone/>
              <a:defRPr sz="1600" b="1">
                <a:solidFill>
                  <a:srgbClr val="4D4D4D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294" name="Text Placeholder 2"/>
          <p:cNvSpPr>
            <a:spLocks noGrp="1"/>
          </p:cNvSpPr>
          <p:nvPr>
            <p:ph type="body" sz="quarter" idx="15"/>
          </p:nvPr>
        </p:nvSpPr>
        <p:spPr>
          <a:xfrm>
            <a:off x="4319311" y="4246193"/>
            <a:ext cx="3605086" cy="1828801"/>
          </a:xfrm>
          <a:prstGeom prst="rect">
            <a:avLst/>
          </a:prstGeom>
        </p:spPr>
        <p:txBody>
          <a:bodyPr lIns="0" tIns="0" rIns="0" bIns="0"/>
          <a:lstStyle/>
          <a:p>
            <a:pPr marL="0" indent="0" defTabSz="1219184">
              <a:lnSpc>
                <a:spcPct val="100000"/>
              </a:lnSpc>
              <a:spcBef>
                <a:spcPts val="1300"/>
              </a:spcBef>
              <a:buSzTx/>
              <a:buFontTx/>
              <a:buNone/>
              <a:defRPr sz="1600" b="1">
                <a:solidFill>
                  <a:srgbClr val="4D4D4D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295" name="Text Placeholder 3"/>
          <p:cNvSpPr>
            <a:spLocks noGrp="1"/>
          </p:cNvSpPr>
          <p:nvPr>
            <p:ph type="body" sz="quarter" idx="16"/>
          </p:nvPr>
        </p:nvSpPr>
        <p:spPr>
          <a:xfrm>
            <a:off x="8158142" y="4246193"/>
            <a:ext cx="3605086" cy="1828801"/>
          </a:xfrm>
          <a:prstGeom prst="rect">
            <a:avLst/>
          </a:prstGeom>
        </p:spPr>
        <p:txBody>
          <a:bodyPr lIns="0" tIns="0" rIns="0" bIns="0"/>
          <a:lstStyle/>
          <a:p>
            <a:pPr marL="0" indent="0" defTabSz="1219184">
              <a:lnSpc>
                <a:spcPct val="100000"/>
              </a:lnSpc>
              <a:spcBef>
                <a:spcPts val="1300"/>
              </a:spcBef>
              <a:buSzTx/>
              <a:buFontTx/>
              <a:buNone/>
              <a:defRPr sz="1600" b="1">
                <a:solidFill>
                  <a:srgbClr val="4D4D4D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296" name="Straight Connector 11"/>
          <p:cNvSpPr/>
          <p:nvPr/>
        </p:nvSpPr>
        <p:spPr>
          <a:xfrm>
            <a:off x="478366" y="474809"/>
            <a:ext cx="2614086" cy="1"/>
          </a:xfrm>
          <a:prstGeom prst="line">
            <a:avLst/>
          </a:prstGeom>
          <a:ln w="28575">
            <a:solidFill>
              <a:srgbClr val="4D4D4D"/>
            </a:solidFill>
          </a:ln>
        </p:spPr>
        <p:txBody>
          <a:bodyPr lIns="45719" rIns="45719"/>
          <a:lstStyle/>
          <a:p>
            <a:endParaRPr/>
          </a:p>
        </p:txBody>
      </p:sp>
      <p:sp>
        <p:nvSpPr>
          <p:cNvPr id="297" name="Text Placeholder 4"/>
          <p:cNvSpPr>
            <a:spLocks noGrp="1"/>
          </p:cNvSpPr>
          <p:nvPr>
            <p:ph type="body" sz="quarter" idx="17"/>
          </p:nvPr>
        </p:nvSpPr>
        <p:spPr>
          <a:xfrm>
            <a:off x="8847666" y="1636185"/>
            <a:ext cx="2865968" cy="1426634"/>
          </a:xfrm>
          <a:prstGeom prst="rect">
            <a:avLst/>
          </a:prstGeom>
        </p:spPr>
        <p:txBody>
          <a:bodyPr lIns="0" tIns="0" rIns="0" bIns="0"/>
          <a:lstStyle/>
          <a:p>
            <a:pPr marL="0" indent="0" defTabSz="1219184">
              <a:lnSpc>
                <a:spcPct val="100000"/>
              </a:lnSpc>
              <a:spcBef>
                <a:spcPts val="1300"/>
              </a:spcBef>
              <a:buSzTx/>
              <a:buFontTx/>
              <a:buNone/>
              <a:defRPr sz="3700" b="1">
                <a:solidFill>
                  <a:srgbClr val="4D4D4D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298" name="Diabildsnummer"/>
          <p:cNvSpPr txBox="1">
            <a:spLocks noGrp="1"/>
          </p:cNvSpPr>
          <p:nvPr>
            <p:ph type="sldNum" sz="quarter" idx="2"/>
          </p:nvPr>
        </p:nvSpPr>
        <p:spPr>
          <a:xfrm>
            <a:off x="5892800" y="6172200"/>
            <a:ext cx="2844800" cy="36830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Full Widt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" name="Straight Connector 9"/>
          <p:cNvSpPr/>
          <p:nvPr/>
        </p:nvSpPr>
        <p:spPr>
          <a:xfrm>
            <a:off x="478366" y="474809"/>
            <a:ext cx="2614086" cy="1"/>
          </a:xfrm>
          <a:prstGeom prst="line">
            <a:avLst/>
          </a:prstGeom>
          <a:ln w="28575">
            <a:solidFill>
              <a:srgbClr val="4D4D4D"/>
            </a:solidFill>
          </a:ln>
        </p:spPr>
        <p:txBody>
          <a:bodyPr lIns="45719" rIns="45719"/>
          <a:lstStyle/>
          <a:p>
            <a:endParaRPr/>
          </a:p>
        </p:txBody>
      </p:sp>
      <p:sp>
        <p:nvSpPr>
          <p:cNvPr id="306" name="Rectangle 6"/>
          <p:cNvSpPr/>
          <p:nvPr/>
        </p:nvSpPr>
        <p:spPr>
          <a:xfrm>
            <a:off x="1" y="1637116"/>
            <a:ext cx="12189884" cy="5220885"/>
          </a:xfrm>
          <a:prstGeom prst="rect">
            <a:avLst/>
          </a:prstGeom>
          <a:solidFill>
            <a:srgbClr val="F2F2F2"/>
          </a:solidFill>
          <a:ln w="12700">
            <a:miter lim="400000"/>
          </a:ln>
        </p:spPr>
        <p:txBody>
          <a:bodyPr lIns="45719" rIns="45719" anchor="ctr"/>
          <a:lstStyle/>
          <a:p>
            <a:pPr algn="ctr" defTabSz="914377">
              <a:defRPr>
                <a:solidFill>
                  <a:srgbClr val="F2F2F2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307" name="Titeltext"/>
          <p:cNvSpPr txBox="1">
            <a:spLocks noGrp="1"/>
          </p:cNvSpPr>
          <p:nvPr>
            <p:ph type="title"/>
          </p:nvPr>
        </p:nvSpPr>
        <p:spPr>
          <a:xfrm>
            <a:off x="480000" y="692151"/>
            <a:ext cx="11233633" cy="755905"/>
          </a:xfrm>
          <a:prstGeom prst="rect">
            <a:avLst/>
          </a:prstGeom>
        </p:spPr>
        <p:txBody>
          <a:bodyPr lIns="0" tIns="0" rIns="0" bIns="0" anchor="t"/>
          <a:lstStyle>
            <a:lvl1pPr defTabSz="1219184">
              <a:lnSpc>
                <a:spcPct val="100000"/>
              </a:lnSpc>
              <a:spcBef>
                <a:spcPts val="400"/>
              </a:spcBef>
              <a:defRPr sz="2100" b="1">
                <a:solidFill>
                  <a:srgbClr val="4D4D4D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Titeltext</a:t>
            </a:r>
          </a:p>
        </p:txBody>
      </p:sp>
      <p:sp>
        <p:nvSpPr>
          <p:cNvPr id="308" name="Brödtext nivå ett…"/>
          <p:cNvSpPr txBox="1">
            <a:spLocks noGrp="1"/>
          </p:cNvSpPr>
          <p:nvPr>
            <p:ph type="body" sz="quarter" idx="1"/>
          </p:nvPr>
        </p:nvSpPr>
        <p:spPr>
          <a:xfrm>
            <a:off x="6229489" y="6093885"/>
            <a:ext cx="5480782" cy="286968"/>
          </a:xfrm>
          <a:prstGeom prst="rect">
            <a:avLst/>
          </a:prstGeom>
        </p:spPr>
        <p:txBody>
          <a:bodyPr lIns="0" tIns="0" rIns="0" bIns="0" anchor="b"/>
          <a:lstStyle>
            <a:lvl1pPr marL="0" indent="0" algn="r" defTabSz="1219184">
              <a:lnSpc>
                <a:spcPct val="100000"/>
              </a:lnSpc>
              <a:spcBef>
                <a:spcPts val="1300"/>
              </a:spcBef>
              <a:buSzTx/>
              <a:buFontTx/>
              <a:buNone/>
              <a:defRPr sz="900">
                <a:solidFill>
                  <a:srgbClr val="4D4D4D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indent="0" algn="r" defTabSz="1219184">
              <a:lnSpc>
                <a:spcPct val="100000"/>
              </a:lnSpc>
              <a:spcBef>
                <a:spcPts val="1300"/>
              </a:spcBef>
              <a:buSzTx/>
              <a:buFontTx/>
              <a:buNone/>
              <a:defRPr sz="900">
                <a:solidFill>
                  <a:srgbClr val="4D4D4D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20250" indent="-120250" algn="r" defTabSz="1219184">
              <a:lnSpc>
                <a:spcPct val="100000"/>
              </a:lnSpc>
              <a:spcBef>
                <a:spcPts val="1300"/>
              </a:spcBef>
              <a:buFontTx/>
              <a:defRPr sz="900">
                <a:solidFill>
                  <a:srgbClr val="4D4D4D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329266" indent="-115488" algn="r" defTabSz="1219184">
              <a:lnSpc>
                <a:spcPct val="100000"/>
              </a:lnSpc>
              <a:spcBef>
                <a:spcPts val="1300"/>
              </a:spcBef>
              <a:buFontTx/>
              <a:buChar char="−"/>
              <a:defRPr sz="900">
                <a:solidFill>
                  <a:srgbClr val="4D4D4D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573999" indent="-146443" algn="r" defTabSz="1219184">
              <a:lnSpc>
                <a:spcPct val="100000"/>
              </a:lnSpc>
              <a:spcBef>
                <a:spcPts val="1300"/>
              </a:spcBef>
              <a:buFontTx/>
              <a:buChar char="−"/>
              <a:defRPr sz="900">
                <a:solidFill>
                  <a:srgbClr val="4D4D4D"/>
                </a:solidFill>
                <a:latin typeface="Arial"/>
                <a:ea typeface="Arial"/>
                <a:cs typeface="Arial"/>
                <a:sym typeface="Arial"/>
              </a:defRPr>
            </a:lvl5pPr>
          </a:lstStyle>
          <a:p>
            <a:r>
              <a:t>Brödtext nivå ett</a:t>
            </a:r>
          </a:p>
          <a:p>
            <a:pPr lvl="1"/>
            <a:r>
              <a:t>Brödtext nivå två</a:t>
            </a:r>
          </a:p>
          <a:p>
            <a:pPr lvl="2"/>
            <a:r>
              <a:t>Brödtext nivå tre</a:t>
            </a:r>
          </a:p>
          <a:p>
            <a:pPr lvl="3"/>
            <a:r>
              <a:t>Brödtext nivå fyra</a:t>
            </a:r>
          </a:p>
          <a:p>
            <a:pPr lvl="4"/>
            <a:r>
              <a:t>Brödtext nivå fem</a:t>
            </a:r>
          </a:p>
        </p:txBody>
      </p:sp>
      <p:sp>
        <p:nvSpPr>
          <p:cNvPr id="309" name="Picture Placeholder 4"/>
          <p:cNvSpPr>
            <a:spLocks noGrp="1"/>
          </p:cNvSpPr>
          <p:nvPr>
            <p:ph type="pic" idx="13"/>
          </p:nvPr>
        </p:nvSpPr>
        <p:spPr>
          <a:xfrm>
            <a:off x="1" y="1664207"/>
            <a:ext cx="12189884" cy="5193793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310" name="Text Placeholder 3"/>
          <p:cNvSpPr>
            <a:spLocks noGrp="1"/>
          </p:cNvSpPr>
          <p:nvPr>
            <p:ph type="body" sz="quarter" idx="14"/>
          </p:nvPr>
        </p:nvSpPr>
        <p:spPr>
          <a:xfrm>
            <a:off x="8634523" y="4055334"/>
            <a:ext cx="3060701" cy="1530353"/>
          </a:xfrm>
          <a:prstGeom prst="rect">
            <a:avLst/>
          </a:prstGeom>
        </p:spPr>
        <p:txBody>
          <a:bodyPr lIns="0" tIns="0" rIns="0" bIns="0"/>
          <a:lstStyle/>
          <a:p>
            <a:pPr marL="0" indent="0" defTabSz="1219184">
              <a:lnSpc>
                <a:spcPct val="100000"/>
              </a:lnSpc>
              <a:spcBef>
                <a:spcPts val="1300"/>
              </a:spcBef>
              <a:buSzTx/>
              <a:buFontTx/>
              <a:buNone/>
              <a:defRPr sz="3200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311" name="Diabildsnummer"/>
          <p:cNvSpPr txBox="1">
            <a:spLocks noGrp="1"/>
          </p:cNvSpPr>
          <p:nvPr>
            <p:ph type="sldNum" sz="quarter" idx="2"/>
          </p:nvPr>
        </p:nvSpPr>
        <p:spPr>
          <a:xfrm>
            <a:off x="5892800" y="6172200"/>
            <a:ext cx="2844800" cy="36830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2 images &amp;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" name="Straight Connector 9"/>
          <p:cNvSpPr/>
          <p:nvPr/>
        </p:nvSpPr>
        <p:spPr>
          <a:xfrm>
            <a:off x="478366" y="474809"/>
            <a:ext cx="2614086" cy="1"/>
          </a:xfrm>
          <a:prstGeom prst="line">
            <a:avLst/>
          </a:prstGeom>
          <a:ln w="28575">
            <a:solidFill>
              <a:srgbClr val="4D4D4D"/>
            </a:solidFill>
          </a:ln>
        </p:spPr>
        <p:txBody>
          <a:bodyPr lIns="45719" rIns="45719"/>
          <a:lstStyle/>
          <a:p>
            <a:endParaRPr/>
          </a:p>
        </p:txBody>
      </p:sp>
      <p:sp>
        <p:nvSpPr>
          <p:cNvPr id="319" name="Titeltext"/>
          <p:cNvSpPr txBox="1">
            <a:spLocks noGrp="1"/>
          </p:cNvSpPr>
          <p:nvPr>
            <p:ph type="title"/>
          </p:nvPr>
        </p:nvSpPr>
        <p:spPr>
          <a:xfrm>
            <a:off x="475487" y="692151"/>
            <a:ext cx="11228383" cy="755905"/>
          </a:xfrm>
          <a:prstGeom prst="rect">
            <a:avLst/>
          </a:prstGeom>
        </p:spPr>
        <p:txBody>
          <a:bodyPr lIns="0" tIns="0" rIns="0" bIns="0" anchor="t"/>
          <a:lstStyle>
            <a:lvl1pPr defTabSz="1219184">
              <a:lnSpc>
                <a:spcPct val="100000"/>
              </a:lnSpc>
              <a:spcBef>
                <a:spcPts val="400"/>
              </a:spcBef>
              <a:defRPr sz="2100" b="1">
                <a:solidFill>
                  <a:srgbClr val="4D4D4D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Titeltext</a:t>
            </a:r>
          </a:p>
        </p:txBody>
      </p:sp>
      <p:sp>
        <p:nvSpPr>
          <p:cNvPr id="320" name="Rectangle 9"/>
          <p:cNvSpPr/>
          <p:nvPr/>
        </p:nvSpPr>
        <p:spPr>
          <a:xfrm>
            <a:off x="487170" y="1660306"/>
            <a:ext cx="5462167" cy="3566581"/>
          </a:xfrm>
          <a:prstGeom prst="rect">
            <a:avLst/>
          </a:prstGeom>
          <a:solidFill>
            <a:srgbClr val="F2F2F2"/>
          </a:solidFill>
          <a:ln w="12700">
            <a:miter lim="400000"/>
          </a:ln>
        </p:spPr>
        <p:txBody>
          <a:bodyPr lIns="45719" rIns="45719" anchor="ctr"/>
          <a:lstStyle/>
          <a:p>
            <a:pPr algn="ctr" defTabSz="914377">
              <a:defRPr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321" name="Picture Placeholder 1"/>
          <p:cNvSpPr>
            <a:spLocks noGrp="1"/>
          </p:cNvSpPr>
          <p:nvPr>
            <p:ph type="pic" sz="half" idx="13"/>
          </p:nvPr>
        </p:nvSpPr>
        <p:spPr>
          <a:xfrm>
            <a:off x="476170" y="1633727"/>
            <a:ext cx="5475897" cy="3608833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322" name="Rectangle 14"/>
          <p:cNvSpPr/>
          <p:nvPr/>
        </p:nvSpPr>
        <p:spPr>
          <a:xfrm>
            <a:off x="6213183" y="1660306"/>
            <a:ext cx="5483490" cy="3566581"/>
          </a:xfrm>
          <a:prstGeom prst="rect">
            <a:avLst/>
          </a:prstGeom>
          <a:solidFill>
            <a:srgbClr val="F2F2F2"/>
          </a:solidFill>
          <a:ln w="12700">
            <a:miter lim="400000"/>
          </a:ln>
        </p:spPr>
        <p:txBody>
          <a:bodyPr lIns="45719" rIns="45719" anchor="ctr"/>
          <a:lstStyle/>
          <a:p>
            <a:pPr algn="ctr" defTabSz="914377">
              <a:defRPr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323" name="Picture Placeholder 2"/>
          <p:cNvSpPr>
            <a:spLocks noGrp="1"/>
          </p:cNvSpPr>
          <p:nvPr>
            <p:ph type="pic" sz="half" idx="14"/>
          </p:nvPr>
        </p:nvSpPr>
        <p:spPr>
          <a:xfrm>
            <a:off x="6202183" y="1633727"/>
            <a:ext cx="5497273" cy="3608833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324" name="Brödtext nivå ett…"/>
          <p:cNvSpPr txBox="1">
            <a:spLocks noGrp="1"/>
          </p:cNvSpPr>
          <p:nvPr>
            <p:ph type="body" sz="quarter" idx="1"/>
          </p:nvPr>
        </p:nvSpPr>
        <p:spPr>
          <a:xfrm>
            <a:off x="469081" y="5439833"/>
            <a:ext cx="5490077" cy="941918"/>
          </a:xfrm>
          <a:prstGeom prst="rect">
            <a:avLst/>
          </a:prstGeom>
        </p:spPr>
        <p:txBody>
          <a:bodyPr lIns="0" tIns="0" rIns="0" bIns="0"/>
          <a:lstStyle>
            <a:lvl1pPr marL="0" indent="0" defTabSz="1219184">
              <a:lnSpc>
                <a:spcPct val="100000"/>
              </a:lnSpc>
              <a:spcBef>
                <a:spcPts val="1300"/>
              </a:spcBef>
              <a:buSzTx/>
              <a:buFontTx/>
              <a:buNone/>
              <a:defRPr sz="1600" b="1">
                <a:solidFill>
                  <a:srgbClr val="4D4D4D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indent="0" defTabSz="1219184">
              <a:lnSpc>
                <a:spcPct val="100000"/>
              </a:lnSpc>
              <a:spcBef>
                <a:spcPts val="1300"/>
              </a:spcBef>
              <a:buSzTx/>
              <a:buFontTx/>
              <a:buNone/>
              <a:defRPr sz="1600" b="1">
                <a:solidFill>
                  <a:srgbClr val="4D4D4D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213779" indent="-213779" defTabSz="1219184">
              <a:lnSpc>
                <a:spcPct val="100000"/>
              </a:lnSpc>
              <a:spcBef>
                <a:spcPts val="1300"/>
              </a:spcBef>
              <a:buFontTx/>
              <a:defRPr sz="1600" b="1">
                <a:solidFill>
                  <a:srgbClr val="4D4D4D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419090" indent="-205312" defTabSz="1219184">
              <a:lnSpc>
                <a:spcPct val="100000"/>
              </a:lnSpc>
              <a:spcBef>
                <a:spcPts val="1300"/>
              </a:spcBef>
              <a:buFontTx/>
              <a:buChar char="−"/>
              <a:defRPr sz="1600" b="1">
                <a:solidFill>
                  <a:srgbClr val="4D4D4D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687900" indent="-260343" defTabSz="1219184">
              <a:lnSpc>
                <a:spcPct val="100000"/>
              </a:lnSpc>
              <a:spcBef>
                <a:spcPts val="1300"/>
              </a:spcBef>
              <a:buFontTx/>
              <a:buChar char="−"/>
              <a:defRPr sz="1600" b="1">
                <a:solidFill>
                  <a:srgbClr val="4D4D4D"/>
                </a:solidFill>
                <a:latin typeface="Arial"/>
                <a:ea typeface="Arial"/>
                <a:cs typeface="Arial"/>
                <a:sym typeface="Arial"/>
              </a:defRPr>
            </a:lvl5pPr>
          </a:lstStyle>
          <a:p>
            <a:r>
              <a:t>Brödtext nivå ett</a:t>
            </a:r>
          </a:p>
          <a:p>
            <a:pPr lvl="1"/>
            <a:r>
              <a:t>Brödtext nivå två</a:t>
            </a:r>
          </a:p>
          <a:p>
            <a:pPr lvl="2"/>
            <a:r>
              <a:t>Brödtext nivå tre</a:t>
            </a:r>
          </a:p>
          <a:p>
            <a:pPr lvl="3"/>
            <a:r>
              <a:t>Brödtext nivå fyra</a:t>
            </a:r>
          </a:p>
          <a:p>
            <a:pPr lvl="4"/>
            <a:r>
              <a:t>Brödtext nivå fem</a:t>
            </a:r>
          </a:p>
        </p:txBody>
      </p:sp>
      <p:sp>
        <p:nvSpPr>
          <p:cNvPr id="325" name="Text Placeholder 2"/>
          <p:cNvSpPr>
            <a:spLocks noGrp="1"/>
          </p:cNvSpPr>
          <p:nvPr>
            <p:ph type="body" sz="quarter" idx="15"/>
          </p:nvPr>
        </p:nvSpPr>
        <p:spPr>
          <a:xfrm>
            <a:off x="6216360" y="5439833"/>
            <a:ext cx="5498593" cy="941918"/>
          </a:xfrm>
          <a:prstGeom prst="rect">
            <a:avLst/>
          </a:prstGeom>
        </p:spPr>
        <p:txBody>
          <a:bodyPr lIns="0" tIns="0" rIns="0" bIns="0"/>
          <a:lstStyle/>
          <a:p>
            <a:pPr marL="0" indent="0" defTabSz="1219184">
              <a:lnSpc>
                <a:spcPct val="100000"/>
              </a:lnSpc>
              <a:spcBef>
                <a:spcPts val="1300"/>
              </a:spcBef>
              <a:buSzTx/>
              <a:buFontTx/>
              <a:buNone/>
              <a:defRPr sz="1600" b="1">
                <a:solidFill>
                  <a:srgbClr val="4D4D4D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326" name="Source"/>
          <p:cNvSpPr>
            <a:spLocks noGrp="1"/>
          </p:cNvSpPr>
          <p:nvPr>
            <p:ph type="body" sz="quarter" idx="16"/>
          </p:nvPr>
        </p:nvSpPr>
        <p:spPr>
          <a:xfrm>
            <a:off x="6233805" y="6424283"/>
            <a:ext cx="5500550" cy="286968"/>
          </a:xfrm>
          <a:prstGeom prst="rect">
            <a:avLst/>
          </a:prstGeom>
        </p:spPr>
        <p:txBody>
          <a:bodyPr lIns="0" tIns="0" rIns="0" bIns="0" anchor="b"/>
          <a:lstStyle/>
          <a:p>
            <a:pPr marL="0" indent="0" defTabSz="1219184">
              <a:lnSpc>
                <a:spcPct val="100000"/>
              </a:lnSpc>
              <a:spcBef>
                <a:spcPts val="1300"/>
              </a:spcBef>
              <a:buSzTx/>
              <a:buFontTx/>
              <a:buNone/>
              <a:defRPr sz="900">
                <a:solidFill>
                  <a:srgbClr val="4D4D4D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327" name="Diabildsnummer"/>
          <p:cNvSpPr txBox="1">
            <a:spLocks noGrp="1"/>
          </p:cNvSpPr>
          <p:nvPr>
            <p:ph type="sldNum" sz="quarter" idx="2"/>
          </p:nvPr>
        </p:nvSpPr>
        <p:spPr>
          <a:xfrm>
            <a:off x="5892800" y="6172200"/>
            <a:ext cx="2844800" cy="36830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3 Image &amp;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4" name="Straight Connector 9"/>
          <p:cNvSpPr/>
          <p:nvPr/>
        </p:nvSpPr>
        <p:spPr>
          <a:xfrm>
            <a:off x="478366" y="474809"/>
            <a:ext cx="2614086" cy="1"/>
          </a:xfrm>
          <a:prstGeom prst="line">
            <a:avLst/>
          </a:prstGeom>
          <a:ln w="28575">
            <a:solidFill>
              <a:srgbClr val="4D4D4D"/>
            </a:solidFill>
          </a:ln>
        </p:spPr>
        <p:txBody>
          <a:bodyPr lIns="45719" rIns="45719"/>
          <a:lstStyle/>
          <a:p>
            <a:endParaRPr/>
          </a:p>
        </p:txBody>
      </p:sp>
      <p:sp>
        <p:nvSpPr>
          <p:cNvPr id="335" name="Titeltext"/>
          <p:cNvSpPr txBox="1">
            <a:spLocks noGrp="1"/>
          </p:cNvSpPr>
          <p:nvPr>
            <p:ph type="title"/>
          </p:nvPr>
        </p:nvSpPr>
        <p:spPr>
          <a:xfrm>
            <a:off x="475487" y="692148"/>
            <a:ext cx="11228383" cy="755905"/>
          </a:xfrm>
          <a:prstGeom prst="rect">
            <a:avLst/>
          </a:prstGeom>
        </p:spPr>
        <p:txBody>
          <a:bodyPr lIns="0" tIns="0" rIns="0" bIns="0" anchor="t"/>
          <a:lstStyle>
            <a:lvl1pPr defTabSz="1219184">
              <a:lnSpc>
                <a:spcPct val="100000"/>
              </a:lnSpc>
              <a:spcBef>
                <a:spcPts val="400"/>
              </a:spcBef>
              <a:defRPr sz="2100" b="1">
                <a:solidFill>
                  <a:srgbClr val="4D4D4D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Titeltext</a:t>
            </a:r>
          </a:p>
        </p:txBody>
      </p:sp>
      <p:sp>
        <p:nvSpPr>
          <p:cNvPr id="336" name="Brödtext nivå ett…"/>
          <p:cNvSpPr txBox="1">
            <a:spLocks noGrp="1"/>
          </p:cNvSpPr>
          <p:nvPr>
            <p:ph type="body" sz="quarter" idx="1"/>
          </p:nvPr>
        </p:nvSpPr>
        <p:spPr>
          <a:xfrm>
            <a:off x="6259650" y="6115887"/>
            <a:ext cx="5500550" cy="280417"/>
          </a:xfrm>
          <a:prstGeom prst="rect">
            <a:avLst/>
          </a:prstGeom>
        </p:spPr>
        <p:txBody>
          <a:bodyPr lIns="0" tIns="0" rIns="0" bIns="0" anchor="b"/>
          <a:lstStyle>
            <a:lvl1pPr marL="0" indent="0" algn="r" defTabSz="1219184">
              <a:lnSpc>
                <a:spcPct val="100000"/>
              </a:lnSpc>
              <a:spcBef>
                <a:spcPts val="1300"/>
              </a:spcBef>
              <a:buSzTx/>
              <a:buFontTx/>
              <a:buNone/>
              <a:defRPr sz="900">
                <a:solidFill>
                  <a:srgbClr val="4D4D4D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indent="0" algn="r" defTabSz="1219184">
              <a:lnSpc>
                <a:spcPct val="100000"/>
              </a:lnSpc>
              <a:spcBef>
                <a:spcPts val="1300"/>
              </a:spcBef>
              <a:buSzTx/>
              <a:buFontTx/>
              <a:buNone/>
              <a:defRPr sz="900">
                <a:solidFill>
                  <a:srgbClr val="4D4D4D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20250" indent="-120250" algn="r" defTabSz="1219184">
              <a:lnSpc>
                <a:spcPct val="100000"/>
              </a:lnSpc>
              <a:spcBef>
                <a:spcPts val="1300"/>
              </a:spcBef>
              <a:buFontTx/>
              <a:defRPr sz="900">
                <a:solidFill>
                  <a:srgbClr val="4D4D4D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329266" indent="-115488" algn="r" defTabSz="1219184">
              <a:lnSpc>
                <a:spcPct val="100000"/>
              </a:lnSpc>
              <a:spcBef>
                <a:spcPts val="1300"/>
              </a:spcBef>
              <a:buFontTx/>
              <a:buChar char="−"/>
              <a:defRPr sz="900">
                <a:solidFill>
                  <a:srgbClr val="4D4D4D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573999" indent="-146443" algn="r" defTabSz="1219184">
              <a:lnSpc>
                <a:spcPct val="100000"/>
              </a:lnSpc>
              <a:spcBef>
                <a:spcPts val="1300"/>
              </a:spcBef>
              <a:buFontTx/>
              <a:buChar char="−"/>
              <a:defRPr sz="900">
                <a:solidFill>
                  <a:srgbClr val="4D4D4D"/>
                </a:solidFill>
                <a:latin typeface="Arial"/>
                <a:ea typeface="Arial"/>
                <a:cs typeface="Arial"/>
                <a:sym typeface="Arial"/>
              </a:defRPr>
            </a:lvl5pPr>
          </a:lstStyle>
          <a:p>
            <a:r>
              <a:t>Brödtext nivå ett</a:t>
            </a:r>
          </a:p>
          <a:p>
            <a:pPr lvl="1"/>
            <a:r>
              <a:t>Brödtext nivå två</a:t>
            </a:r>
          </a:p>
          <a:p>
            <a:pPr lvl="2"/>
            <a:r>
              <a:t>Brödtext nivå tre</a:t>
            </a:r>
          </a:p>
          <a:p>
            <a:pPr lvl="3"/>
            <a:r>
              <a:t>Brödtext nivå fyra</a:t>
            </a:r>
          </a:p>
          <a:p>
            <a:pPr lvl="4"/>
            <a:r>
              <a:t>Brödtext nivå fem</a:t>
            </a:r>
          </a:p>
        </p:txBody>
      </p:sp>
      <p:sp>
        <p:nvSpPr>
          <p:cNvPr id="337" name="Text Placeholder 1"/>
          <p:cNvSpPr>
            <a:spLocks noGrp="1"/>
          </p:cNvSpPr>
          <p:nvPr>
            <p:ph type="body" sz="quarter" idx="13"/>
          </p:nvPr>
        </p:nvSpPr>
        <p:spPr>
          <a:xfrm>
            <a:off x="480484" y="4258733"/>
            <a:ext cx="3605085" cy="1828801"/>
          </a:xfrm>
          <a:prstGeom prst="rect">
            <a:avLst/>
          </a:prstGeom>
        </p:spPr>
        <p:txBody>
          <a:bodyPr lIns="0" tIns="0" rIns="0" bIns="0"/>
          <a:lstStyle/>
          <a:p>
            <a:pPr marL="0" indent="0" defTabSz="1219184">
              <a:lnSpc>
                <a:spcPct val="100000"/>
              </a:lnSpc>
              <a:spcBef>
                <a:spcPts val="1300"/>
              </a:spcBef>
              <a:buSzTx/>
              <a:buFontTx/>
              <a:buNone/>
              <a:defRPr sz="1600" b="1">
                <a:solidFill>
                  <a:srgbClr val="4D4D4D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338" name="Text Placeholder 2"/>
          <p:cNvSpPr>
            <a:spLocks noGrp="1"/>
          </p:cNvSpPr>
          <p:nvPr>
            <p:ph type="body" sz="quarter" idx="14"/>
          </p:nvPr>
        </p:nvSpPr>
        <p:spPr>
          <a:xfrm>
            <a:off x="4311610" y="4258733"/>
            <a:ext cx="3605086" cy="1828801"/>
          </a:xfrm>
          <a:prstGeom prst="rect">
            <a:avLst/>
          </a:prstGeom>
        </p:spPr>
        <p:txBody>
          <a:bodyPr lIns="0" tIns="0" rIns="0" bIns="0"/>
          <a:lstStyle/>
          <a:p>
            <a:pPr marL="0" indent="0" defTabSz="1219184">
              <a:lnSpc>
                <a:spcPct val="100000"/>
              </a:lnSpc>
              <a:spcBef>
                <a:spcPts val="1300"/>
              </a:spcBef>
              <a:buSzTx/>
              <a:buFontTx/>
              <a:buNone/>
              <a:defRPr sz="1600" b="1">
                <a:solidFill>
                  <a:srgbClr val="4D4D4D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339" name="Text Placeholder 3"/>
          <p:cNvSpPr>
            <a:spLocks noGrp="1"/>
          </p:cNvSpPr>
          <p:nvPr>
            <p:ph type="body" sz="quarter" idx="15"/>
          </p:nvPr>
        </p:nvSpPr>
        <p:spPr>
          <a:xfrm>
            <a:off x="8155114" y="4258733"/>
            <a:ext cx="3605086" cy="1828801"/>
          </a:xfrm>
          <a:prstGeom prst="rect">
            <a:avLst/>
          </a:prstGeom>
        </p:spPr>
        <p:txBody>
          <a:bodyPr lIns="0" tIns="0" rIns="0" bIns="0"/>
          <a:lstStyle/>
          <a:p>
            <a:pPr marL="0" indent="0" defTabSz="1219184">
              <a:lnSpc>
                <a:spcPct val="100000"/>
              </a:lnSpc>
              <a:spcBef>
                <a:spcPts val="1300"/>
              </a:spcBef>
              <a:buSzTx/>
              <a:buFontTx/>
              <a:buNone/>
              <a:defRPr sz="1600" b="1">
                <a:solidFill>
                  <a:srgbClr val="4D4D4D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340" name="Rectangle 12"/>
          <p:cNvSpPr/>
          <p:nvPr/>
        </p:nvSpPr>
        <p:spPr>
          <a:xfrm>
            <a:off x="487171" y="1631951"/>
            <a:ext cx="3598399" cy="2377017"/>
          </a:xfrm>
          <a:prstGeom prst="rect">
            <a:avLst/>
          </a:prstGeom>
          <a:solidFill>
            <a:srgbClr val="F2F2F2"/>
          </a:solidFill>
          <a:ln w="12700">
            <a:miter lim="400000"/>
          </a:ln>
        </p:spPr>
        <p:txBody>
          <a:bodyPr lIns="45719" rIns="45719" anchor="ctr"/>
          <a:lstStyle/>
          <a:p>
            <a:pPr algn="ctr" defTabSz="914377">
              <a:defRPr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341" name="Picture Placeholder 1"/>
          <p:cNvSpPr>
            <a:spLocks noGrp="1"/>
          </p:cNvSpPr>
          <p:nvPr>
            <p:ph type="pic" sz="quarter" idx="16"/>
          </p:nvPr>
        </p:nvSpPr>
        <p:spPr>
          <a:xfrm>
            <a:off x="476170" y="1631947"/>
            <a:ext cx="3609401" cy="2377021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342" name="Rectangle 13"/>
          <p:cNvSpPr/>
          <p:nvPr/>
        </p:nvSpPr>
        <p:spPr>
          <a:xfrm>
            <a:off x="4311610" y="1631951"/>
            <a:ext cx="3598398" cy="2377017"/>
          </a:xfrm>
          <a:prstGeom prst="rect">
            <a:avLst/>
          </a:prstGeom>
          <a:solidFill>
            <a:srgbClr val="F2F2F2"/>
          </a:solidFill>
          <a:ln w="12700">
            <a:miter lim="400000"/>
          </a:ln>
        </p:spPr>
        <p:txBody>
          <a:bodyPr lIns="45719" rIns="45719" anchor="ctr"/>
          <a:lstStyle/>
          <a:p>
            <a:pPr algn="ctr" defTabSz="914377">
              <a:defRPr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343" name="Picture Placeholder 2"/>
          <p:cNvSpPr>
            <a:spLocks noGrp="1"/>
          </p:cNvSpPr>
          <p:nvPr>
            <p:ph type="pic" sz="quarter" idx="17"/>
          </p:nvPr>
        </p:nvSpPr>
        <p:spPr>
          <a:xfrm>
            <a:off x="4300609" y="1631947"/>
            <a:ext cx="3609401" cy="2377021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344" name="Rectangle 14"/>
          <p:cNvSpPr/>
          <p:nvPr/>
        </p:nvSpPr>
        <p:spPr>
          <a:xfrm>
            <a:off x="8110381" y="1631951"/>
            <a:ext cx="3598398" cy="2377017"/>
          </a:xfrm>
          <a:prstGeom prst="rect">
            <a:avLst/>
          </a:prstGeom>
          <a:solidFill>
            <a:srgbClr val="F2F2F2"/>
          </a:solidFill>
          <a:ln w="12700">
            <a:miter lim="400000"/>
          </a:ln>
        </p:spPr>
        <p:txBody>
          <a:bodyPr lIns="45719" rIns="45719" anchor="ctr"/>
          <a:lstStyle/>
          <a:p>
            <a:pPr algn="ctr" defTabSz="914377">
              <a:defRPr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345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8125360" y="1631947"/>
            <a:ext cx="3609400" cy="2377021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346" name="Diabildsnummer"/>
          <p:cNvSpPr txBox="1">
            <a:spLocks noGrp="1"/>
          </p:cNvSpPr>
          <p:nvPr>
            <p:ph type="sldNum" sz="quarter" idx="2"/>
          </p:nvPr>
        </p:nvSpPr>
        <p:spPr>
          <a:xfrm>
            <a:off x="5892800" y="6172200"/>
            <a:ext cx="2844800" cy="36830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4 images &amp;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3" name="Straight Connector 9"/>
          <p:cNvSpPr/>
          <p:nvPr/>
        </p:nvSpPr>
        <p:spPr>
          <a:xfrm>
            <a:off x="478366" y="474809"/>
            <a:ext cx="2614086" cy="1"/>
          </a:xfrm>
          <a:prstGeom prst="line">
            <a:avLst/>
          </a:prstGeom>
          <a:ln w="28575">
            <a:solidFill>
              <a:srgbClr val="4D4D4D"/>
            </a:solidFill>
          </a:ln>
        </p:spPr>
        <p:txBody>
          <a:bodyPr lIns="45719" rIns="45719"/>
          <a:lstStyle/>
          <a:p>
            <a:endParaRPr/>
          </a:p>
        </p:txBody>
      </p:sp>
      <p:sp>
        <p:nvSpPr>
          <p:cNvPr id="354" name="Titeltext"/>
          <p:cNvSpPr txBox="1">
            <a:spLocks noGrp="1"/>
          </p:cNvSpPr>
          <p:nvPr>
            <p:ph type="title"/>
          </p:nvPr>
        </p:nvSpPr>
        <p:spPr>
          <a:xfrm>
            <a:off x="480000" y="692151"/>
            <a:ext cx="11233633" cy="755905"/>
          </a:xfrm>
          <a:prstGeom prst="rect">
            <a:avLst/>
          </a:prstGeom>
        </p:spPr>
        <p:txBody>
          <a:bodyPr lIns="0" tIns="0" rIns="0" bIns="0" anchor="t"/>
          <a:lstStyle>
            <a:lvl1pPr defTabSz="1219184">
              <a:lnSpc>
                <a:spcPct val="100000"/>
              </a:lnSpc>
              <a:spcBef>
                <a:spcPts val="400"/>
              </a:spcBef>
              <a:defRPr sz="2100" b="1">
                <a:solidFill>
                  <a:srgbClr val="4D4D4D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Titeltext</a:t>
            </a:r>
          </a:p>
        </p:txBody>
      </p:sp>
      <p:sp>
        <p:nvSpPr>
          <p:cNvPr id="355" name="Brödtext nivå ett…"/>
          <p:cNvSpPr txBox="1">
            <a:spLocks noGrp="1"/>
          </p:cNvSpPr>
          <p:nvPr>
            <p:ph type="body" sz="quarter" idx="1"/>
          </p:nvPr>
        </p:nvSpPr>
        <p:spPr>
          <a:xfrm>
            <a:off x="6254496" y="6122099"/>
            <a:ext cx="5480782" cy="286968"/>
          </a:xfrm>
          <a:prstGeom prst="rect">
            <a:avLst/>
          </a:prstGeom>
        </p:spPr>
        <p:txBody>
          <a:bodyPr lIns="0" tIns="0" rIns="0" bIns="0" anchor="b"/>
          <a:lstStyle>
            <a:lvl1pPr marL="0" indent="0" algn="r" defTabSz="1219184">
              <a:lnSpc>
                <a:spcPct val="100000"/>
              </a:lnSpc>
              <a:spcBef>
                <a:spcPts val="1300"/>
              </a:spcBef>
              <a:buSzTx/>
              <a:buFontTx/>
              <a:buNone/>
              <a:defRPr sz="900">
                <a:solidFill>
                  <a:srgbClr val="4D4D4D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indent="0" algn="r" defTabSz="1219184">
              <a:lnSpc>
                <a:spcPct val="100000"/>
              </a:lnSpc>
              <a:spcBef>
                <a:spcPts val="1300"/>
              </a:spcBef>
              <a:buSzTx/>
              <a:buFontTx/>
              <a:buNone/>
              <a:defRPr sz="900">
                <a:solidFill>
                  <a:srgbClr val="4D4D4D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20250" indent="-120250" algn="r" defTabSz="1219184">
              <a:lnSpc>
                <a:spcPct val="100000"/>
              </a:lnSpc>
              <a:spcBef>
                <a:spcPts val="1300"/>
              </a:spcBef>
              <a:buFontTx/>
              <a:defRPr sz="900">
                <a:solidFill>
                  <a:srgbClr val="4D4D4D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329266" indent="-115488" algn="r" defTabSz="1219184">
              <a:lnSpc>
                <a:spcPct val="100000"/>
              </a:lnSpc>
              <a:spcBef>
                <a:spcPts val="1300"/>
              </a:spcBef>
              <a:buFontTx/>
              <a:buChar char="−"/>
              <a:defRPr sz="900">
                <a:solidFill>
                  <a:srgbClr val="4D4D4D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573999" indent="-146443" algn="r" defTabSz="1219184">
              <a:lnSpc>
                <a:spcPct val="100000"/>
              </a:lnSpc>
              <a:spcBef>
                <a:spcPts val="1300"/>
              </a:spcBef>
              <a:buFontTx/>
              <a:buChar char="−"/>
              <a:defRPr sz="900">
                <a:solidFill>
                  <a:srgbClr val="4D4D4D"/>
                </a:solidFill>
                <a:latin typeface="Arial"/>
                <a:ea typeface="Arial"/>
                <a:cs typeface="Arial"/>
                <a:sym typeface="Arial"/>
              </a:defRPr>
            </a:lvl5pPr>
          </a:lstStyle>
          <a:p>
            <a:r>
              <a:t>Brödtext nivå ett</a:t>
            </a:r>
          </a:p>
          <a:p>
            <a:pPr lvl="1"/>
            <a:r>
              <a:t>Brödtext nivå två</a:t>
            </a:r>
          </a:p>
          <a:p>
            <a:pPr lvl="2"/>
            <a:r>
              <a:t>Brödtext nivå tre</a:t>
            </a:r>
          </a:p>
          <a:p>
            <a:pPr lvl="3"/>
            <a:r>
              <a:t>Brödtext nivå fyra</a:t>
            </a:r>
          </a:p>
          <a:p>
            <a:pPr lvl="4"/>
            <a:r>
              <a:t>Brödtext nivå fem</a:t>
            </a:r>
          </a:p>
        </p:txBody>
      </p:sp>
      <p:sp>
        <p:nvSpPr>
          <p:cNvPr id="356" name="Rectangle 16"/>
          <p:cNvSpPr/>
          <p:nvPr/>
        </p:nvSpPr>
        <p:spPr>
          <a:xfrm>
            <a:off x="480269" y="1658727"/>
            <a:ext cx="2612184" cy="2378455"/>
          </a:xfrm>
          <a:prstGeom prst="rect">
            <a:avLst/>
          </a:prstGeom>
          <a:solidFill>
            <a:srgbClr val="F2F2F2"/>
          </a:solidFill>
          <a:ln w="12700">
            <a:miter lim="400000"/>
          </a:ln>
        </p:spPr>
        <p:txBody>
          <a:bodyPr lIns="45719" rIns="45719" anchor="ctr"/>
          <a:lstStyle/>
          <a:p>
            <a:pPr algn="ctr" defTabSz="914377">
              <a:defRPr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357" name="Picture Placeholder 1"/>
          <p:cNvSpPr>
            <a:spLocks noGrp="1"/>
          </p:cNvSpPr>
          <p:nvPr>
            <p:ph type="pic" sz="quarter" idx="13"/>
          </p:nvPr>
        </p:nvSpPr>
        <p:spPr>
          <a:xfrm>
            <a:off x="479998" y="1660305"/>
            <a:ext cx="2612453" cy="2377017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358" name="Rectangle 19"/>
          <p:cNvSpPr/>
          <p:nvPr/>
        </p:nvSpPr>
        <p:spPr>
          <a:xfrm>
            <a:off x="3335763" y="1658727"/>
            <a:ext cx="2612185" cy="2378455"/>
          </a:xfrm>
          <a:prstGeom prst="rect">
            <a:avLst/>
          </a:prstGeom>
          <a:solidFill>
            <a:srgbClr val="F2F2F2"/>
          </a:solidFill>
          <a:ln w="12700">
            <a:miter lim="400000"/>
          </a:ln>
        </p:spPr>
        <p:txBody>
          <a:bodyPr lIns="45719" rIns="45719" anchor="ctr"/>
          <a:lstStyle/>
          <a:p>
            <a:pPr algn="ctr" defTabSz="914377">
              <a:defRPr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359" name="Picture Placeholder 2"/>
          <p:cNvSpPr>
            <a:spLocks noGrp="1"/>
          </p:cNvSpPr>
          <p:nvPr>
            <p:ph type="pic" sz="quarter" idx="14"/>
          </p:nvPr>
        </p:nvSpPr>
        <p:spPr>
          <a:xfrm>
            <a:off x="3352605" y="1660305"/>
            <a:ext cx="2612453" cy="2377017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360" name="Rectangle 20"/>
          <p:cNvSpPr/>
          <p:nvPr/>
        </p:nvSpPr>
        <p:spPr>
          <a:xfrm>
            <a:off x="6229760" y="1658727"/>
            <a:ext cx="2612185" cy="2378455"/>
          </a:xfrm>
          <a:prstGeom prst="rect">
            <a:avLst/>
          </a:prstGeom>
          <a:solidFill>
            <a:srgbClr val="F2F2F2"/>
          </a:solidFill>
          <a:ln w="12700">
            <a:miter lim="400000"/>
          </a:ln>
        </p:spPr>
        <p:txBody>
          <a:bodyPr lIns="45719" rIns="45719" anchor="ctr"/>
          <a:lstStyle/>
          <a:p>
            <a:pPr algn="ctr" defTabSz="914377">
              <a:defRPr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361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6212651" y="1660305"/>
            <a:ext cx="2612452" cy="2377017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362" name="Rectangle 21"/>
          <p:cNvSpPr/>
          <p:nvPr/>
        </p:nvSpPr>
        <p:spPr>
          <a:xfrm>
            <a:off x="9098088" y="1658727"/>
            <a:ext cx="2612185" cy="2378455"/>
          </a:xfrm>
          <a:prstGeom prst="rect">
            <a:avLst/>
          </a:prstGeom>
          <a:solidFill>
            <a:srgbClr val="F2F2F2"/>
          </a:solidFill>
          <a:ln w="12700">
            <a:miter lim="400000"/>
          </a:ln>
        </p:spPr>
        <p:txBody>
          <a:bodyPr lIns="45719" rIns="45719" anchor="ctr"/>
          <a:lstStyle/>
          <a:p>
            <a:pPr algn="ctr" defTabSz="914377">
              <a:defRPr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363" name="Picture Placeholder 4"/>
          <p:cNvSpPr>
            <a:spLocks noGrp="1"/>
          </p:cNvSpPr>
          <p:nvPr>
            <p:ph type="pic" sz="quarter" idx="16"/>
          </p:nvPr>
        </p:nvSpPr>
        <p:spPr>
          <a:xfrm>
            <a:off x="9097819" y="1660305"/>
            <a:ext cx="2612453" cy="2377017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364" name="Text Placeholder 1"/>
          <p:cNvSpPr>
            <a:spLocks noGrp="1"/>
          </p:cNvSpPr>
          <p:nvPr>
            <p:ph type="body" sz="quarter" idx="17"/>
          </p:nvPr>
        </p:nvSpPr>
        <p:spPr>
          <a:xfrm>
            <a:off x="480484" y="4258734"/>
            <a:ext cx="2611969" cy="1835013"/>
          </a:xfrm>
          <a:prstGeom prst="rect">
            <a:avLst/>
          </a:prstGeom>
        </p:spPr>
        <p:txBody>
          <a:bodyPr lIns="0" tIns="0" rIns="0" bIns="0"/>
          <a:lstStyle/>
          <a:p>
            <a:pPr marL="0" indent="0" defTabSz="1219184">
              <a:lnSpc>
                <a:spcPct val="100000"/>
              </a:lnSpc>
              <a:spcBef>
                <a:spcPts val="1300"/>
              </a:spcBef>
              <a:buSzTx/>
              <a:buFontTx/>
              <a:buNone/>
              <a:defRPr sz="1600" b="1">
                <a:solidFill>
                  <a:srgbClr val="4D4D4D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365" name="Text Placeholder 2"/>
          <p:cNvSpPr>
            <a:spLocks noGrp="1"/>
          </p:cNvSpPr>
          <p:nvPr>
            <p:ph type="body" sz="quarter" idx="18"/>
          </p:nvPr>
        </p:nvSpPr>
        <p:spPr>
          <a:xfrm>
            <a:off x="3358349" y="4258734"/>
            <a:ext cx="2611969" cy="1835013"/>
          </a:xfrm>
          <a:prstGeom prst="rect">
            <a:avLst/>
          </a:prstGeom>
        </p:spPr>
        <p:txBody>
          <a:bodyPr lIns="0" tIns="0" rIns="0" bIns="0"/>
          <a:lstStyle/>
          <a:p>
            <a:pPr marL="0" indent="0" defTabSz="1219184">
              <a:lnSpc>
                <a:spcPct val="100000"/>
              </a:lnSpc>
              <a:spcBef>
                <a:spcPts val="1300"/>
              </a:spcBef>
              <a:buSzTx/>
              <a:buFontTx/>
              <a:buNone/>
              <a:defRPr sz="1600" b="1">
                <a:solidFill>
                  <a:srgbClr val="4D4D4D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366" name="Text Placeholder 3"/>
          <p:cNvSpPr>
            <a:spLocks noGrp="1"/>
          </p:cNvSpPr>
          <p:nvPr>
            <p:ph type="body" sz="quarter" idx="19"/>
          </p:nvPr>
        </p:nvSpPr>
        <p:spPr>
          <a:xfrm>
            <a:off x="6236215" y="4258733"/>
            <a:ext cx="2611968" cy="1835012"/>
          </a:xfrm>
          <a:prstGeom prst="rect">
            <a:avLst/>
          </a:prstGeom>
        </p:spPr>
        <p:txBody>
          <a:bodyPr lIns="0" tIns="0" rIns="0" bIns="0"/>
          <a:lstStyle/>
          <a:p>
            <a:pPr marL="0" indent="0" defTabSz="1219184">
              <a:lnSpc>
                <a:spcPct val="100000"/>
              </a:lnSpc>
              <a:spcBef>
                <a:spcPts val="1300"/>
              </a:spcBef>
              <a:buSzTx/>
              <a:buFontTx/>
              <a:buNone/>
              <a:defRPr sz="1600" b="1">
                <a:solidFill>
                  <a:srgbClr val="4D4D4D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367" name="Text Placeholder 4"/>
          <p:cNvSpPr>
            <a:spLocks noGrp="1"/>
          </p:cNvSpPr>
          <p:nvPr>
            <p:ph type="body" sz="quarter" idx="20"/>
          </p:nvPr>
        </p:nvSpPr>
        <p:spPr>
          <a:xfrm>
            <a:off x="9101666" y="4258734"/>
            <a:ext cx="2611968" cy="1835013"/>
          </a:xfrm>
          <a:prstGeom prst="rect">
            <a:avLst/>
          </a:prstGeom>
        </p:spPr>
        <p:txBody>
          <a:bodyPr lIns="0" tIns="0" rIns="0" bIns="0"/>
          <a:lstStyle/>
          <a:p>
            <a:pPr marL="0" indent="0" defTabSz="1219184">
              <a:lnSpc>
                <a:spcPct val="100000"/>
              </a:lnSpc>
              <a:spcBef>
                <a:spcPts val="1300"/>
              </a:spcBef>
              <a:buSzTx/>
              <a:buFontTx/>
              <a:buNone/>
              <a:defRPr sz="1600" b="1">
                <a:solidFill>
                  <a:srgbClr val="4D4D4D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368" name="Diabildsnummer"/>
          <p:cNvSpPr txBox="1">
            <a:spLocks noGrp="1"/>
          </p:cNvSpPr>
          <p:nvPr>
            <p:ph type="sldNum" sz="quarter" idx="2"/>
          </p:nvPr>
        </p:nvSpPr>
        <p:spPr>
          <a:xfrm>
            <a:off x="5892800" y="6172200"/>
            <a:ext cx="2844800" cy="36830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6 images &amp;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5" name="Straight Connector 9"/>
          <p:cNvSpPr/>
          <p:nvPr/>
        </p:nvSpPr>
        <p:spPr>
          <a:xfrm>
            <a:off x="478366" y="474809"/>
            <a:ext cx="2614086" cy="1"/>
          </a:xfrm>
          <a:prstGeom prst="line">
            <a:avLst/>
          </a:prstGeom>
          <a:ln w="28575">
            <a:solidFill>
              <a:srgbClr val="4D4D4D"/>
            </a:solidFill>
          </a:ln>
        </p:spPr>
        <p:txBody>
          <a:bodyPr lIns="45719" rIns="45719"/>
          <a:lstStyle/>
          <a:p>
            <a:endParaRPr/>
          </a:p>
        </p:txBody>
      </p:sp>
      <p:sp>
        <p:nvSpPr>
          <p:cNvPr id="376" name="Brödtext nivå ett…"/>
          <p:cNvSpPr txBox="1">
            <a:spLocks noGrp="1"/>
          </p:cNvSpPr>
          <p:nvPr>
            <p:ph type="body" sz="quarter" idx="1"/>
          </p:nvPr>
        </p:nvSpPr>
        <p:spPr>
          <a:xfrm>
            <a:off x="475488" y="6089265"/>
            <a:ext cx="2609726" cy="294602"/>
          </a:xfrm>
          <a:prstGeom prst="rect">
            <a:avLst/>
          </a:prstGeom>
        </p:spPr>
        <p:txBody>
          <a:bodyPr lIns="0" tIns="0" rIns="0" bIns="0" anchor="b"/>
          <a:lstStyle>
            <a:lvl1pPr marL="0" indent="0" defTabSz="1219184">
              <a:lnSpc>
                <a:spcPct val="100000"/>
              </a:lnSpc>
              <a:spcBef>
                <a:spcPts val="1300"/>
              </a:spcBef>
              <a:buSzTx/>
              <a:buFontTx/>
              <a:buNone/>
              <a:defRPr sz="900">
                <a:solidFill>
                  <a:srgbClr val="4D4D4D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indent="0" defTabSz="1219184">
              <a:lnSpc>
                <a:spcPct val="100000"/>
              </a:lnSpc>
              <a:spcBef>
                <a:spcPts val="1300"/>
              </a:spcBef>
              <a:buSzTx/>
              <a:buFontTx/>
              <a:buNone/>
              <a:defRPr sz="900">
                <a:solidFill>
                  <a:srgbClr val="4D4D4D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20250" indent="-120250" defTabSz="1219184">
              <a:lnSpc>
                <a:spcPct val="100000"/>
              </a:lnSpc>
              <a:spcBef>
                <a:spcPts val="1300"/>
              </a:spcBef>
              <a:buFontTx/>
              <a:defRPr sz="900">
                <a:solidFill>
                  <a:srgbClr val="4D4D4D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329266" indent="-115488" defTabSz="1219184">
              <a:lnSpc>
                <a:spcPct val="100000"/>
              </a:lnSpc>
              <a:spcBef>
                <a:spcPts val="1300"/>
              </a:spcBef>
              <a:buFontTx/>
              <a:buChar char="−"/>
              <a:defRPr sz="900">
                <a:solidFill>
                  <a:srgbClr val="4D4D4D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573999" indent="-146443" defTabSz="1219184">
              <a:lnSpc>
                <a:spcPct val="100000"/>
              </a:lnSpc>
              <a:spcBef>
                <a:spcPts val="1300"/>
              </a:spcBef>
              <a:buFontTx/>
              <a:buChar char="−"/>
              <a:defRPr sz="900">
                <a:solidFill>
                  <a:srgbClr val="4D4D4D"/>
                </a:solidFill>
                <a:latin typeface="Arial"/>
                <a:ea typeface="Arial"/>
                <a:cs typeface="Arial"/>
                <a:sym typeface="Arial"/>
              </a:defRPr>
            </a:lvl5pPr>
          </a:lstStyle>
          <a:p>
            <a:r>
              <a:t>Brödtext nivå ett</a:t>
            </a:r>
          </a:p>
          <a:p>
            <a:pPr lvl="1"/>
            <a:r>
              <a:t>Brödtext nivå två</a:t>
            </a:r>
          </a:p>
          <a:p>
            <a:pPr lvl="2"/>
            <a:r>
              <a:t>Brödtext nivå tre</a:t>
            </a:r>
          </a:p>
          <a:p>
            <a:pPr lvl="3"/>
            <a:r>
              <a:t>Brödtext nivå fyra</a:t>
            </a:r>
          </a:p>
          <a:p>
            <a:pPr lvl="4"/>
            <a:r>
              <a:t>Brödtext nivå fem</a:t>
            </a:r>
          </a:p>
        </p:txBody>
      </p:sp>
      <p:sp>
        <p:nvSpPr>
          <p:cNvPr id="377" name="Rectangle 16"/>
          <p:cNvSpPr/>
          <p:nvPr/>
        </p:nvSpPr>
        <p:spPr>
          <a:xfrm>
            <a:off x="3329516" y="452969"/>
            <a:ext cx="2622552" cy="2832150"/>
          </a:xfrm>
          <a:prstGeom prst="rect">
            <a:avLst/>
          </a:prstGeom>
          <a:solidFill>
            <a:srgbClr val="F2F2F2"/>
          </a:solidFill>
          <a:ln w="12700">
            <a:miter lim="400000"/>
          </a:ln>
        </p:spPr>
        <p:txBody>
          <a:bodyPr lIns="45719" rIns="45719" anchor="ctr"/>
          <a:lstStyle/>
          <a:p>
            <a:pPr algn="ctr" defTabSz="914377">
              <a:defRPr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378" name="Picture Placeholder 1"/>
          <p:cNvSpPr>
            <a:spLocks noGrp="1"/>
          </p:cNvSpPr>
          <p:nvPr>
            <p:ph type="pic" sz="quarter" idx="13"/>
          </p:nvPr>
        </p:nvSpPr>
        <p:spPr>
          <a:xfrm>
            <a:off x="3329247" y="454547"/>
            <a:ext cx="2622821" cy="2830437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379" name="Text Placeholder 4"/>
          <p:cNvSpPr>
            <a:spLocks noGrp="1"/>
          </p:cNvSpPr>
          <p:nvPr>
            <p:ph type="body" sz="quarter" idx="14"/>
          </p:nvPr>
        </p:nvSpPr>
        <p:spPr>
          <a:xfrm>
            <a:off x="475488" y="1449361"/>
            <a:ext cx="2609726" cy="3990475"/>
          </a:xfrm>
          <a:prstGeom prst="rect">
            <a:avLst/>
          </a:prstGeom>
        </p:spPr>
        <p:txBody>
          <a:bodyPr lIns="0" tIns="0" rIns="0" bIns="0"/>
          <a:lstStyle/>
          <a:p>
            <a:pPr marL="0" indent="0" defTabSz="1219184">
              <a:lnSpc>
                <a:spcPct val="100000"/>
              </a:lnSpc>
              <a:spcBef>
                <a:spcPts val="1300"/>
              </a:spcBef>
              <a:buSzTx/>
              <a:buFontTx/>
              <a:buNone/>
              <a:defRPr sz="1600" b="1">
                <a:solidFill>
                  <a:srgbClr val="4D4D4D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380" name="Titeltext"/>
          <p:cNvSpPr txBox="1">
            <a:spLocks noGrp="1"/>
          </p:cNvSpPr>
          <p:nvPr>
            <p:ph type="title"/>
          </p:nvPr>
        </p:nvSpPr>
        <p:spPr>
          <a:xfrm>
            <a:off x="475487" y="693456"/>
            <a:ext cx="2618085" cy="755905"/>
          </a:xfrm>
          <a:prstGeom prst="rect">
            <a:avLst/>
          </a:prstGeom>
        </p:spPr>
        <p:txBody>
          <a:bodyPr lIns="0" tIns="0" rIns="0" bIns="0" anchor="t"/>
          <a:lstStyle>
            <a:lvl1pPr defTabSz="1219184">
              <a:lnSpc>
                <a:spcPct val="100000"/>
              </a:lnSpc>
              <a:spcBef>
                <a:spcPts val="400"/>
              </a:spcBef>
              <a:defRPr sz="2100" b="1">
                <a:solidFill>
                  <a:srgbClr val="4D4D4D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Titeltext</a:t>
            </a:r>
          </a:p>
        </p:txBody>
      </p:sp>
      <p:sp>
        <p:nvSpPr>
          <p:cNvPr id="381" name="Rectangle 17"/>
          <p:cNvSpPr/>
          <p:nvPr/>
        </p:nvSpPr>
        <p:spPr>
          <a:xfrm>
            <a:off x="6198734" y="452969"/>
            <a:ext cx="2622552" cy="2832150"/>
          </a:xfrm>
          <a:prstGeom prst="rect">
            <a:avLst/>
          </a:prstGeom>
          <a:solidFill>
            <a:srgbClr val="F2F2F2"/>
          </a:solidFill>
          <a:ln w="12700">
            <a:miter lim="400000"/>
          </a:ln>
        </p:spPr>
        <p:txBody>
          <a:bodyPr lIns="45719" rIns="45719" anchor="ctr"/>
          <a:lstStyle/>
          <a:p>
            <a:pPr algn="ctr" defTabSz="914377">
              <a:defRPr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382" name="Rectangle 18"/>
          <p:cNvSpPr/>
          <p:nvPr/>
        </p:nvSpPr>
        <p:spPr>
          <a:xfrm>
            <a:off x="9085425" y="452969"/>
            <a:ext cx="2622552" cy="2832150"/>
          </a:xfrm>
          <a:prstGeom prst="rect">
            <a:avLst/>
          </a:prstGeom>
          <a:solidFill>
            <a:srgbClr val="F2F2F2"/>
          </a:solidFill>
          <a:ln w="12700">
            <a:miter lim="400000"/>
          </a:ln>
        </p:spPr>
        <p:txBody>
          <a:bodyPr lIns="45719" rIns="45719" anchor="ctr"/>
          <a:lstStyle/>
          <a:p>
            <a:pPr algn="ctr" defTabSz="914377">
              <a:defRPr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383" name="Picture Placeholder 2"/>
          <p:cNvSpPr>
            <a:spLocks noGrp="1"/>
          </p:cNvSpPr>
          <p:nvPr>
            <p:ph type="pic" sz="quarter" idx="15"/>
          </p:nvPr>
        </p:nvSpPr>
        <p:spPr>
          <a:xfrm>
            <a:off x="6223243" y="454547"/>
            <a:ext cx="2622820" cy="2830437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384" name="Rectangle 20"/>
          <p:cNvSpPr/>
          <p:nvPr/>
        </p:nvSpPr>
        <p:spPr>
          <a:xfrm>
            <a:off x="3329516" y="3552304"/>
            <a:ext cx="2622552" cy="2832150"/>
          </a:xfrm>
          <a:prstGeom prst="rect">
            <a:avLst/>
          </a:prstGeom>
          <a:solidFill>
            <a:srgbClr val="F2F2F2"/>
          </a:solidFill>
          <a:ln w="12700">
            <a:miter lim="400000"/>
          </a:ln>
        </p:spPr>
        <p:txBody>
          <a:bodyPr lIns="45719" rIns="45719" anchor="ctr"/>
          <a:lstStyle/>
          <a:p>
            <a:pPr algn="ctr" defTabSz="914377">
              <a:defRPr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385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9135909" y="454547"/>
            <a:ext cx="2622821" cy="2830437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386" name="Rectangle 21"/>
          <p:cNvSpPr/>
          <p:nvPr/>
        </p:nvSpPr>
        <p:spPr>
          <a:xfrm>
            <a:off x="6223513" y="3552304"/>
            <a:ext cx="2622552" cy="2832150"/>
          </a:xfrm>
          <a:prstGeom prst="rect">
            <a:avLst/>
          </a:prstGeom>
          <a:solidFill>
            <a:srgbClr val="F2F2F2"/>
          </a:solidFill>
          <a:ln w="12700">
            <a:miter lim="400000"/>
          </a:ln>
        </p:spPr>
        <p:txBody>
          <a:bodyPr lIns="45719" rIns="45719" anchor="ctr"/>
          <a:lstStyle/>
          <a:p>
            <a:pPr algn="ctr" defTabSz="914377">
              <a:defRPr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387" name="Picture Placeholder 4"/>
          <p:cNvSpPr>
            <a:spLocks noGrp="1"/>
          </p:cNvSpPr>
          <p:nvPr>
            <p:ph type="pic" sz="quarter" idx="17"/>
          </p:nvPr>
        </p:nvSpPr>
        <p:spPr>
          <a:xfrm>
            <a:off x="3329247" y="3553881"/>
            <a:ext cx="2622821" cy="2830438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388" name="Rectangle 22"/>
          <p:cNvSpPr/>
          <p:nvPr/>
        </p:nvSpPr>
        <p:spPr>
          <a:xfrm>
            <a:off x="9085425" y="3552304"/>
            <a:ext cx="2622552" cy="2832150"/>
          </a:xfrm>
          <a:prstGeom prst="rect">
            <a:avLst/>
          </a:prstGeom>
          <a:solidFill>
            <a:srgbClr val="F2F2F2"/>
          </a:solidFill>
          <a:ln w="12700">
            <a:miter lim="400000"/>
          </a:ln>
        </p:spPr>
        <p:txBody>
          <a:bodyPr lIns="45719" rIns="45719" anchor="ctr"/>
          <a:lstStyle/>
          <a:p>
            <a:pPr algn="ctr" defTabSz="914377">
              <a:defRPr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389" name="Picture Placeholder 5"/>
          <p:cNvSpPr>
            <a:spLocks noGrp="1"/>
          </p:cNvSpPr>
          <p:nvPr>
            <p:ph type="pic" sz="quarter" idx="18"/>
          </p:nvPr>
        </p:nvSpPr>
        <p:spPr>
          <a:xfrm>
            <a:off x="6198465" y="3537089"/>
            <a:ext cx="2622821" cy="2830438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390" name="Picture Placeholder 6"/>
          <p:cNvSpPr>
            <a:spLocks noGrp="1"/>
          </p:cNvSpPr>
          <p:nvPr>
            <p:ph type="pic" sz="quarter" idx="19"/>
          </p:nvPr>
        </p:nvSpPr>
        <p:spPr>
          <a:xfrm>
            <a:off x="9135420" y="3553881"/>
            <a:ext cx="2622821" cy="2830438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391" name="Diabildsnummer"/>
          <p:cNvSpPr txBox="1">
            <a:spLocks noGrp="1"/>
          </p:cNvSpPr>
          <p:nvPr>
            <p:ph type="sldNum" sz="quarter" idx="2"/>
          </p:nvPr>
        </p:nvSpPr>
        <p:spPr>
          <a:xfrm>
            <a:off x="5892800" y="6172200"/>
            <a:ext cx="2844800" cy="36830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Quadra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8" name="Brödtext nivå ett…"/>
          <p:cNvSpPr txBox="1">
            <a:spLocks noGrp="1"/>
          </p:cNvSpPr>
          <p:nvPr>
            <p:ph type="body" sz="quarter" idx="1"/>
          </p:nvPr>
        </p:nvSpPr>
        <p:spPr>
          <a:xfrm>
            <a:off x="6229489" y="6309174"/>
            <a:ext cx="5480782" cy="292609"/>
          </a:xfrm>
          <a:prstGeom prst="rect">
            <a:avLst/>
          </a:prstGeom>
        </p:spPr>
        <p:txBody>
          <a:bodyPr lIns="0" tIns="0" rIns="0" bIns="0" anchor="b"/>
          <a:lstStyle>
            <a:lvl1pPr marL="0" indent="0" algn="r" defTabSz="1219184">
              <a:lnSpc>
                <a:spcPct val="100000"/>
              </a:lnSpc>
              <a:spcBef>
                <a:spcPts val="1300"/>
              </a:spcBef>
              <a:buSzTx/>
              <a:buFontTx/>
              <a:buNone/>
              <a:defRPr sz="900">
                <a:solidFill>
                  <a:srgbClr val="4D4D4D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indent="0" algn="r" defTabSz="1219184">
              <a:lnSpc>
                <a:spcPct val="100000"/>
              </a:lnSpc>
              <a:spcBef>
                <a:spcPts val="1300"/>
              </a:spcBef>
              <a:buSzTx/>
              <a:buFontTx/>
              <a:buNone/>
              <a:defRPr sz="900">
                <a:solidFill>
                  <a:srgbClr val="4D4D4D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20250" indent="-120250" algn="r" defTabSz="1219184">
              <a:lnSpc>
                <a:spcPct val="100000"/>
              </a:lnSpc>
              <a:spcBef>
                <a:spcPts val="1300"/>
              </a:spcBef>
              <a:buFontTx/>
              <a:defRPr sz="900">
                <a:solidFill>
                  <a:srgbClr val="4D4D4D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329266" indent="-115488" algn="r" defTabSz="1219184">
              <a:lnSpc>
                <a:spcPct val="100000"/>
              </a:lnSpc>
              <a:spcBef>
                <a:spcPts val="1300"/>
              </a:spcBef>
              <a:buFontTx/>
              <a:buChar char="−"/>
              <a:defRPr sz="900">
                <a:solidFill>
                  <a:srgbClr val="4D4D4D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573999" indent="-146443" algn="r" defTabSz="1219184">
              <a:lnSpc>
                <a:spcPct val="100000"/>
              </a:lnSpc>
              <a:spcBef>
                <a:spcPts val="1300"/>
              </a:spcBef>
              <a:buFontTx/>
              <a:buChar char="−"/>
              <a:defRPr sz="900">
                <a:solidFill>
                  <a:srgbClr val="4D4D4D"/>
                </a:solidFill>
                <a:latin typeface="Arial"/>
                <a:ea typeface="Arial"/>
                <a:cs typeface="Arial"/>
                <a:sym typeface="Arial"/>
              </a:defRPr>
            </a:lvl5pPr>
          </a:lstStyle>
          <a:p>
            <a:r>
              <a:t>Brödtext nivå ett</a:t>
            </a:r>
          </a:p>
          <a:p>
            <a:pPr lvl="1"/>
            <a:r>
              <a:t>Brödtext nivå två</a:t>
            </a:r>
          </a:p>
          <a:p>
            <a:pPr lvl="2"/>
            <a:r>
              <a:t>Brödtext nivå tre</a:t>
            </a:r>
          </a:p>
          <a:p>
            <a:pPr lvl="3"/>
            <a:r>
              <a:t>Brödtext nivå fyra</a:t>
            </a:r>
          </a:p>
          <a:p>
            <a:pPr lvl="4"/>
            <a:r>
              <a:t>Brödtext nivå fem</a:t>
            </a:r>
          </a:p>
        </p:txBody>
      </p:sp>
      <p:sp>
        <p:nvSpPr>
          <p:cNvPr id="399" name="Rectangle 1"/>
          <p:cNvSpPr/>
          <p:nvPr/>
        </p:nvSpPr>
        <p:spPr>
          <a:xfrm>
            <a:off x="479170" y="452833"/>
            <a:ext cx="5472605" cy="2832008"/>
          </a:xfrm>
          <a:prstGeom prst="rect">
            <a:avLst/>
          </a:prstGeom>
          <a:solidFill>
            <a:srgbClr val="F2F2F2"/>
          </a:solidFill>
          <a:ln w="12700">
            <a:miter lim="400000"/>
          </a:ln>
        </p:spPr>
        <p:txBody>
          <a:bodyPr lIns="45719" rIns="45719" anchor="ctr"/>
          <a:lstStyle/>
          <a:p>
            <a:pPr algn="ctr" defTabSz="914377">
              <a:defRPr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400" name="Picture Placeholder 1"/>
          <p:cNvSpPr>
            <a:spLocks noGrp="1"/>
          </p:cNvSpPr>
          <p:nvPr>
            <p:ph type="pic" sz="quarter" idx="13"/>
          </p:nvPr>
        </p:nvSpPr>
        <p:spPr>
          <a:xfrm>
            <a:off x="478901" y="454391"/>
            <a:ext cx="5473166" cy="2830297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401" name="Rectangle 4"/>
          <p:cNvSpPr/>
          <p:nvPr/>
        </p:nvSpPr>
        <p:spPr>
          <a:xfrm>
            <a:off x="478876" y="3450256"/>
            <a:ext cx="5472605" cy="2832009"/>
          </a:xfrm>
          <a:prstGeom prst="rect">
            <a:avLst/>
          </a:prstGeom>
          <a:solidFill>
            <a:srgbClr val="F2F2F2"/>
          </a:solidFill>
          <a:ln w="12700">
            <a:miter lim="400000"/>
          </a:ln>
        </p:spPr>
        <p:txBody>
          <a:bodyPr lIns="45719" rIns="45719" anchor="ctr"/>
          <a:lstStyle/>
          <a:p>
            <a:pPr algn="ctr" defTabSz="914377">
              <a:defRPr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402" name="Picture Placeholder 4"/>
          <p:cNvSpPr>
            <a:spLocks noGrp="1"/>
          </p:cNvSpPr>
          <p:nvPr>
            <p:ph type="pic" sz="quarter" idx="14"/>
          </p:nvPr>
        </p:nvSpPr>
        <p:spPr>
          <a:xfrm>
            <a:off x="478607" y="3451812"/>
            <a:ext cx="5473167" cy="2830297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403" name="Rectangle 2"/>
          <p:cNvSpPr/>
          <p:nvPr/>
        </p:nvSpPr>
        <p:spPr>
          <a:xfrm>
            <a:off x="6219037" y="452833"/>
            <a:ext cx="5488645" cy="2832008"/>
          </a:xfrm>
          <a:prstGeom prst="rect">
            <a:avLst/>
          </a:prstGeom>
          <a:solidFill>
            <a:srgbClr val="F2F2F2"/>
          </a:solidFill>
          <a:ln w="12700">
            <a:miter lim="400000"/>
          </a:ln>
        </p:spPr>
        <p:txBody>
          <a:bodyPr lIns="45719" rIns="45719" anchor="ctr"/>
          <a:lstStyle/>
          <a:p>
            <a:pPr algn="ctr" defTabSz="914377">
              <a:defRPr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404" name="Picture Placeholder 2"/>
          <p:cNvSpPr>
            <a:spLocks noGrp="1"/>
          </p:cNvSpPr>
          <p:nvPr>
            <p:ph type="pic" sz="quarter" idx="15"/>
          </p:nvPr>
        </p:nvSpPr>
        <p:spPr>
          <a:xfrm>
            <a:off x="6205580" y="454391"/>
            <a:ext cx="5489209" cy="2830297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405" name="Rectangle 3"/>
          <p:cNvSpPr/>
          <p:nvPr/>
        </p:nvSpPr>
        <p:spPr>
          <a:xfrm>
            <a:off x="6218744" y="3450256"/>
            <a:ext cx="5488645" cy="2832009"/>
          </a:xfrm>
          <a:prstGeom prst="rect">
            <a:avLst/>
          </a:prstGeom>
          <a:solidFill>
            <a:srgbClr val="F2F2F2"/>
          </a:solidFill>
          <a:ln w="12700">
            <a:miter lim="400000"/>
          </a:ln>
        </p:spPr>
        <p:txBody>
          <a:bodyPr lIns="45719" rIns="45719" anchor="ctr"/>
          <a:lstStyle/>
          <a:p>
            <a:pPr algn="ctr" defTabSz="914377">
              <a:defRPr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40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6218473" y="3451812"/>
            <a:ext cx="5489209" cy="2830297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407" name="Text 1"/>
          <p:cNvSpPr>
            <a:spLocks noGrp="1"/>
          </p:cNvSpPr>
          <p:nvPr>
            <p:ph type="body" sz="quarter" idx="17"/>
          </p:nvPr>
        </p:nvSpPr>
        <p:spPr>
          <a:xfrm>
            <a:off x="463200" y="1252490"/>
            <a:ext cx="5486401" cy="1409470"/>
          </a:xfrm>
          <a:prstGeom prst="rect">
            <a:avLst/>
          </a:prstGeom>
        </p:spPr>
        <p:txBody>
          <a:bodyPr lIns="0" tIns="0" rIns="0" bIns="0" anchor="ctr"/>
          <a:lstStyle/>
          <a:p>
            <a:pPr marL="0" indent="0" algn="ctr" defTabSz="1219184">
              <a:lnSpc>
                <a:spcPct val="100000"/>
              </a:lnSpc>
              <a:spcBef>
                <a:spcPts val="1300"/>
              </a:spcBef>
              <a:buSzTx/>
              <a:buFontTx/>
              <a:buNone/>
              <a:defRPr sz="2600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408" name="Text 2"/>
          <p:cNvSpPr>
            <a:spLocks noGrp="1"/>
          </p:cNvSpPr>
          <p:nvPr>
            <p:ph type="body" sz="quarter" idx="18"/>
          </p:nvPr>
        </p:nvSpPr>
        <p:spPr>
          <a:xfrm>
            <a:off x="6205580" y="1253635"/>
            <a:ext cx="5486401" cy="1409470"/>
          </a:xfrm>
          <a:prstGeom prst="rect">
            <a:avLst/>
          </a:prstGeom>
        </p:spPr>
        <p:txBody>
          <a:bodyPr lIns="0" tIns="0" rIns="0" bIns="0" anchor="ctr"/>
          <a:lstStyle/>
          <a:p>
            <a:pPr marL="0" indent="0" algn="ctr" defTabSz="1219184">
              <a:lnSpc>
                <a:spcPct val="100000"/>
              </a:lnSpc>
              <a:spcBef>
                <a:spcPts val="1300"/>
              </a:spcBef>
              <a:buSzTx/>
              <a:buFontTx/>
              <a:buNone/>
              <a:defRPr sz="2600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409" name="Text 3"/>
          <p:cNvSpPr>
            <a:spLocks noGrp="1"/>
          </p:cNvSpPr>
          <p:nvPr>
            <p:ph type="body" sz="quarter" idx="19"/>
          </p:nvPr>
        </p:nvSpPr>
        <p:spPr>
          <a:xfrm>
            <a:off x="463199" y="4082786"/>
            <a:ext cx="5486525" cy="1409470"/>
          </a:xfrm>
          <a:prstGeom prst="rect">
            <a:avLst/>
          </a:prstGeom>
        </p:spPr>
        <p:txBody>
          <a:bodyPr lIns="0" tIns="0" rIns="0" bIns="0" anchor="ctr"/>
          <a:lstStyle/>
          <a:p>
            <a:pPr marL="0" indent="0" algn="ctr" defTabSz="1219184">
              <a:lnSpc>
                <a:spcPct val="100000"/>
              </a:lnSpc>
              <a:spcBef>
                <a:spcPts val="1300"/>
              </a:spcBef>
              <a:buSzTx/>
              <a:buFontTx/>
              <a:buNone/>
              <a:defRPr sz="2600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410" name="Text 4"/>
          <p:cNvSpPr>
            <a:spLocks noGrp="1"/>
          </p:cNvSpPr>
          <p:nvPr>
            <p:ph type="body" sz="quarter" idx="20"/>
          </p:nvPr>
        </p:nvSpPr>
        <p:spPr>
          <a:xfrm>
            <a:off x="6205580" y="4082786"/>
            <a:ext cx="5486401" cy="1409470"/>
          </a:xfrm>
          <a:prstGeom prst="rect">
            <a:avLst/>
          </a:prstGeom>
        </p:spPr>
        <p:txBody>
          <a:bodyPr lIns="0" tIns="0" rIns="0" bIns="0" anchor="ctr"/>
          <a:lstStyle/>
          <a:p>
            <a:pPr marL="0" indent="0" algn="ctr" defTabSz="1219184">
              <a:lnSpc>
                <a:spcPct val="100000"/>
              </a:lnSpc>
              <a:spcBef>
                <a:spcPts val="1300"/>
              </a:spcBef>
              <a:buSzTx/>
              <a:buFontTx/>
              <a:buNone/>
              <a:defRPr sz="2600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411" name="Diabildsnummer"/>
          <p:cNvSpPr txBox="1">
            <a:spLocks noGrp="1"/>
          </p:cNvSpPr>
          <p:nvPr>
            <p:ph type="sldNum" sz="quarter" idx="2"/>
          </p:nvPr>
        </p:nvSpPr>
        <p:spPr>
          <a:xfrm>
            <a:off x="5892800" y="6172200"/>
            <a:ext cx="2844800" cy="36830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iteltext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t>Titeltext</a:t>
            </a:r>
          </a:p>
        </p:txBody>
      </p:sp>
      <p:sp>
        <p:nvSpPr>
          <p:cNvPr id="30" name="Brödtext nivå ett…"/>
          <p:cNvSpPr txBox="1">
            <a:spLocks noGrp="1"/>
          </p:cNvSpPr>
          <p:nvPr>
            <p:ph type="body" sz="quarter" idx="1"/>
          </p:nvPr>
        </p:nvSpPr>
        <p:spPr>
          <a:xfrm>
            <a:off x="831850" y="4589462"/>
            <a:ext cx="10515600" cy="1500188"/>
          </a:xfrm>
          <a:prstGeom prst="rect">
            <a:avLst/>
          </a:prstGeom>
        </p:spPr>
        <p:txBody>
          <a:bodyPr/>
          <a:lstStyle>
            <a:lvl1pPr marL="0" indent="0">
              <a:buSzTx/>
              <a:buFontTx/>
              <a:buNone/>
              <a:defRPr sz="2400">
                <a:solidFill>
                  <a:srgbClr val="888888"/>
                </a:solidFill>
              </a:defRPr>
            </a:lvl1pPr>
            <a:lvl2pPr marL="0" indent="457200">
              <a:buSzTx/>
              <a:buFontTx/>
              <a:buNone/>
              <a:defRPr sz="2400">
                <a:solidFill>
                  <a:srgbClr val="888888"/>
                </a:solidFill>
              </a:defRPr>
            </a:lvl2pPr>
            <a:lvl3pPr marL="0" indent="914400">
              <a:buSzTx/>
              <a:buFontTx/>
              <a:buNone/>
              <a:defRPr sz="2400">
                <a:solidFill>
                  <a:srgbClr val="888888"/>
                </a:solidFill>
              </a:defRPr>
            </a:lvl3pPr>
            <a:lvl4pPr marL="0" indent="1371600">
              <a:buSzTx/>
              <a:buFontTx/>
              <a:buNone/>
              <a:defRPr sz="2400">
                <a:solidFill>
                  <a:srgbClr val="888888"/>
                </a:solidFill>
              </a:defRPr>
            </a:lvl4pPr>
            <a:lvl5pPr marL="0" indent="1828800">
              <a:buSzTx/>
              <a:buFontTx/>
              <a:buNone/>
              <a:defRPr sz="2400">
                <a:solidFill>
                  <a:srgbClr val="888888"/>
                </a:solidFill>
              </a:defRPr>
            </a:lvl5pPr>
          </a:lstStyle>
          <a:p>
            <a:r>
              <a:t>Brödtext nivå ett</a:t>
            </a:r>
          </a:p>
          <a:p>
            <a:pPr lvl="1"/>
            <a:r>
              <a:t>Brödtext nivå två</a:t>
            </a:r>
          </a:p>
          <a:p>
            <a:pPr lvl="2"/>
            <a:r>
              <a:t>Brödtext nivå tre</a:t>
            </a:r>
          </a:p>
          <a:p>
            <a:pPr lvl="3"/>
            <a:r>
              <a:t>Brödtext nivå fyra</a:t>
            </a:r>
          </a:p>
          <a:p>
            <a:pPr lvl="4"/>
            <a:r>
              <a:t>Brödtext nivå fem</a:t>
            </a:r>
          </a:p>
        </p:txBody>
      </p:sp>
      <p:sp>
        <p:nvSpPr>
          <p:cNvPr id="31" name="Diabilds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8" name="Straight Connector 9"/>
          <p:cNvSpPr/>
          <p:nvPr/>
        </p:nvSpPr>
        <p:spPr>
          <a:xfrm>
            <a:off x="478366" y="474809"/>
            <a:ext cx="2614086" cy="1"/>
          </a:xfrm>
          <a:prstGeom prst="line">
            <a:avLst/>
          </a:prstGeom>
          <a:ln w="28575">
            <a:solidFill>
              <a:srgbClr val="4D4D4D"/>
            </a:solidFill>
          </a:ln>
        </p:spPr>
        <p:txBody>
          <a:bodyPr lIns="45719" rIns="45719"/>
          <a:lstStyle/>
          <a:p>
            <a:endParaRPr/>
          </a:p>
        </p:txBody>
      </p:sp>
      <p:sp>
        <p:nvSpPr>
          <p:cNvPr id="419" name="Titeltext"/>
          <p:cNvSpPr txBox="1">
            <a:spLocks noGrp="1"/>
          </p:cNvSpPr>
          <p:nvPr>
            <p:ph type="title"/>
          </p:nvPr>
        </p:nvSpPr>
        <p:spPr>
          <a:xfrm>
            <a:off x="480000" y="692151"/>
            <a:ext cx="11233633" cy="755905"/>
          </a:xfrm>
          <a:prstGeom prst="rect">
            <a:avLst/>
          </a:prstGeom>
        </p:spPr>
        <p:txBody>
          <a:bodyPr lIns="0" tIns="0" rIns="0" bIns="0" anchor="t"/>
          <a:lstStyle>
            <a:lvl1pPr defTabSz="1219184">
              <a:lnSpc>
                <a:spcPct val="100000"/>
              </a:lnSpc>
              <a:spcBef>
                <a:spcPts val="400"/>
              </a:spcBef>
              <a:defRPr sz="2100" b="1">
                <a:solidFill>
                  <a:srgbClr val="4D4D4D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Titeltext</a:t>
            </a:r>
          </a:p>
        </p:txBody>
      </p:sp>
      <p:sp>
        <p:nvSpPr>
          <p:cNvPr id="420" name="Diabildsnummer"/>
          <p:cNvSpPr txBox="1">
            <a:spLocks noGrp="1"/>
          </p:cNvSpPr>
          <p:nvPr>
            <p:ph type="sldNum" sz="quarter" idx="2"/>
          </p:nvPr>
        </p:nvSpPr>
        <p:spPr>
          <a:xfrm>
            <a:off x="5892800" y="6172200"/>
            <a:ext cx="2844800" cy="36830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7" name="Diabildsnummer"/>
          <p:cNvSpPr txBox="1">
            <a:spLocks noGrp="1"/>
          </p:cNvSpPr>
          <p:nvPr>
            <p:ph type="sldNum" sz="quarter" idx="2"/>
          </p:nvPr>
        </p:nvSpPr>
        <p:spPr>
          <a:xfrm>
            <a:off x="5892800" y="6172200"/>
            <a:ext cx="2844800" cy="36830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vå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Titel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Titeltext</a:t>
            </a:r>
          </a:p>
        </p:txBody>
      </p:sp>
      <p:sp>
        <p:nvSpPr>
          <p:cNvPr id="39" name="Brödtext nivå ett…"/>
          <p:cNvSpPr txBox="1">
            <a:spLocks noGrp="1"/>
          </p:cNvSpPr>
          <p:nvPr>
            <p:ph type="body"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r>
              <a:t>Brödtext nivå ett</a:t>
            </a:r>
          </a:p>
          <a:p>
            <a:pPr lvl="1"/>
            <a:r>
              <a:t>Brödtext nivå två</a:t>
            </a:r>
          </a:p>
          <a:p>
            <a:pPr lvl="2"/>
            <a:r>
              <a:t>Brödtext nivå tre</a:t>
            </a:r>
          </a:p>
          <a:p>
            <a:pPr lvl="3"/>
            <a:r>
              <a:t>Brödtext nivå fyra</a:t>
            </a:r>
          </a:p>
          <a:p>
            <a:pPr lvl="4"/>
            <a:r>
              <a:t>Brödtext nivå fem</a:t>
            </a:r>
          </a:p>
        </p:txBody>
      </p:sp>
      <p:sp>
        <p:nvSpPr>
          <p:cNvPr id="40" name="Diabilds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Titeltext"/>
          <p:cNvSpPr txBox="1">
            <a:spLocks noGrp="1"/>
          </p:cNvSpPr>
          <p:nvPr>
            <p:ph type="title"/>
          </p:nvPr>
        </p:nvSpPr>
        <p:spPr>
          <a:xfrm>
            <a:off x="839787" y="365125"/>
            <a:ext cx="10515601" cy="1325563"/>
          </a:xfrm>
          <a:prstGeom prst="rect">
            <a:avLst/>
          </a:prstGeom>
        </p:spPr>
        <p:txBody>
          <a:bodyPr/>
          <a:lstStyle/>
          <a:p>
            <a:r>
              <a:t>Titeltext</a:t>
            </a:r>
          </a:p>
        </p:txBody>
      </p:sp>
      <p:sp>
        <p:nvSpPr>
          <p:cNvPr id="48" name="Brödtext nivå ett…"/>
          <p:cNvSpPr txBox="1">
            <a:spLocks noGrp="1"/>
          </p:cNvSpPr>
          <p:nvPr>
            <p:ph type="body" sz="quarter" idx="1"/>
          </p:nvPr>
        </p:nvSpPr>
        <p:spPr>
          <a:xfrm>
            <a:off x="839787" y="1681163"/>
            <a:ext cx="5157789" cy="823913"/>
          </a:xfrm>
          <a:prstGeom prst="rect">
            <a:avLst/>
          </a:prstGeom>
        </p:spPr>
        <p:txBody>
          <a:bodyPr anchor="b"/>
          <a:lstStyle>
            <a:lvl1pPr marL="0" indent="0">
              <a:buSzTx/>
              <a:buFontTx/>
              <a:buNone/>
              <a:defRPr sz="2400" b="1"/>
            </a:lvl1pPr>
            <a:lvl2pPr marL="0" indent="457200">
              <a:buSzTx/>
              <a:buFontTx/>
              <a:buNone/>
              <a:defRPr sz="2400" b="1"/>
            </a:lvl2pPr>
            <a:lvl3pPr marL="0" indent="914400">
              <a:buSzTx/>
              <a:buFontTx/>
              <a:buNone/>
              <a:defRPr sz="2400" b="1"/>
            </a:lvl3pPr>
            <a:lvl4pPr marL="0" indent="1371600">
              <a:buSzTx/>
              <a:buFontTx/>
              <a:buNone/>
              <a:defRPr sz="2400" b="1"/>
            </a:lvl4pPr>
            <a:lvl5pPr marL="0" indent="1828800">
              <a:buSzTx/>
              <a:buFontTx/>
              <a:buNone/>
              <a:defRPr sz="2400" b="1"/>
            </a:lvl5pPr>
          </a:lstStyle>
          <a:p>
            <a:r>
              <a:t>Brödtext nivå ett</a:t>
            </a:r>
          </a:p>
          <a:p>
            <a:pPr lvl="1"/>
            <a:r>
              <a:t>Brödtext nivå två</a:t>
            </a:r>
          </a:p>
          <a:p>
            <a:pPr lvl="2"/>
            <a:r>
              <a:t>Brödtext nivå tre</a:t>
            </a:r>
          </a:p>
          <a:p>
            <a:pPr lvl="3"/>
            <a:r>
              <a:t>Brödtext nivå fyra</a:t>
            </a:r>
          </a:p>
          <a:p>
            <a:pPr lvl="4"/>
            <a:r>
              <a:t>Brödtext nivå fem</a:t>
            </a:r>
          </a:p>
        </p:txBody>
      </p:sp>
      <p:sp>
        <p:nvSpPr>
          <p:cNvPr id="49" name="Platshållare för text 4"/>
          <p:cNvSpPr>
            <a:spLocks noGrp="1"/>
          </p:cNvSpPr>
          <p:nvPr>
            <p:ph type="body" sz="quarter" idx="13"/>
          </p:nvPr>
        </p:nvSpPr>
        <p:spPr>
          <a:xfrm>
            <a:off x="6172200" y="1681163"/>
            <a:ext cx="5183188" cy="823913"/>
          </a:xfrm>
          <a:prstGeom prst="rect">
            <a:avLst/>
          </a:prstGeom>
        </p:spPr>
        <p:txBody>
          <a:bodyPr anchor="b"/>
          <a:lstStyle/>
          <a:p>
            <a:pPr marL="0" indent="0">
              <a:buSzTx/>
              <a:buFontTx/>
              <a:buNone/>
              <a:defRPr sz="2400" b="1"/>
            </a:pPr>
            <a:endParaRPr/>
          </a:p>
        </p:txBody>
      </p:sp>
      <p:sp>
        <p:nvSpPr>
          <p:cNvPr id="50" name="Diabilds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Titel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Titeltext</a:t>
            </a:r>
          </a:p>
        </p:txBody>
      </p:sp>
      <p:sp>
        <p:nvSpPr>
          <p:cNvPr id="58" name="Diabilds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Diabilds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Innehåll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Titeltext"/>
          <p:cNvSpPr txBox="1">
            <a:spLocks noGrp="1"/>
          </p:cNvSpPr>
          <p:nvPr>
            <p:ph type="title"/>
          </p:nvPr>
        </p:nvSpPr>
        <p:spPr>
          <a:xfrm>
            <a:off x="839787" y="457200"/>
            <a:ext cx="3932239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t>Titeltext</a:t>
            </a:r>
          </a:p>
        </p:txBody>
      </p:sp>
      <p:sp>
        <p:nvSpPr>
          <p:cNvPr id="73" name="Brödtext nivå ett…"/>
          <p:cNvSpPr txBox="1">
            <a:spLocks noGrp="1"/>
          </p:cNvSpPr>
          <p:nvPr>
            <p:ph type="body" sz="half" idx="1"/>
          </p:nvPr>
        </p:nvSpPr>
        <p:spPr>
          <a:xfrm>
            <a:off x="5183187" y="987425"/>
            <a:ext cx="6172201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 marL="718457" indent="-261257">
              <a:defRPr sz="3200"/>
            </a:lvl2pPr>
            <a:lvl3pPr marL="1219200" indent="-304800">
              <a:defRPr sz="3200"/>
            </a:lvl3pPr>
            <a:lvl4pPr marL="1737360" indent="-365760">
              <a:defRPr sz="3200"/>
            </a:lvl4pPr>
            <a:lvl5pPr marL="2194560" indent="-365760">
              <a:defRPr sz="3200"/>
            </a:lvl5pPr>
          </a:lstStyle>
          <a:p>
            <a:r>
              <a:t>Brödtext nivå ett</a:t>
            </a:r>
          </a:p>
          <a:p>
            <a:pPr lvl="1"/>
            <a:r>
              <a:t>Brödtext nivå två</a:t>
            </a:r>
          </a:p>
          <a:p>
            <a:pPr lvl="2"/>
            <a:r>
              <a:t>Brödtext nivå tre</a:t>
            </a:r>
          </a:p>
          <a:p>
            <a:pPr lvl="3"/>
            <a:r>
              <a:t>Brödtext nivå fyra</a:t>
            </a:r>
          </a:p>
          <a:p>
            <a:pPr lvl="4"/>
            <a:r>
              <a:t>Brödtext nivå fem</a:t>
            </a:r>
          </a:p>
        </p:txBody>
      </p:sp>
      <p:sp>
        <p:nvSpPr>
          <p:cNvPr id="74" name="Platshållare för text 3"/>
          <p:cNvSpPr>
            <a:spLocks noGrp="1"/>
          </p:cNvSpPr>
          <p:nvPr>
            <p:ph type="body" sz="quarter" idx="13"/>
          </p:nvPr>
        </p:nvSpPr>
        <p:spPr>
          <a:xfrm>
            <a:off x="839787" y="2057400"/>
            <a:ext cx="3932239" cy="3811588"/>
          </a:xfrm>
          <a:prstGeom prst="rect">
            <a:avLst/>
          </a:prstGeom>
        </p:spPr>
        <p:txBody>
          <a:bodyPr/>
          <a:lstStyle/>
          <a:p>
            <a:pPr marL="0" indent="0">
              <a:buSzTx/>
              <a:buFontTx/>
              <a:buNone/>
              <a:defRPr sz="1600"/>
            </a:pPr>
            <a:endParaRPr/>
          </a:p>
        </p:txBody>
      </p:sp>
      <p:sp>
        <p:nvSpPr>
          <p:cNvPr id="75" name="Diabilds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Titeltext"/>
          <p:cNvSpPr txBox="1">
            <a:spLocks noGrp="1"/>
          </p:cNvSpPr>
          <p:nvPr>
            <p:ph type="title"/>
          </p:nvPr>
        </p:nvSpPr>
        <p:spPr>
          <a:xfrm>
            <a:off x="839787" y="457200"/>
            <a:ext cx="3932239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t>Titeltext</a:t>
            </a:r>
          </a:p>
        </p:txBody>
      </p:sp>
      <p:sp>
        <p:nvSpPr>
          <p:cNvPr id="83" name="Platshållare för bild 2"/>
          <p:cNvSpPr>
            <a:spLocks noGrp="1"/>
          </p:cNvSpPr>
          <p:nvPr>
            <p:ph type="pic" sz="half" idx="13"/>
          </p:nvPr>
        </p:nvSpPr>
        <p:spPr>
          <a:xfrm>
            <a:off x="5183187" y="987425"/>
            <a:ext cx="6172201" cy="4873625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84" name="Brödtext nivå ett…"/>
          <p:cNvSpPr txBox="1">
            <a:spLocks noGrp="1"/>
          </p:cNvSpPr>
          <p:nvPr>
            <p:ph type="body" sz="quarter" idx="1"/>
          </p:nvPr>
        </p:nvSpPr>
        <p:spPr>
          <a:xfrm>
            <a:off x="839787" y="2057400"/>
            <a:ext cx="3932239" cy="3811588"/>
          </a:xfrm>
          <a:prstGeom prst="rect">
            <a:avLst/>
          </a:prstGeom>
        </p:spPr>
        <p:txBody>
          <a:bodyPr/>
          <a:lstStyle>
            <a:lvl1pPr marL="0" indent="0">
              <a:buSzTx/>
              <a:buFontTx/>
              <a:buNone/>
              <a:defRPr sz="1600"/>
            </a:lvl1pPr>
            <a:lvl2pPr marL="0" indent="457200">
              <a:buSzTx/>
              <a:buFontTx/>
              <a:buNone/>
              <a:defRPr sz="1600"/>
            </a:lvl2pPr>
            <a:lvl3pPr marL="0" indent="914400">
              <a:buSzTx/>
              <a:buFontTx/>
              <a:buNone/>
              <a:defRPr sz="1600"/>
            </a:lvl3pPr>
            <a:lvl4pPr marL="0" indent="1371600">
              <a:buSzTx/>
              <a:buFontTx/>
              <a:buNone/>
              <a:defRPr sz="1600"/>
            </a:lvl4pPr>
            <a:lvl5pPr marL="0" indent="1828800">
              <a:buSzTx/>
              <a:buFontTx/>
              <a:buNone/>
              <a:defRPr sz="1600"/>
            </a:lvl5pPr>
          </a:lstStyle>
          <a:p>
            <a:r>
              <a:t>Brödtext nivå ett</a:t>
            </a:r>
          </a:p>
          <a:p>
            <a:pPr lvl="1"/>
            <a:r>
              <a:t>Brödtext nivå två</a:t>
            </a:r>
          </a:p>
          <a:p>
            <a:pPr lvl="2"/>
            <a:r>
              <a:t>Brödtext nivå tre</a:t>
            </a:r>
          </a:p>
          <a:p>
            <a:pPr lvl="3"/>
            <a:r>
              <a:t>Brödtext nivå fyra</a:t>
            </a:r>
          </a:p>
          <a:p>
            <a:pPr lvl="4"/>
            <a:r>
              <a:t>Brödtext nivå fem</a:t>
            </a:r>
          </a:p>
        </p:txBody>
      </p:sp>
      <p:sp>
        <p:nvSpPr>
          <p:cNvPr id="85" name="Diabilds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text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9" rIns="45719" anchor="ctr">
            <a:normAutofit/>
          </a:bodyPr>
          <a:lstStyle/>
          <a:p>
            <a:r>
              <a:t>Titeltext</a:t>
            </a:r>
          </a:p>
        </p:txBody>
      </p:sp>
      <p:sp>
        <p:nvSpPr>
          <p:cNvPr id="3" name="Brödtext nivå ett…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9" rIns="45719">
            <a:normAutofit/>
          </a:bodyPr>
          <a:lstStyle/>
          <a:p>
            <a:r>
              <a:t>Brödtext nivå ett</a:t>
            </a:r>
          </a:p>
          <a:p>
            <a:pPr lvl="1"/>
            <a:r>
              <a:t>Brödtext nivå två</a:t>
            </a:r>
          </a:p>
          <a:p>
            <a:pPr lvl="2"/>
            <a:r>
              <a:t>Brödtext nivå tre</a:t>
            </a:r>
          </a:p>
          <a:p>
            <a:pPr lvl="3"/>
            <a:r>
              <a:t>Brödtext nivå fyra</a:t>
            </a:r>
          </a:p>
          <a:p>
            <a:pPr lvl="4"/>
            <a:r>
              <a:t>Brödtext nivå fem</a:t>
            </a:r>
          </a:p>
        </p:txBody>
      </p:sp>
      <p:sp>
        <p:nvSpPr>
          <p:cNvPr id="4" name="Diabildsnummer"/>
          <p:cNvSpPr txBox="1">
            <a:spLocks noGrp="1"/>
          </p:cNvSpPr>
          <p:nvPr>
            <p:ph type="sldNum" sz="quarter" idx="2"/>
          </p:nvPr>
        </p:nvSpPr>
        <p:spPr>
          <a:xfrm>
            <a:off x="11089818" y="6404292"/>
            <a:ext cx="263983" cy="269241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 anchor="ctr">
            <a:spAutoFit/>
          </a:bodyPr>
          <a:lstStyle>
            <a:lvl1pPr algn="r">
              <a:defRPr sz="1200">
                <a:solidFill>
                  <a:srgbClr val="888888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0" r:id="rId22"/>
    <p:sldLayoutId id="2147483671" r:id="rId23"/>
    <p:sldLayoutId id="2147483672" r:id="rId24"/>
    <p:sldLayoutId id="2147483673" r:id="rId25"/>
    <p:sldLayoutId id="2147483674" r:id="rId26"/>
    <p:sldLayoutId id="2147483675" r:id="rId27"/>
    <p:sldLayoutId id="2147483676" r:id="rId28"/>
    <p:sldLayoutId id="2147483677" r:id="rId29"/>
    <p:sldLayoutId id="2147483678" r:id="rId30"/>
    <p:sldLayoutId id="2147483679" r:id="rId31"/>
  </p:sldLayoutIdLst>
  <p:transition spd="med"/>
  <p:txStyles>
    <p:titleStyle>
      <a:lvl1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1pPr>
      <a:lvl2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2pPr>
      <a:lvl3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3pPr>
      <a:lvl4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4pPr>
      <a:lvl5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5pPr>
      <a:lvl6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6pPr>
      <a:lvl7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7pPr>
      <a:lvl8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8pPr>
      <a:lvl9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9pPr>
    </p:titleStyle>
    <p:bodyStyle>
      <a:lvl1pPr marL="228600" marR="0" indent="-228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1pPr>
      <a:lvl2pPr marL="723900" marR="0" indent="-2667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2pPr>
      <a:lvl3pPr marL="1234439" marR="0" indent="-320039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3pPr>
      <a:lvl4pPr marL="17272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4pPr>
      <a:lvl5pPr marL="21844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5pPr>
      <a:lvl6pPr marL="26416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6pPr>
      <a:lvl7pPr marL="30988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7pPr>
      <a:lvl8pPr marL="35560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8pPr>
      <a:lvl9pPr marL="40132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9pPr>
    </p:bodyStyle>
    <p:otherStyle>
      <a:lvl1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1pPr>
      <a:lvl2pPr marL="0" marR="0" indent="457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2pPr>
      <a:lvl3pPr marL="0" marR="0" indent="914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3pPr>
      <a:lvl4pPr marL="0" marR="0" indent="1371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4pPr>
      <a:lvl5pPr marL="0" marR="0" indent="18288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5pPr>
      <a:lvl6pPr marL="0" marR="0" indent="22860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6pPr>
      <a:lvl7pPr marL="0" marR="0" indent="2743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7pPr>
      <a:lvl8pPr marL="0" marR="0" indent="3200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8pPr>
      <a:lvl9pPr marL="0" marR="0" indent="3657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hyperlink" Target="http://www.tillbergabandy.se/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6" name="Rektangel 5"/>
          <p:cNvSpPr/>
          <p:nvPr/>
        </p:nvSpPr>
        <p:spPr>
          <a:xfrm>
            <a:off x="1296573" y="2288813"/>
            <a:ext cx="10537874" cy="3785652"/>
          </a:xfrm>
          <a:prstGeom prst="rect">
            <a:avLst/>
          </a:prstGeom>
          <a:solidFill>
            <a:srgbClr val="FFFFFF">
              <a:alpha val="77000"/>
            </a:srgbClr>
          </a:solidFill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algn="ctr">
              <a:defRPr sz="6000" cap="all" spc="-100">
                <a:solidFill>
                  <a:srgbClr val="FF0000"/>
                </a:solidFill>
                <a:latin typeface="Calibri Light"/>
                <a:ea typeface="Calibri Light"/>
                <a:cs typeface="Calibri Light"/>
                <a:sym typeface="Calibri Light"/>
              </a:defRPr>
            </a:pPr>
            <a:r>
              <a:rPr dirty="0" err="1"/>
              <a:t>Föräldra</a:t>
            </a:r>
            <a:r>
              <a:rPr lang="sv-SE" dirty="0"/>
              <a:t>M</a:t>
            </a:r>
            <a:r>
              <a:rPr dirty="0" err="1"/>
              <a:t>öte</a:t>
            </a:r>
            <a:r>
              <a:rPr dirty="0"/>
              <a:t> – </a:t>
            </a:r>
            <a:r>
              <a:rPr dirty="0" smtClean="0"/>
              <a:t>Lag</a:t>
            </a:r>
            <a:r>
              <a:rPr lang="sv-SE" dirty="0"/>
              <a:t> U</a:t>
            </a:r>
            <a:r>
              <a:rPr lang="sv-SE" dirty="0" smtClean="0"/>
              <a:t>09-12</a:t>
            </a:r>
            <a:endParaRPr dirty="0"/>
          </a:p>
          <a:p>
            <a:pPr algn="ctr">
              <a:defRPr sz="6000" cap="all" spc="-100">
                <a:solidFill>
                  <a:srgbClr val="FF0000"/>
                </a:solidFill>
                <a:latin typeface="Calibri Light"/>
                <a:ea typeface="Calibri Light"/>
                <a:cs typeface="Calibri Light"/>
                <a:sym typeface="Calibri Light"/>
              </a:defRPr>
            </a:pPr>
            <a:r>
              <a:rPr dirty="0"/>
              <a:t>201</a:t>
            </a:r>
            <a:r>
              <a:rPr lang="sv-SE" dirty="0"/>
              <a:t>8</a:t>
            </a:r>
            <a:r>
              <a:rPr dirty="0"/>
              <a:t> </a:t>
            </a:r>
            <a:r>
              <a:rPr lang="sv-SE" dirty="0"/>
              <a:t>-</a:t>
            </a:r>
            <a:r>
              <a:rPr lang="sv-SE" dirty="0" smtClean="0"/>
              <a:t>10-10</a:t>
            </a:r>
          </a:p>
          <a:p>
            <a:pPr algn="ctr">
              <a:defRPr sz="6000" cap="all" spc="-100">
                <a:solidFill>
                  <a:srgbClr val="FF0000"/>
                </a:solidFill>
                <a:latin typeface="Calibri Light"/>
                <a:ea typeface="Calibri Light"/>
                <a:cs typeface="Calibri Light"/>
                <a:sym typeface="Calibri Light"/>
              </a:defRPr>
            </a:pPr>
            <a:endParaRPr lang="sv-SE" dirty="0"/>
          </a:p>
          <a:p>
            <a:pPr algn="ctr">
              <a:defRPr sz="6000" cap="all" spc="-100">
                <a:solidFill>
                  <a:srgbClr val="FF0000"/>
                </a:solidFill>
                <a:latin typeface="Calibri Light"/>
                <a:ea typeface="Calibri Light"/>
                <a:cs typeface="Calibri Light"/>
                <a:sym typeface="Calibri Light"/>
              </a:defRPr>
            </a:pPr>
            <a:r>
              <a:rPr lang="sv-SE" dirty="0" smtClean="0"/>
              <a:t>Välkomna!</a:t>
            </a:r>
            <a:endParaRPr dirty="0"/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9E7685C2-AF9E-471B-B14F-709509287BC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449" y="99822"/>
            <a:ext cx="912876" cy="963011"/>
          </a:xfrm>
          <a:prstGeom prst="rect">
            <a:avLst/>
          </a:prstGeom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4" name="Rubrik 1"/>
          <p:cNvSpPr txBox="1">
            <a:spLocks noGrp="1"/>
          </p:cNvSpPr>
          <p:nvPr>
            <p:ph type="title"/>
          </p:nvPr>
        </p:nvSpPr>
        <p:spPr>
          <a:xfrm>
            <a:off x="1676400" y="500062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sv-SE" dirty="0" smtClean="0"/>
              <a:t>Läget vad gäller ledare</a:t>
            </a:r>
            <a:endParaRPr dirty="0"/>
          </a:p>
        </p:txBody>
      </p:sp>
      <p:sp>
        <p:nvSpPr>
          <p:cNvPr id="495" name="Platshållare för innehåll 2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>
            <a:normAutofit lnSpcReduction="10000"/>
          </a:bodyPr>
          <a:lstStyle/>
          <a:p>
            <a:pPr marL="0" indent="0">
              <a:buSzTx/>
              <a:buNone/>
            </a:pPr>
            <a:r>
              <a:rPr lang="sv-SE" dirty="0" smtClean="0"/>
              <a:t>Tränare – Martin Söderberg</a:t>
            </a:r>
          </a:p>
          <a:p>
            <a:pPr marL="0" indent="0">
              <a:buSzTx/>
              <a:buNone/>
            </a:pPr>
            <a:r>
              <a:rPr lang="sv-SE" dirty="0" smtClean="0"/>
              <a:t>Tränare: Markus Järvenpää (resurs för hela grön zon)</a:t>
            </a:r>
          </a:p>
          <a:p>
            <a:pPr marL="0" indent="0">
              <a:buSzTx/>
              <a:buNone/>
            </a:pPr>
            <a:r>
              <a:rPr lang="sv-SE" dirty="0" smtClean="0"/>
              <a:t>Ass. tränare – Andreas Hammarbäck</a:t>
            </a:r>
          </a:p>
          <a:p>
            <a:pPr marL="0" indent="0">
              <a:buSzTx/>
              <a:buNone/>
            </a:pPr>
            <a:r>
              <a:rPr lang="sv-SE" dirty="0" smtClean="0"/>
              <a:t>Ass. tränare – Per Westberg</a:t>
            </a:r>
          </a:p>
          <a:p>
            <a:pPr marL="0" indent="0">
              <a:buSzTx/>
              <a:buNone/>
            </a:pPr>
            <a:r>
              <a:rPr lang="sv-SE" dirty="0" smtClean="0"/>
              <a:t>Lagledare – Per Westberg</a:t>
            </a:r>
          </a:p>
          <a:p>
            <a:pPr marL="0" indent="0">
              <a:buSzTx/>
              <a:buNone/>
            </a:pPr>
            <a:r>
              <a:rPr lang="sv-SE" dirty="0" smtClean="0"/>
              <a:t>Slipare – Mika Fors</a:t>
            </a:r>
          </a:p>
          <a:p>
            <a:pPr marL="0" indent="0">
              <a:buSzTx/>
              <a:buNone/>
            </a:pPr>
            <a:r>
              <a:rPr lang="sv-SE" dirty="0" smtClean="0"/>
              <a:t>Arrangemangsgrupp: Ann-Sofie </a:t>
            </a:r>
            <a:r>
              <a:rPr lang="sv-SE" dirty="0" err="1" smtClean="0"/>
              <a:t>Kidwell</a:t>
            </a:r>
            <a:r>
              <a:rPr lang="sv-SE" dirty="0" smtClean="0"/>
              <a:t>, kiosk (U09-P10)</a:t>
            </a:r>
          </a:p>
          <a:p>
            <a:pPr marL="0" indent="0">
              <a:buSzTx/>
              <a:buNone/>
            </a:pPr>
            <a:r>
              <a:rPr lang="sv-SE" dirty="0" smtClean="0"/>
              <a:t>Webb: Martin Söderberg (U11-P12) och Per Westberg (U09-P10)</a:t>
            </a:r>
          </a:p>
          <a:p>
            <a:pPr marL="0" indent="0">
              <a:buSzTx/>
              <a:buNone/>
            </a:pPr>
            <a:r>
              <a:rPr lang="sv-SE" dirty="0" smtClean="0"/>
              <a:t>Vi behöver bli fler! Ass. tränare och till arrangemangsgrupp.</a:t>
            </a:r>
          </a:p>
          <a:p>
            <a:pPr marL="0" indent="0">
              <a:buSzTx/>
              <a:buNone/>
            </a:pPr>
            <a:endParaRPr dirty="0"/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A08159AF-94A8-468A-AD70-AEE3F7148F3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449" y="99822"/>
            <a:ext cx="912876" cy="9630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3474461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4" name="Rubrik 1"/>
          <p:cNvSpPr txBox="1">
            <a:spLocks noGrp="1"/>
          </p:cNvSpPr>
          <p:nvPr>
            <p:ph type="title"/>
          </p:nvPr>
        </p:nvSpPr>
        <p:spPr>
          <a:xfrm>
            <a:off x="1676400" y="500062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sv-SE" dirty="0" smtClean="0"/>
              <a:t>Vad krävs vid ett poolspel?</a:t>
            </a:r>
            <a:endParaRPr dirty="0"/>
          </a:p>
        </p:txBody>
      </p:sp>
      <p:sp>
        <p:nvSpPr>
          <p:cNvPr id="495" name="Platshållare för innehåll 2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marL="0" indent="0">
              <a:buSzTx/>
              <a:buNone/>
            </a:pPr>
            <a:r>
              <a:rPr lang="sv-SE" dirty="0" smtClean="0"/>
              <a:t>Matchcoach: 1-2</a:t>
            </a:r>
          </a:p>
          <a:p>
            <a:pPr marL="0" indent="0">
              <a:buSzTx/>
              <a:buNone/>
            </a:pPr>
            <a:r>
              <a:rPr lang="sv-SE" dirty="0" smtClean="0"/>
              <a:t>Lagledare: 1</a:t>
            </a:r>
          </a:p>
          <a:p>
            <a:pPr marL="0" indent="0">
              <a:buSzTx/>
              <a:buNone/>
            </a:pPr>
            <a:r>
              <a:rPr lang="sv-SE" dirty="0" smtClean="0"/>
              <a:t>Kiosk: 2</a:t>
            </a:r>
          </a:p>
          <a:p>
            <a:pPr marL="0" indent="0">
              <a:buSzTx/>
              <a:buNone/>
            </a:pPr>
            <a:r>
              <a:rPr lang="sv-SE" dirty="0" smtClean="0"/>
              <a:t>Matchvärdar: 2</a:t>
            </a:r>
          </a:p>
          <a:p>
            <a:pPr marL="0" indent="0">
              <a:buSzTx/>
              <a:buNone/>
            </a:pPr>
            <a:r>
              <a:rPr lang="sv-SE" dirty="0" smtClean="0"/>
              <a:t>Sarg och målburar: ca. 5-6</a:t>
            </a:r>
            <a:endParaRPr lang="sv-SE" dirty="0"/>
          </a:p>
          <a:p>
            <a:pPr marL="0" indent="0">
              <a:buSzTx/>
              <a:buNone/>
            </a:pPr>
            <a:endParaRPr lang="sv-SE" dirty="0"/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A08159AF-94A8-468A-AD70-AEE3F7148F3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449" y="99822"/>
            <a:ext cx="912876" cy="9630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8331026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4" name="Rubrik 1"/>
          <p:cNvSpPr txBox="1">
            <a:spLocks noGrp="1"/>
          </p:cNvSpPr>
          <p:nvPr>
            <p:ph type="title"/>
          </p:nvPr>
        </p:nvSpPr>
        <p:spPr>
          <a:xfrm>
            <a:off x="1676400" y="500062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sv-SE" dirty="0" smtClean="0"/>
              <a:t>Utrustning och kläder, mm</a:t>
            </a:r>
            <a:endParaRPr dirty="0"/>
          </a:p>
        </p:txBody>
      </p:sp>
      <p:sp>
        <p:nvSpPr>
          <p:cNvPr id="495" name="Platshållare för innehåll 2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>
            <a:normAutofit fontScale="92500" lnSpcReduction="10000"/>
          </a:bodyPr>
          <a:lstStyle/>
          <a:p>
            <a:pPr marL="0" indent="0">
              <a:buSzTx/>
              <a:buNone/>
            </a:pPr>
            <a:r>
              <a:rPr lang="sv-SE" dirty="0" smtClean="0"/>
              <a:t>Klubben står för: matchtröjor, träningströjor, damasker för match, målvaktsutrustning och overaller för ledare.</a:t>
            </a:r>
          </a:p>
          <a:p>
            <a:pPr marL="0" indent="0">
              <a:buSzTx/>
              <a:buNone/>
            </a:pPr>
            <a:endParaRPr lang="sv-SE" dirty="0"/>
          </a:p>
          <a:p>
            <a:pPr marL="0" indent="0">
              <a:buSzTx/>
              <a:buNone/>
            </a:pPr>
            <a:r>
              <a:rPr lang="sv-SE" dirty="0" smtClean="0"/>
              <a:t>Klubben hjälper till med: bandybyxor, mössor, väskor/ryggsäckar, träningsoveraller, jackor och handdukar. Tillkommer även stöd för resekostnader och avgifter för cupspel.</a:t>
            </a:r>
          </a:p>
          <a:p>
            <a:pPr marL="0" indent="0">
              <a:buSzTx/>
              <a:buNone/>
            </a:pPr>
            <a:endParaRPr lang="sv-SE" dirty="0"/>
          </a:p>
          <a:p>
            <a:pPr marL="0" indent="0">
              <a:buSzTx/>
              <a:buNone/>
            </a:pPr>
            <a:r>
              <a:rPr lang="sv-SE" dirty="0" smtClean="0"/>
              <a:t>Finansiering</a:t>
            </a:r>
            <a:r>
              <a:rPr lang="sv-SE" dirty="0"/>
              <a:t>: </a:t>
            </a:r>
            <a:r>
              <a:rPr lang="sv-SE" dirty="0" smtClean="0"/>
              <a:t>Restaurangchansen</a:t>
            </a:r>
            <a:r>
              <a:rPr lang="sv-SE" dirty="0"/>
              <a:t>, New Body, </a:t>
            </a:r>
            <a:r>
              <a:rPr lang="sv-SE" dirty="0" smtClean="0"/>
              <a:t>jobba </a:t>
            </a:r>
            <a:r>
              <a:rPr lang="sv-SE" dirty="0"/>
              <a:t>med ogräsrensning, P</a:t>
            </a:r>
            <a:r>
              <a:rPr lang="sv-SE" dirty="0" smtClean="0"/>
              <a:t>ower </a:t>
            </a:r>
            <a:r>
              <a:rPr lang="sv-SE" dirty="0" err="1" smtClean="0"/>
              <a:t>meet</a:t>
            </a:r>
            <a:r>
              <a:rPr lang="sv-SE" dirty="0" smtClean="0"/>
              <a:t>, Sponsorhuset m.m.</a:t>
            </a:r>
            <a:endParaRPr lang="sv-SE" dirty="0"/>
          </a:p>
          <a:p>
            <a:pPr marL="0" indent="0">
              <a:buSzTx/>
              <a:buNone/>
            </a:pPr>
            <a:endParaRPr lang="sv-SE" dirty="0"/>
          </a:p>
          <a:p>
            <a:pPr marL="0" indent="0">
              <a:buSzTx/>
              <a:buNone/>
            </a:pPr>
            <a:r>
              <a:rPr lang="sv-SE" dirty="0" smtClean="0"/>
              <a:t>Egna sponsorer: ja, det är ok men vi får det ordna själva.</a:t>
            </a:r>
            <a:endParaRPr lang="sv-SE" dirty="0"/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A08159AF-94A8-468A-AD70-AEE3F7148F3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449" y="99822"/>
            <a:ext cx="912876" cy="963011"/>
          </a:xfrm>
          <a:prstGeom prst="rect">
            <a:avLst/>
          </a:prstGeom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2" name="Rubrik 1"/>
          <p:cNvSpPr txBox="1">
            <a:spLocks noGrp="1"/>
          </p:cNvSpPr>
          <p:nvPr>
            <p:ph type="title"/>
          </p:nvPr>
        </p:nvSpPr>
        <p:spPr>
          <a:xfrm>
            <a:off x="2105025" y="581327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dirty="0" err="1"/>
              <a:t>Seriespel</a:t>
            </a:r>
            <a:r>
              <a:rPr dirty="0"/>
              <a:t> och </a:t>
            </a:r>
            <a:r>
              <a:rPr dirty="0" err="1"/>
              <a:t>Cuper</a:t>
            </a:r>
            <a:r>
              <a:rPr lang="sv-SE" dirty="0"/>
              <a:t>, licens och försäkring</a:t>
            </a:r>
            <a:endParaRPr dirty="0"/>
          </a:p>
        </p:txBody>
      </p:sp>
      <p:sp>
        <p:nvSpPr>
          <p:cNvPr id="503" name="Platshållare för innehåll 2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marL="0" indent="0">
              <a:buSzTx/>
              <a:buNone/>
            </a:pPr>
            <a:r>
              <a:rPr lang="sv-SE" dirty="0"/>
              <a:t>Medlems och istidsavgift 2018-2019</a:t>
            </a:r>
            <a:endParaRPr dirty="0"/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8C5FC64C-C3D8-40A4-AE5D-74BF3CA9565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449" y="99822"/>
            <a:ext cx="912876" cy="963011"/>
          </a:xfrm>
          <a:prstGeom prst="rect">
            <a:avLst/>
          </a:prstGeom>
        </p:spPr>
      </p:pic>
      <p:pic>
        <p:nvPicPr>
          <p:cNvPr id="3" name="Bildobjekt 2">
            <a:extLst>
              <a:ext uri="{FF2B5EF4-FFF2-40B4-BE49-F238E27FC236}">
                <a16:creationId xmlns:a16="http://schemas.microsoft.com/office/drawing/2014/main" id="{8054B560-1107-4B21-88B3-D1BCB30D1CB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200" y="2390775"/>
            <a:ext cx="7400925" cy="2209800"/>
          </a:xfrm>
          <a:prstGeom prst="rect">
            <a:avLst/>
          </a:prstGeom>
        </p:spPr>
      </p:pic>
      <p:sp>
        <p:nvSpPr>
          <p:cNvPr id="4" name="Rektangel 3">
            <a:extLst>
              <a:ext uri="{FF2B5EF4-FFF2-40B4-BE49-F238E27FC236}">
                <a16:creationId xmlns:a16="http://schemas.microsoft.com/office/drawing/2014/main" id="{394C704F-614A-4727-B796-0AA6198D55A9}"/>
              </a:ext>
            </a:extLst>
          </p:cNvPr>
          <p:cNvSpPr/>
          <p:nvPr/>
        </p:nvSpPr>
        <p:spPr>
          <a:xfrm>
            <a:off x="838200" y="4626331"/>
            <a:ext cx="6096000" cy="156100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sv-SE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Medlemsavgift:</a:t>
            </a:r>
            <a:r>
              <a:rPr lang="sv-SE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Betalas senast 31/10. </a:t>
            </a:r>
            <a:r>
              <a:rPr lang="sv-SE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PG 361804-8</a:t>
            </a:r>
            <a:r>
              <a:rPr lang="sv-SE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sv-SE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sv-SE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Individuellt medlemskap 300 kr. Familjemedlemskap 500 kr </a:t>
            </a:r>
            <a:r>
              <a:rPr lang="sv-SE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sv-SE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sv-SE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(gäller samtliga i familjen boende på samma adress) </a:t>
            </a:r>
            <a:r>
              <a:rPr lang="sv-SE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sv-SE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sv-SE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sv-SE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sv-SE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Deltagaravgifter: </a:t>
            </a:r>
            <a:r>
              <a:rPr lang="sv-SE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Betalas senast 30/11. </a:t>
            </a:r>
            <a:r>
              <a:rPr lang="sv-SE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PG 361804-8</a:t>
            </a:r>
            <a:endParaRPr lang="sv-SE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Rektangel 5">
            <a:extLst>
              <a:ext uri="{FF2B5EF4-FFF2-40B4-BE49-F238E27FC236}">
                <a16:creationId xmlns:a16="http://schemas.microsoft.com/office/drawing/2014/main" id="{ADBB18A0-6F08-47F1-8C41-2C4F55E94378}"/>
              </a:ext>
            </a:extLst>
          </p:cNvPr>
          <p:cNvSpPr/>
          <p:nvPr/>
        </p:nvSpPr>
        <p:spPr>
          <a:xfrm>
            <a:off x="8086725" y="1527318"/>
            <a:ext cx="6096000" cy="4449423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sv-SE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Alla spelare och ledare verksamma i TB Västerås skall vara medlemmar.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sv-SE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Spelare som tränar och spelar bandy i TB Västerås from år 2 skall erlägga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sv-SE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både medlems och deltagaravgift. Ledare skall vara medlem på något vis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sv-SE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antingen enskild eller familj.</a:t>
            </a:r>
            <a:endParaRPr lang="sv-SE" sz="1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sv-SE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Att avgifterna är betalda är ett krav för att få delta i seriespel och för att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sv-SE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spelare skall vara licensierade och ha giltig försäkring.</a:t>
            </a:r>
            <a:endParaRPr lang="sv-SE" sz="1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sv-SE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Betalda avgifter ger rätt att delta i träning och spela match. </a:t>
            </a:r>
            <a:endParaRPr lang="sv-SE" sz="1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sv-SE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Klubben betalar planhyror, licenser, anmälningsavgifter till serier samt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sv-SE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anmälningsavgift lag till cuper. Domaravgifter mm ingår vid match.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sv-SE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Medlemmar deltar subventionerat i av klubben anordnade aktiviteter som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sv-SE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 ex sommarbandyn.</a:t>
            </a:r>
            <a:endParaRPr lang="sv-SE" sz="1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sv-SE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Vi har valt att ha en differentierad prissättning beroende på ålder.</a:t>
            </a:r>
            <a:endParaRPr lang="sv-SE" sz="1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sv-SE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 allra yngsta deltar avgiftsfritt i skridsko och bandyskola.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sv-SE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Därefter tillkommer en avgift.</a:t>
            </a:r>
            <a:endParaRPr lang="sv-SE" sz="1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sv-SE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sv-SE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sv-SE" sz="1000" dirty="0">
                <a:latin typeface="Calibri" panose="020F0502020204030204" pitchFamily="34" charset="0"/>
                <a:ea typeface="Calibri" panose="020F0502020204030204" pitchFamily="34" charset="0"/>
              </a:rPr>
              <a:t>Avgiften består av två delar, dels en medlemsavgift som årsstämman beslutar </a:t>
            </a:r>
          </a:p>
          <a:p>
            <a:r>
              <a:rPr lang="sv-SE" sz="1000" dirty="0">
                <a:latin typeface="Calibri" panose="020F0502020204030204" pitchFamily="34" charset="0"/>
                <a:ea typeface="Calibri" panose="020F0502020204030204" pitchFamily="34" charset="0"/>
              </a:rPr>
              <a:t>och som är lika för alla och dels en deltagaravgift som beslutas </a:t>
            </a:r>
          </a:p>
          <a:p>
            <a:r>
              <a:rPr lang="sv-SE" sz="1000" dirty="0">
                <a:latin typeface="Calibri" panose="020F0502020204030204" pitchFamily="34" charset="0"/>
                <a:ea typeface="Calibri" panose="020F0502020204030204" pitchFamily="34" charset="0"/>
              </a:rPr>
              <a:t>av ungdomsstyrelsen. </a:t>
            </a:r>
            <a:endParaRPr lang="sv-SE" sz="1000" dirty="0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4" name="Rubrik 1"/>
          <p:cNvSpPr txBox="1">
            <a:spLocks noGrp="1"/>
          </p:cNvSpPr>
          <p:nvPr>
            <p:ph type="title"/>
          </p:nvPr>
        </p:nvSpPr>
        <p:spPr>
          <a:xfrm>
            <a:off x="1676400" y="500062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sv-SE" dirty="0" smtClean="0"/>
              <a:t>Träningar</a:t>
            </a:r>
            <a:endParaRPr dirty="0"/>
          </a:p>
        </p:txBody>
      </p:sp>
      <p:sp>
        <p:nvSpPr>
          <p:cNvPr id="495" name="Platshållare för innehåll 2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>
            <a:normAutofit lnSpcReduction="10000"/>
          </a:bodyPr>
          <a:lstStyle/>
          <a:p>
            <a:pPr marL="0" indent="0">
              <a:buSzTx/>
              <a:buNone/>
            </a:pPr>
            <a:r>
              <a:rPr lang="sv-SE" dirty="0" smtClean="0"/>
              <a:t>Måndagar kl.17.30 – 18.30 Hakonplan</a:t>
            </a:r>
          </a:p>
          <a:p>
            <a:pPr marL="0" indent="0">
              <a:buSzTx/>
              <a:buNone/>
            </a:pPr>
            <a:r>
              <a:rPr lang="sv-SE" dirty="0" smtClean="0"/>
              <a:t>Tisdagar kl.17.00 – 18.00 (friåkning från kl.16.30) Hakonplan</a:t>
            </a:r>
          </a:p>
          <a:p>
            <a:pPr marL="0" indent="0">
              <a:buSzTx/>
              <a:buNone/>
            </a:pPr>
            <a:r>
              <a:rPr lang="sv-SE" dirty="0" smtClean="0"/>
              <a:t>Onsdagar, jämna veckor kl.17.00 – 18.30 (friåkning från kl.16.30) Hakonplan.</a:t>
            </a:r>
          </a:p>
          <a:p>
            <a:pPr marL="0" indent="0">
              <a:buSzTx/>
              <a:buNone/>
            </a:pPr>
            <a:r>
              <a:rPr lang="sv-SE" dirty="0" smtClean="0"/>
              <a:t>Onsdagar, udda veckor kl.19.00-22.00 Hakonplan. </a:t>
            </a:r>
          </a:p>
          <a:p>
            <a:pPr marL="0" indent="0">
              <a:buSzTx/>
              <a:buNone/>
            </a:pPr>
            <a:r>
              <a:rPr lang="sv-SE" dirty="0" smtClean="0"/>
              <a:t>Lördagar kl.11.20 – 12.20 (Bandyskolan) ABB Arena Syd</a:t>
            </a:r>
            <a:endParaRPr lang="sv-SE" dirty="0"/>
          </a:p>
          <a:p>
            <a:pPr marL="0" indent="0">
              <a:buSzTx/>
              <a:buNone/>
            </a:pPr>
            <a:endParaRPr lang="sv-SE" dirty="0"/>
          </a:p>
          <a:p>
            <a:pPr marL="0" indent="0">
              <a:buSzTx/>
              <a:buNone/>
            </a:pPr>
            <a:r>
              <a:rPr lang="sv-SE" dirty="0" smtClean="0"/>
              <a:t>Nivå- och individanpassad träning. Fokus på skridskoåkning, passningsspel och spelförståelse. Onsdagar tränar P14 samtidigt som oss.</a:t>
            </a:r>
            <a:endParaRPr lang="sv-SE" dirty="0"/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A08159AF-94A8-468A-AD70-AEE3F7148F3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449" y="99822"/>
            <a:ext cx="912876" cy="9630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9338083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4" name="Rubrik 1"/>
          <p:cNvSpPr txBox="1">
            <a:spLocks noGrp="1"/>
          </p:cNvSpPr>
          <p:nvPr>
            <p:ph type="title"/>
          </p:nvPr>
        </p:nvSpPr>
        <p:spPr>
          <a:xfrm>
            <a:off x="1676400" y="500062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sv-SE" dirty="0" smtClean="0"/>
              <a:t>Träningar, vad gäller</a:t>
            </a:r>
            <a:endParaRPr dirty="0"/>
          </a:p>
        </p:txBody>
      </p:sp>
      <p:sp>
        <p:nvSpPr>
          <p:cNvPr id="495" name="Platshållare för innehåll 2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indent="0">
              <a:buSzTx/>
              <a:buNone/>
            </a:pPr>
            <a:r>
              <a:rPr lang="sv-SE" dirty="0" smtClean="0"/>
              <a:t>På plats i omklädningsrummet 15 minuter före träning.</a:t>
            </a:r>
          </a:p>
          <a:p>
            <a:pPr marL="0" indent="0">
              <a:buSzTx/>
              <a:buNone/>
            </a:pPr>
            <a:endParaRPr lang="sv-SE" dirty="0" smtClean="0"/>
          </a:p>
          <a:p>
            <a:pPr marL="0" indent="0">
              <a:buSzTx/>
              <a:buNone/>
            </a:pPr>
            <a:r>
              <a:rPr lang="sv-SE" dirty="0" smtClean="0"/>
              <a:t>Ingen ute på isen innan ok från ledare.</a:t>
            </a:r>
          </a:p>
          <a:p>
            <a:pPr marL="0" indent="0">
              <a:buSzTx/>
              <a:buNone/>
            </a:pPr>
            <a:endParaRPr lang="sv-SE" dirty="0"/>
          </a:p>
          <a:p>
            <a:pPr marL="0" indent="0">
              <a:buSzTx/>
              <a:buNone/>
            </a:pPr>
            <a:r>
              <a:rPr lang="sv-SE" dirty="0" smtClean="0"/>
              <a:t>Halvcirkel framför ledarna vid samling på isen, ett knä i isen.</a:t>
            </a:r>
          </a:p>
          <a:p>
            <a:pPr marL="0" indent="0">
              <a:buSzTx/>
              <a:buNone/>
            </a:pPr>
            <a:endParaRPr lang="sv-SE" dirty="0"/>
          </a:p>
          <a:p>
            <a:pPr marL="0" indent="0">
              <a:buSzTx/>
              <a:buNone/>
            </a:pPr>
            <a:r>
              <a:rPr lang="sv-SE" dirty="0" smtClean="0"/>
              <a:t>Slut på träningen, direkt av isen och samling i omklädningsrummet.</a:t>
            </a:r>
            <a:endParaRPr lang="sv-SE" dirty="0"/>
          </a:p>
          <a:p>
            <a:pPr marL="0" indent="0">
              <a:buSzTx/>
              <a:buNone/>
            </a:pPr>
            <a:endParaRPr lang="sv-SE" dirty="0"/>
          </a:p>
          <a:p>
            <a:pPr marL="0" indent="0">
              <a:buSzTx/>
              <a:buNone/>
            </a:pPr>
            <a:endParaRPr lang="sv-SE" dirty="0"/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A08159AF-94A8-468A-AD70-AEE3F7148F3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449" y="99822"/>
            <a:ext cx="912876" cy="9630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549534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4" name="Rubrik 1"/>
          <p:cNvSpPr txBox="1">
            <a:spLocks noGrp="1"/>
          </p:cNvSpPr>
          <p:nvPr>
            <p:ph type="title"/>
          </p:nvPr>
        </p:nvSpPr>
        <p:spPr>
          <a:xfrm>
            <a:off x="1676400" y="500062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sv-SE" dirty="0" smtClean="0"/>
              <a:t>Vi arrangerar poolspel</a:t>
            </a:r>
            <a:endParaRPr dirty="0"/>
          </a:p>
        </p:txBody>
      </p:sp>
      <p:sp>
        <p:nvSpPr>
          <p:cNvPr id="495" name="Platshållare för innehåll 2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marL="0" indent="0">
              <a:buSzTx/>
              <a:buNone/>
            </a:pPr>
            <a:r>
              <a:rPr lang="sv-SE" dirty="0" smtClean="0"/>
              <a:t>12/1 kl.13.00 – 17.00 Hakonplan P09.</a:t>
            </a:r>
          </a:p>
          <a:p>
            <a:pPr marL="0" indent="0">
              <a:buSzTx/>
              <a:buNone/>
            </a:pPr>
            <a:r>
              <a:rPr lang="sv-SE" dirty="0" smtClean="0"/>
              <a:t>26/1 kl.10.30 – 14.30 Hakonplan P12.</a:t>
            </a:r>
          </a:p>
          <a:p>
            <a:pPr marL="0" indent="0">
              <a:buSzTx/>
              <a:buNone/>
            </a:pPr>
            <a:r>
              <a:rPr lang="sv-SE" dirty="0" smtClean="0"/>
              <a:t>16/2 kl.10.30 – 14.30 Hakonplan P10.</a:t>
            </a:r>
            <a:endParaRPr lang="sv-SE" dirty="0"/>
          </a:p>
          <a:p>
            <a:pPr marL="0" indent="0">
              <a:buSzTx/>
              <a:buNone/>
            </a:pPr>
            <a:endParaRPr lang="sv-SE" dirty="0"/>
          </a:p>
          <a:p>
            <a:pPr marL="0" indent="0">
              <a:buSzTx/>
              <a:buNone/>
            </a:pPr>
            <a:r>
              <a:rPr lang="sv-SE" dirty="0" smtClean="0"/>
              <a:t>Lagen kommer att mixas, några äldre och några yngre deltar.</a:t>
            </a:r>
          </a:p>
          <a:p>
            <a:pPr marL="0" indent="0">
              <a:buSzTx/>
              <a:buNone/>
            </a:pPr>
            <a:r>
              <a:rPr lang="sv-SE" dirty="0" smtClean="0"/>
              <a:t>P12 (2007-2008, tillkommer någon 2006 och 2009)</a:t>
            </a:r>
          </a:p>
          <a:p>
            <a:pPr marL="0" indent="0">
              <a:buSzTx/>
              <a:buNone/>
            </a:pPr>
            <a:r>
              <a:rPr lang="sv-SE" dirty="0" smtClean="0"/>
              <a:t>P10 (2009, tillkommer någon 2008 och 2010, 2011)</a:t>
            </a:r>
          </a:p>
          <a:p>
            <a:pPr marL="0" indent="0">
              <a:buSzTx/>
              <a:buNone/>
            </a:pPr>
            <a:r>
              <a:rPr lang="sv-SE" dirty="0" smtClean="0"/>
              <a:t>P09 (2010, tillkommer någon 2009 och 2011)</a:t>
            </a:r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A08159AF-94A8-468A-AD70-AEE3F7148F3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449" y="99822"/>
            <a:ext cx="912876" cy="9630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4649458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4" name="Rubrik 1"/>
          <p:cNvSpPr txBox="1">
            <a:spLocks noGrp="1"/>
          </p:cNvSpPr>
          <p:nvPr>
            <p:ph type="title"/>
          </p:nvPr>
        </p:nvSpPr>
        <p:spPr>
          <a:xfrm>
            <a:off x="1676400" y="500062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sv-SE" dirty="0" smtClean="0"/>
              <a:t>Poolspel, vad gäller</a:t>
            </a:r>
            <a:endParaRPr dirty="0"/>
          </a:p>
        </p:txBody>
      </p:sp>
      <p:sp>
        <p:nvSpPr>
          <p:cNvPr id="495" name="Platshållare för innehåll 2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>
            <a:normAutofit fontScale="62500" lnSpcReduction="20000"/>
          </a:bodyPr>
          <a:lstStyle/>
          <a:p>
            <a:pPr marL="0" indent="0">
              <a:buSzTx/>
              <a:buNone/>
            </a:pPr>
            <a:r>
              <a:rPr lang="sv-SE" dirty="0" smtClean="0"/>
              <a:t>På plats i omklädningsrummet 45 min före match (hemma).</a:t>
            </a:r>
          </a:p>
          <a:p>
            <a:pPr marL="0" indent="0">
              <a:buSzTx/>
              <a:buNone/>
            </a:pPr>
            <a:endParaRPr lang="sv-SE" dirty="0" smtClean="0"/>
          </a:p>
          <a:p>
            <a:pPr marL="0" indent="0">
              <a:buSzTx/>
              <a:buNone/>
            </a:pPr>
            <a:r>
              <a:rPr lang="sv-SE" dirty="0" smtClean="0"/>
              <a:t>”Föräldrafritt” i omklädningsrummet 30 min före match. Enbart spelare + ledare.</a:t>
            </a:r>
          </a:p>
          <a:p>
            <a:pPr marL="0" indent="0">
              <a:buSzTx/>
              <a:buNone/>
            </a:pPr>
            <a:endParaRPr lang="sv-SE" dirty="0"/>
          </a:p>
          <a:p>
            <a:pPr marL="0" indent="0">
              <a:buSzTx/>
              <a:buNone/>
            </a:pPr>
            <a:r>
              <a:rPr lang="sv-SE" dirty="0" smtClean="0"/>
              <a:t>Laget och ledarna går ut till matchen tillsammans.</a:t>
            </a:r>
          </a:p>
          <a:p>
            <a:pPr marL="0" indent="0">
              <a:buSzTx/>
              <a:buNone/>
            </a:pPr>
            <a:endParaRPr lang="sv-SE" dirty="0"/>
          </a:p>
          <a:p>
            <a:pPr marL="0" indent="0">
              <a:buSzTx/>
              <a:buNone/>
            </a:pPr>
            <a:r>
              <a:rPr lang="sv-SE" dirty="0" smtClean="0"/>
              <a:t>Uppvärmning av målvakt av utsedd spelare, lagkapten ”slingan” med resten.</a:t>
            </a:r>
          </a:p>
          <a:p>
            <a:pPr marL="0" indent="0">
              <a:buSzTx/>
              <a:buNone/>
            </a:pPr>
            <a:endParaRPr lang="sv-SE" dirty="0" smtClean="0"/>
          </a:p>
          <a:p>
            <a:pPr marL="0" indent="0">
              <a:buSzTx/>
              <a:buNone/>
            </a:pPr>
            <a:r>
              <a:rPr lang="sv-SE" dirty="0" smtClean="0"/>
              <a:t>Alla ska turas om att vara lagkapten, alla ska turas om att stå i mål, alla ska få spela på samtliga platser.</a:t>
            </a:r>
          </a:p>
          <a:p>
            <a:pPr marL="0" indent="0">
              <a:buSzTx/>
              <a:buNone/>
            </a:pPr>
            <a:endParaRPr lang="sv-SE" dirty="0"/>
          </a:p>
          <a:p>
            <a:pPr marL="0" indent="0">
              <a:buSzTx/>
              <a:buNone/>
            </a:pPr>
            <a:r>
              <a:rPr lang="sv-SE" dirty="0" smtClean="0"/>
              <a:t>Matchcoacherna coachar laget, föräldrar är publik som hejar på laget.</a:t>
            </a:r>
          </a:p>
          <a:p>
            <a:pPr marL="0" indent="0">
              <a:buSzTx/>
              <a:buNone/>
            </a:pPr>
            <a:endParaRPr lang="sv-SE" dirty="0"/>
          </a:p>
          <a:p>
            <a:pPr marL="0" indent="0">
              <a:buSzTx/>
              <a:buNone/>
            </a:pPr>
            <a:r>
              <a:rPr lang="sv-SE" dirty="0" smtClean="0"/>
              <a:t>Efter match spelare och ledare gemensamt in i omklädningsrummet för eftersnack.</a:t>
            </a:r>
            <a:endParaRPr lang="sv-SE" dirty="0"/>
          </a:p>
          <a:p>
            <a:pPr marL="0" indent="0">
              <a:buSzTx/>
              <a:buNone/>
            </a:pPr>
            <a:endParaRPr lang="sv-SE" dirty="0"/>
          </a:p>
          <a:p>
            <a:pPr marL="0" indent="0">
              <a:buSzTx/>
              <a:buNone/>
            </a:pPr>
            <a:endParaRPr lang="sv-SE" dirty="0"/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A08159AF-94A8-468A-AD70-AEE3F7148F3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449" y="99822"/>
            <a:ext cx="912876" cy="9630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1259173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4" name="Rubrik 1"/>
          <p:cNvSpPr txBox="1">
            <a:spLocks noGrp="1"/>
          </p:cNvSpPr>
          <p:nvPr>
            <p:ph type="title"/>
          </p:nvPr>
        </p:nvSpPr>
        <p:spPr>
          <a:xfrm>
            <a:off x="1676400" y="500062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sv-SE" dirty="0" smtClean="0"/>
              <a:t>Bemanning A-lagets matcher</a:t>
            </a:r>
            <a:endParaRPr dirty="0"/>
          </a:p>
        </p:txBody>
      </p:sp>
      <p:sp>
        <p:nvSpPr>
          <p:cNvPr id="495" name="Platshållare för innehåll 2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>
            <a:normAutofit fontScale="92500" lnSpcReduction="20000"/>
          </a:bodyPr>
          <a:lstStyle/>
          <a:p>
            <a:pPr marL="0" indent="0">
              <a:buSzTx/>
              <a:buNone/>
            </a:pPr>
            <a:r>
              <a:rPr lang="sv-SE" dirty="0" smtClean="0"/>
              <a:t>2/12 kl.15.00 TB – Nässjö, ABB Arena Syd</a:t>
            </a:r>
          </a:p>
          <a:p>
            <a:pPr marL="0" indent="0">
              <a:buSzTx/>
              <a:buNone/>
            </a:pPr>
            <a:r>
              <a:rPr lang="sv-SE" dirty="0" smtClean="0"/>
              <a:t>8/12 kl.15.00 TB – Peace &amp; Love, ABB Arena Syd</a:t>
            </a:r>
          </a:p>
          <a:p>
            <a:pPr marL="0" indent="0">
              <a:buSzTx/>
              <a:buNone/>
            </a:pPr>
            <a:r>
              <a:rPr lang="sv-SE" dirty="0" smtClean="0"/>
              <a:t>20/1 kl.13.00 TB – Kungälv, Hubbovallen – ”Winter-</a:t>
            </a:r>
            <a:r>
              <a:rPr lang="sv-SE" dirty="0" err="1" smtClean="0"/>
              <a:t>classic</a:t>
            </a:r>
            <a:r>
              <a:rPr lang="sv-SE" dirty="0" smtClean="0"/>
              <a:t>” (hela grön zon)</a:t>
            </a:r>
          </a:p>
          <a:p>
            <a:pPr marL="0" indent="0">
              <a:buSzTx/>
              <a:buNone/>
            </a:pPr>
            <a:r>
              <a:rPr lang="sv-SE" dirty="0" smtClean="0"/>
              <a:t>9/2 kl.15.00 TB – Ljusdal, ABB Arena Syd </a:t>
            </a:r>
            <a:endParaRPr lang="sv-SE" dirty="0"/>
          </a:p>
          <a:p>
            <a:pPr marL="0" indent="0">
              <a:buSzTx/>
              <a:buNone/>
            </a:pPr>
            <a:endParaRPr lang="sv-SE" dirty="0" smtClean="0"/>
          </a:p>
          <a:p>
            <a:pPr marL="0" indent="0">
              <a:buSzTx/>
              <a:buNone/>
            </a:pPr>
            <a:r>
              <a:rPr lang="sv-SE" dirty="0" smtClean="0"/>
              <a:t>Entré: 2</a:t>
            </a:r>
          </a:p>
          <a:p>
            <a:pPr marL="0" indent="0">
              <a:buSzTx/>
              <a:buNone/>
            </a:pPr>
            <a:r>
              <a:rPr lang="sv-SE" dirty="0" smtClean="0"/>
              <a:t>Kiosk: 3</a:t>
            </a:r>
          </a:p>
          <a:p>
            <a:pPr marL="0" indent="0">
              <a:buSzTx/>
              <a:buNone/>
            </a:pPr>
            <a:r>
              <a:rPr lang="sv-SE" dirty="0" smtClean="0"/>
              <a:t>Lotter: 3</a:t>
            </a:r>
          </a:p>
          <a:p>
            <a:pPr marL="0" indent="0">
              <a:buSzTx/>
              <a:buNone/>
            </a:pPr>
            <a:r>
              <a:rPr lang="sv-SE" dirty="0" smtClean="0"/>
              <a:t>Bollkallar: 4 – 8</a:t>
            </a:r>
          </a:p>
          <a:p>
            <a:pPr marL="0" indent="0">
              <a:buSzTx/>
              <a:buNone/>
            </a:pPr>
            <a:r>
              <a:rPr lang="sv-SE" dirty="0" smtClean="0"/>
              <a:t>Intäkterna från kiosken går till ungdomsverksamheten, ca. 50 tkr. NYTT FÖR I ÅR!</a:t>
            </a:r>
            <a:endParaRPr lang="sv-SE" dirty="0"/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A08159AF-94A8-468A-AD70-AEE3F7148F3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449" y="99822"/>
            <a:ext cx="912876" cy="9630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7853109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0" name="Rubrik 1"/>
          <p:cNvSpPr txBox="1">
            <a:spLocks noGrp="1"/>
          </p:cNvSpPr>
          <p:nvPr>
            <p:ph type="title"/>
          </p:nvPr>
        </p:nvSpPr>
        <p:spPr>
          <a:xfrm>
            <a:off x="1295400" y="581327"/>
            <a:ext cx="10515600" cy="1325563"/>
          </a:xfrm>
          <a:prstGeom prst="rect">
            <a:avLst/>
          </a:prstGeom>
        </p:spPr>
        <p:txBody>
          <a:bodyPr/>
          <a:lstStyle>
            <a:lvl1pPr defTabSz="868680">
              <a:defRPr sz="4180"/>
            </a:lvl1pPr>
          </a:lstStyle>
          <a:p>
            <a:r>
              <a:rPr dirty="0"/>
              <a:t>T</a:t>
            </a:r>
            <a:r>
              <a:rPr lang="sv-SE" dirty="0"/>
              <a:t>B-Västerås,</a:t>
            </a:r>
            <a:r>
              <a:rPr dirty="0"/>
              <a:t> </a:t>
            </a:r>
            <a:r>
              <a:rPr dirty="0" err="1"/>
              <a:t>en</a:t>
            </a:r>
            <a:r>
              <a:rPr dirty="0"/>
              <a:t> av </a:t>
            </a:r>
            <a:r>
              <a:rPr lang="sv-SE" dirty="0"/>
              <a:t>S</a:t>
            </a:r>
            <a:r>
              <a:rPr dirty="0" err="1"/>
              <a:t>veriges</a:t>
            </a:r>
            <a:r>
              <a:rPr dirty="0"/>
              <a:t> </a:t>
            </a:r>
            <a:r>
              <a:rPr dirty="0" err="1"/>
              <a:t>bästa</a:t>
            </a:r>
            <a:r>
              <a:rPr dirty="0"/>
              <a:t> </a:t>
            </a:r>
            <a:r>
              <a:rPr dirty="0" err="1"/>
              <a:t>ba</a:t>
            </a:r>
            <a:r>
              <a:rPr lang="sv-SE" dirty="0" err="1"/>
              <a:t>ndyföreningar</a:t>
            </a:r>
            <a:r>
              <a:rPr dirty="0"/>
              <a:t> ?!</a:t>
            </a:r>
          </a:p>
        </p:txBody>
      </p:sp>
      <p:sp>
        <p:nvSpPr>
          <p:cNvPr id="511" name="Platshållare för innehåll 2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marL="0" indent="0">
              <a:buSzTx/>
              <a:buNone/>
            </a:pPr>
            <a:r>
              <a:rPr dirty="0"/>
              <a:t>T</a:t>
            </a:r>
            <a:r>
              <a:rPr lang="sv-SE" dirty="0"/>
              <a:t>B-</a:t>
            </a:r>
            <a:r>
              <a:rPr lang="sv-SE" dirty="0" err="1"/>
              <a:t>Väserås</a:t>
            </a:r>
            <a:r>
              <a:rPr dirty="0"/>
              <a:t> </a:t>
            </a:r>
            <a:r>
              <a:rPr dirty="0" err="1"/>
              <a:t>är</a:t>
            </a:r>
            <a:r>
              <a:rPr dirty="0"/>
              <a:t> </a:t>
            </a:r>
            <a:r>
              <a:rPr dirty="0" err="1"/>
              <a:t>en</a:t>
            </a:r>
            <a:r>
              <a:rPr dirty="0"/>
              <a:t> </a:t>
            </a:r>
            <a:r>
              <a:rPr dirty="0" err="1"/>
              <a:t>ideell</a:t>
            </a:r>
            <a:r>
              <a:rPr dirty="0"/>
              <a:t> </a:t>
            </a:r>
            <a:r>
              <a:rPr dirty="0" err="1"/>
              <a:t>förening</a:t>
            </a:r>
            <a:r>
              <a:rPr dirty="0"/>
              <a:t>.</a:t>
            </a:r>
          </a:p>
          <a:p>
            <a:pPr marL="0" indent="0">
              <a:buSzTx/>
              <a:buNone/>
            </a:pPr>
            <a:r>
              <a:rPr dirty="0"/>
              <a:t>T</a:t>
            </a:r>
            <a:r>
              <a:rPr lang="sv-SE" dirty="0"/>
              <a:t>B-Västerås</a:t>
            </a:r>
            <a:r>
              <a:rPr dirty="0"/>
              <a:t> </a:t>
            </a:r>
            <a:r>
              <a:rPr dirty="0" err="1"/>
              <a:t>är</a:t>
            </a:r>
            <a:r>
              <a:rPr dirty="0"/>
              <a:t> </a:t>
            </a:r>
            <a:r>
              <a:rPr dirty="0" err="1"/>
              <a:t>dess</a:t>
            </a:r>
            <a:r>
              <a:rPr dirty="0"/>
              <a:t> </a:t>
            </a:r>
            <a:r>
              <a:rPr dirty="0" err="1"/>
              <a:t>medlemmar</a:t>
            </a:r>
            <a:r>
              <a:rPr dirty="0"/>
              <a:t> och </a:t>
            </a:r>
            <a:r>
              <a:rPr dirty="0" err="1"/>
              <a:t>inget</a:t>
            </a:r>
            <a:r>
              <a:rPr dirty="0"/>
              <a:t> </a:t>
            </a:r>
            <a:r>
              <a:rPr dirty="0" err="1"/>
              <a:t>annat</a:t>
            </a:r>
            <a:r>
              <a:rPr dirty="0"/>
              <a:t>.</a:t>
            </a:r>
          </a:p>
          <a:p>
            <a:pPr marL="0" indent="0">
              <a:buSzTx/>
              <a:buNone/>
            </a:pPr>
            <a:r>
              <a:rPr dirty="0" err="1">
                <a:solidFill>
                  <a:srgbClr val="FF0000"/>
                </a:solidFill>
              </a:rPr>
              <a:t>Klubben</a:t>
            </a:r>
            <a:r>
              <a:rPr dirty="0">
                <a:solidFill>
                  <a:srgbClr val="FF0000"/>
                </a:solidFill>
              </a:rPr>
              <a:t> </a:t>
            </a:r>
            <a:r>
              <a:rPr dirty="0" err="1">
                <a:solidFill>
                  <a:srgbClr val="FF0000"/>
                </a:solidFill>
              </a:rPr>
              <a:t>är</a:t>
            </a:r>
            <a:r>
              <a:rPr dirty="0">
                <a:solidFill>
                  <a:srgbClr val="FF0000"/>
                </a:solidFill>
              </a:rPr>
              <a:t> </a:t>
            </a:r>
            <a:r>
              <a:rPr dirty="0" err="1">
                <a:solidFill>
                  <a:srgbClr val="FF0000"/>
                </a:solidFill>
              </a:rPr>
              <a:t>helt</a:t>
            </a:r>
            <a:r>
              <a:rPr dirty="0">
                <a:solidFill>
                  <a:srgbClr val="FF0000"/>
                </a:solidFill>
              </a:rPr>
              <a:t> </a:t>
            </a:r>
            <a:r>
              <a:rPr dirty="0" err="1">
                <a:solidFill>
                  <a:srgbClr val="FF0000"/>
                </a:solidFill>
              </a:rPr>
              <a:t>beroende</a:t>
            </a:r>
            <a:r>
              <a:rPr dirty="0">
                <a:solidFill>
                  <a:srgbClr val="FF0000"/>
                </a:solidFill>
              </a:rPr>
              <a:t> av </a:t>
            </a:r>
            <a:r>
              <a:rPr dirty="0" err="1">
                <a:solidFill>
                  <a:srgbClr val="FF0000"/>
                </a:solidFill>
              </a:rPr>
              <a:t>våra</a:t>
            </a:r>
            <a:r>
              <a:rPr dirty="0">
                <a:solidFill>
                  <a:srgbClr val="FF0000"/>
                </a:solidFill>
              </a:rPr>
              <a:t> </a:t>
            </a:r>
            <a:r>
              <a:rPr dirty="0" err="1">
                <a:solidFill>
                  <a:srgbClr val="FF0000"/>
                </a:solidFill>
              </a:rPr>
              <a:t>egna</a:t>
            </a:r>
            <a:r>
              <a:rPr dirty="0">
                <a:solidFill>
                  <a:srgbClr val="FF0000"/>
                </a:solidFill>
              </a:rPr>
              <a:t> </a:t>
            </a:r>
            <a:r>
              <a:rPr dirty="0" err="1">
                <a:solidFill>
                  <a:srgbClr val="FF0000"/>
                </a:solidFill>
              </a:rPr>
              <a:t>ideella</a:t>
            </a:r>
            <a:r>
              <a:rPr dirty="0">
                <a:solidFill>
                  <a:srgbClr val="FF0000"/>
                </a:solidFill>
              </a:rPr>
              <a:t> </a:t>
            </a:r>
            <a:r>
              <a:rPr dirty="0" err="1">
                <a:solidFill>
                  <a:srgbClr val="FF0000"/>
                </a:solidFill>
              </a:rPr>
              <a:t>insatser</a:t>
            </a:r>
            <a:r>
              <a:rPr dirty="0">
                <a:solidFill>
                  <a:srgbClr val="FF0000"/>
                </a:solidFill>
              </a:rPr>
              <a:t>.</a:t>
            </a:r>
          </a:p>
          <a:p>
            <a:pPr marL="0" indent="0">
              <a:buSzTx/>
              <a:buNone/>
            </a:pPr>
            <a:r>
              <a:rPr dirty="0">
                <a:solidFill>
                  <a:srgbClr val="FF0000"/>
                </a:solidFill>
              </a:rPr>
              <a:t>Vi </a:t>
            </a:r>
            <a:r>
              <a:rPr lang="sv-SE" dirty="0">
                <a:solidFill>
                  <a:srgbClr val="FF0000"/>
                </a:solidFill>
              </a:rPr>
              <a:t>behöver hjälp av alla. Ingen kan göra allt men alla kan göra något.</a:t>
            </a:r>
          </a:p>
          <a:p>
            <a:pPr marL="0" indent="0">
              <a:buSzTx/>
              <a:buNone/>
            </a:pPr>
            <a:r>
              <a:rPr lang="sv-SE" dirty="0">
                <a:solidFill>
                  <a:srgbClr val="FF0000"/>
                </a:solidFill>
              </a:rPr>
              <a:t>Vad kan Jag/Du göra för att vi skall fortsätta att lyckas?</a:t>
            </a:r>
          </a:p>
          <a:p>
            <a:pPr marL="0" indent="0">
              <a:buSzTx/>
              <a:buNone/>
            </a:pPr>
            <a:r>
              <a:rPr lang="sv-SE" dirty="0"/>
              <a:t>Vi är alla ambassadörer för föreningen och vi vill gärna att du bjuder in vänner och bekanta att bli en del av föreningen.</a:t>
            </a:r>
            <a:endParaRPr dirty="0"/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F02704D9-612E-42DE-A617-59C6FFEA224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449" y="99822"/>
            <a:ext cx="912876" cy="963011"/>
          </a:xfrm>
          <a:prstGeom prst="rect">
            <a:avLst/>
          </a:prstGeom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9" name="Rubrik 1"/>
          <p:cNvSpPr txBox="1">
            <a:spLocks noGrp="1"/>
          </p:cNvSpPr>
          <p:nvPr>
            <p:ph type="title"/>
          </p:nvPr>
        </p:nvSpPr>
        <p:spPr>
          <a:xfrm>
            <a:off x="1512951" y="500062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dirty="0"/>
              <a:t>Agenda</a:t>
            </a:r>
          </a:p>
        </p:txBody>
      </p:sp>
      <p:sp>
        <p:nvSpPr>
          <p:cNvPr id="440" name="Platshållare för innehåll 2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marL="514350" indent="-514350">
              <a:lnSpc>
                <a:spcPct val="72000"/>
              </a:lnSpc>
              <a:buFontTx/>
              <a:buAutoNum type="arabicPeriod"/>
              <a:defRPr sz="2500"/>
            </a:pPr>
            <a:r>
              <a:rPr lang="sv-SE" dirty="0" smtClean="0"/>
              <a:t>Inledning</a:t>
            </a:r>
            <a:endParaRPr dirty="0"/>
          </a:p>
          <a:p>
            <a:pPr marL="514350" indent="-514350">
              <a:lnSpc>
                <a:spcPct val="72000"/>
              </a:lnSpc>
              <a:buFontTx/>
              <a:buAutoNum type="arabicPeriod"/>
              <a:defRPr sz="2500"/>
            </a:pPr>
            <a:r>
              <a:rPr dirty="0" err="1"/>
              <a:t>Vem</a:t>
            </a:r>
            <a:r>
              <a:rPr dirty="0"/>
              <a:t> </a:t>
            </a:r>
            <a:r>
              <a:rPr dirty="0" err="1"/>
              <a:t>är</a:t>
            </a:r>
            <a:r>
              <a:rPr dirty="0"/>
              <a:t> </a:t>
            </a:r>
            <a:r>
              <a:rPr dirty="0" err="1"/>
              <a:t>vem</a:t>
            </a:r>
            <a:r>
              <a:rPr dirty="0"/>
              <a:t>?</a:t>
            </a:r>
          </a:p>
          <a:p>
            <a:pPr marL="514350" indent="-514350">
              <a:lnSpc>
                <a:spcPct val="72000"/>
              </a:lnSpc>
              <a:buFontTx/>
              <a:buAutoNum type="arabicPeriod"/>
              <a:defRPr sz="2500"/>
            </a:pPr>
            <a:r>
              <a:rPr dirty="0" err="1"/>
              <a:t>Vår</a:t>
            </a:r>
            <a:r>
              <a:rPr dirty="0"/>
              <a:t> </a:t>
            </a:r>
            <a:r>
              <a:rPr dirty="0" err="1"/>
              <a:t>klubb</a:t>
            </a:r>
            <a:r>
              <a:rPr dirty="0"/>
              <a:t> </a:t>
            </a:r>
            <a:r>
              <a:rPr lang="sv-SE" dirty="0"/>
              <a:t>–</a:t>
            </a:r>
            <a:r>
              <a:rPr dirty="0"/>
              <a:t> </a:t>
            </a:r>
            <a:r>
              <a:rPr dirty="0" smtClean="0"/>
              <a:t>T</a:t>
            </a:r>
            <a:r>
              <a:rPr lang="sv-SE" dirty="0" smtClean="0"/>
              <a:t>B Västerås</a:t>
            </a:r>
            <a:endParaRPr dirty="0"/>
          </a:p>
          <a:p>
            <a:pPr marL="514350" indent="-514350">
              <a:lnSpc>
                <a:spcPct val="72000"/>
              </a:lnSpc>
              <a:buFontTx/>
              <a:buAutoNum type="arabicPeriod"/>
              <a:defRPr sz="2500"/>
            </a:pPr>
            <a:r>
              <a:rPr dirty="0" err="1"/>
              <a:t>Klubbfakta</a:t>
            </a:r>
            <a:r>
              <a:rPr dirty="0"/>
              <a:t> och </a:t>
            </a:r>
            <a:r>
              <a:rPr dirty="0" err="1"/>
              <a:t>ekonomi</a:t>
            </a:r>
            <a:endParaRPr dirty="0"/>
          </a:p>
          <a:p>
            <a:pPr marL="514350" indent="-514350">
              <a:lnSpc>
                <a:spcPct val="72000"/>
              </a:lnSpc>
              <a:buFontTx/>
              <a:buAutoNum type="arabicPeriod"/>
              <a:defRPr sz="2500"/>
            </a:pPr>
            <a:r>
              <a:rPr lang="sv-SE" dirty="0"/>
              <a:t>Klubbens </a:t>
            </a:r>
            <a:r>
              <a:rPr dirty="0" err="1"/>
              <a:t>Organisation</a:t>
            </a:r>
            <a:r>
              <a:rPr dirty="0"/>
              <a:t> och </a:t>
            </a:r>
            <a:r>
              <a:rPr dirty="0" err="1" smtClean="0"/>
              <a:t>bemanning</a:t>
            </a:r>
            <a:endParaRPr dirty="0"/>
          </a:p>
          <a:p>
            <a:pPr marL="514350" indent="-514350">
              <a:lnSpc>
                <a:spcPct val="72000"/>
              </a:lnSpc>
              <a:buFontTx/>
              <a:buAutoNum type="arabicPeriod"/>
              <a:defRPr sz="2500"/>
            </a:pPr>
            <a:r>
              <a:rPr dirty="0" err="1" smtClean="0"/>
              <a:t>Träningstide</a:t>
            </a:r>
            <a:r>
              <a:rPr lang="sv-SE" dirty="0" smtClean="0"/>
              <a:t>r, poolspel</a:t>
            </a:r>
            <a:r>
              <a:rPr dirty="0" smtClean="0"/>
              <a:t>, </a:t>
            </a:r>
            <a:r>
              <a:rPr lang="sv-SE" dirty="0" smtClean="0"/>
              <a:t>läget i lagen, läget ledare</a:t>
            </a:r>
            <a:r>
              <a:rPr dirty="0" smtClean="0"/>
              <a:t>, </a:t>
            </a:r>
            <a:r>
              <a:rPr dirty="0" err="1"/>
              <a:t>lagkassa</a:t>
            </a:r>
            <a:r>
              <a:rPr dirty="0"/>
              <a:t> m </a:t>
            </a:r>
            <a:r>
              <a:rPr dirty="0" err="1"/>
              <a:t>m</a:t>
            </a:r>
            <a:endParaRPr dirty="0"/>
          </a:p>
          <a:p>
            <a:pPr marL="514350" indent="-514350">
              <a:lnSpc>
                <a:spcPct val="72000"/>
              </a:lnSpc>
              <a:buFontTx/>
              <a:buAutoNum type="arabicPeriod"/>
              <a:defRPr sz="2500"/>
            </a:pPr>
            <a:r>
              <a:rPr dirty="0" err="1"/>
              <a:t>Övriga</a:t>
            </a:r>
            <a:r>
              <a:rPr dirty="0"/>
              <a:t> </a:t>
            </a:r>
            <a:r>
              <a:rPr dirty="0" err="1"/>
              <a:t>frågor</a:t>
            </a:r>
            <a:endParaRPr dirty="0"/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1401369A-03D0-4B70-9FFA-02BB2CDFAA6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449" y="99822"/>
            <a:ext cx="912876" cy="963011"/>
          </a:xfrm>
          <a:prstGeom prst="rect">
            <a:avLst/>
          </a:prstGeom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4" name="Rubrik 1"/>
          <p:cNvSpPr txBox="1">
            <a:spLocks noGrp="1"/>
          </p:cNvSpPr>
          <p:nvPr>
            <p:ph type="title"/>
          </p:nvPr>
        </p:nvSpPr>
        <p:spPr>
          <a:xfrm>
            <a:off x="1241612" y="2766217"/>
            <a:ext cx="10515601" cy="1325564"/>
          </a:xfrm>
          <a:prstGeom prst="rect">
            <a:avLst/>
          </a:prstGeom>
        </p:spPr>
        <p:txBody>
          <a:bodyPr>
            <a:normAutofit fontScale="90000"/>
          </a:bodyPr>
          <a:lstStyle>
            <a:lvl1pPr algn="ctr">
              <a:defRPr sz="6600"/>
            </a:lvl1pPr>
          </a:lstStyle>
          <a:p>
            <a:r>
              <a:rPr dirty="0">
                <a:hlinkClick r:id="rId2"/>
              </a:rPr>
              <a:t>www.</a:t>
            </a:r>
            <a:r>
              <a:rPr lang="sv-SE" dirty="0">
                <a:hlinkClick r:id="rId2"/>
              </a:rPr>
              <a:t>tillbergabandy.se</a:t>
            </a:r>
            <a:r>
              <a:rPr lang="sv-SE" dirty="0"/>
              <a:t/>
            </a:r>
            <a:br>
              <a:rPr lang="sv-SE" dirty="0"/>
            </a:br>
            <a:r>
              <a:rPr lang="sv-SE" dirty="0"/>
              <a:t/>
            </a:r>
            <a:br>
              <a:rPr lang="sv-SE" dirty="0"/>
            </a:br>
            <a:r>
              <a:rPr lang="sv-SE" dirty="0"/>
              <a:t>-Vi skapar framtiden (tillsammans)</a:t>
            </a:r>
            <a:endParaRPr dirty="0"/>
          </a:p>
        </p:txBody>
      </p:sp>
      <p:pic>
        <p:nvPicPr>
          <p:cNvPr id="4" name="Bildobjekt 3">
            <a:extLst>
              <a:ext uri="{FF2B5EF4-FFF2-40B4-BE49-F238E27FC236}">
                <a16:creationId xmlns:a16="http://schemas.microsoft.com/office/drawing/2014/main" id="{3E6074F6-5E45-4934-AF1A-80FA998D6BE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449" y="99822"/>
            <a:ext cx="912876" cy="963011"/>
          </a:xfrm>
          <a:prstGeom prst="rect">
            <a:avLst/>
          </a:prstGeom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5" name="Rubrik 1"/>
          <p:cNvSpPr txBox="1">
            <a:spLocks noGrp="1"/>
          </p:cNvSpPr>
          <p:nvPr>
            <p:ph type="title"/>
          </p:nvPr>
        </p:nvSpPr>
        <p:spPr>
          <a:xfrm>
            <a:off x="1238250" y="400051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sv-SE" dirty="0" smtClean="0"/>
              <a:t>TB-Västerås</a:t>
            </a:r>
            <a:endParaRPr dirty="0"/>
          </a:p>
        </p:txBody>
      </p:sp>
      <p:sp>
        <p:nvSpPr>
          <p:cNvPr id="456" name="Platshållare för innehåll 2"/>
          <p:cNvSpPr txBox="1">
            <a:spLocks noGrp="1"/>
          </p:cNvSpPr>
          <p:nvPr>
            <p:ph type="body" idx="1"/>
          </p:nvPr>
        </p:nvSpPr>
        <p:spPr>
          <a:xfrm>
            <a:off x="838200" y="1825624"/>
            <a:ext cx="10515600" cy="4932553"/>
          </a:xfrm>
          <a:prstGeom prst="rect">
            <a:avLst/>
          </a:prstGeom>
        </p:spPr>
        <p:txBody>
          <a:bodyPr/>
          <a:lstStyle/>
          <a:p>
            <a:pPr marL="0" indent="0">
              <a:buSzTx/>
              <a:buNone/>
            </a:pPr>
            <a:r>
              <a:rPr dirty="0"/>
              <a:t>Vi </a:t>
            </a:r>
            <a:r>
              <a:rPr dirty="0" err="1"/>
              <a:t>bedriver</a:t>
            </a:r>
            <a:r>
              <a:rPr dirty="0"/>
              <a:t> </a:t>
            </a:r>
            <a:r>
              <a:rPr dirty="0" err="1"/>
              <a:t>verksamhet</a:t>
            </a:r>
            <a:r>
              <a:rPr dirty="0"/>
              <a:t> </a:t>
            </a:r>
            <a:r>
              <a:rPr lang="sv-SE" dirty="0"/>
              <a:t>för ungdomar </a:t>
            </a:r>
            <a:r>
              <a:rPr dirty="0"/>
              <a:t>från 6 </a:t>
            </a:r>
            <a:r>
              <a:rPr dirty="0" err="1"/>
              <a:t>år</a:t>
            </a:r>
            <a:r>
              <a:rPr dirty="0"/>
              <a:t> </a:t>
            </a:r>
            <a:r>
              <a:rPr lang="sv-SE" dirty="0"/>
              <a:t>(skridskokul) till 20 år P20.</a:t>
            </a:r>
            <a:endParaRPr dirty="0"/>
          </a:p>
          <a:p>
            <a:pPr marL="0" indent="0">
              <a:buSzTx/>
              <a:buNone/>
            </a:pPr>
            <a:r>
              <a:rPr lang="sv-SE" dirty="0"/>
              <a:t>Efter ungdomsbandyns slut med P20 så har vi två seniorlag där man kan fortsätta sin idrottskarriär. Västerås bandy (</a:t>
            </a:r>
            <a:r>
              <a:rPr lang="sv-SE" dirty="0" err="1"/>
              <a:t>Div</a:t>
            </a:r>
            <a:r>
              <a:rPr lang="sv-SE" dirty="0"/>
              <a:t> 1), Allsvenskan.</a:t>
            </a:r>
            <a:endParaRPr dirty="0"/>
          </a:p>
          <a:p>
            <a:pPr marL="0" indent="0">
              <a:buSzTx/>
              <a:buNone/>
            </a:pPr>
            <a:r>
              <a:rPr dirty="0"/>
              <a:t>Vi </a:t>
            </a:r>
            <a:r>
              <a:rPr dirty="0" err="1"/>
              <a:t>vill</a:t>
            </a:r>
            <a:r>
              <a:rPr dirty="0"/>
              <a:t> </a:t>
            </a:r>
            <a:r>
              <a:rPr dirty="0" err="1"/>
              <a:t>ge</a:t>
            </a:r>
            <a:r>
              <a:rPr dirty="0"/>
              <a:t> </a:t>
            </a:r>
            <a:r>
              <a:rPr dirty="0" err="1"/>
              <a:t>varje</a:t>
            </a:r>
            <a:r>
              <a:rPr dirty="0"/>
              <a:t> </a:t>
            </a:r>
            <a:r>
              <a:rPr dirty="0" err="1"/>
              <a:t>spelare</a:t>
            </a:r>
            <a:r>
              <a:rPr dirty="0"/>
              <a:t> </a:t>
            </a:r>
            <a:r>
              <a:rPr dirty="0" err="1"/>
              <a:t>möjlighe</a:t>
            </a:r>
            <a:r>
              <a:rPr lang="sv-SE" dirty="0"/>
              <a:t>ter</a:t>
            </a:r>
            <a:r>
              <a:rPr dirty="0"/>
              <a:t>:</a:t>
            </a:r>
          </a:p>
          <a:p>
            <a:pPr marL="0" indent="0">
              <a:buSzTx/>
              <a:buNone/>
            </a:pPr>
            <a:r>
              <a:rPr lang="sv-SE" dirty="0"/>
              <a:t>-</a:t>
            </a:r>
            <a:r>
              <a:rPr dirty="0"/>
              <a:t>Vi </a:t>
            </a:r>
            <a:r>
              <a:rPr dirty="0" err="1"/>
              <a:t>vill</a:t>
            </a:r>
            <a:r>
              <a:rPr dirty="0"/>
              <a:t> </a:t>
            </a:r>
            <a:r>
              <a:rPr dirty="0" err="1"/>
              <a:t>att</a:t>
            </a:r>
            <a:r>
              <a:rPr dirty="0"/>
              <a:t> </a:t>
            </a:r>
            <a:r>
              <a:rPr dirty="0" err="1"/>
              <a:t>så</a:t>
            </a:r>
            <a:r>
              <a:rPr dirty="0"/>
              <a:t> </a:t>
            </a:r>
            <a:r>
              <a:rPr dirty="0" err="1"/>
              <a:t>många</a:t>
            </a:r>
            <a:r>
              <a:rPr dirty="0"/>
              <a:t> </a:t>
            </a:r>
            <a:r>
              <a:rPr dirty="0" err="1"/>
              <a:t>som</a:t>
            </a:r>
            <a:r>
              <a:rPr dirty="0"/>
              <a:t> </a:t>
            </a:r>
            <a:r>
              <a:rPr dirty="0" err="1"/>
              <a:t>möjligt</a:t>
            </a:r>
            <a:r>
              <a:rPr dirty="0"/>
              <a:t> </a:t>
            </a:r>
            <a:r>
              <a:rPr dirty="0" err="1"/>
              <a:t>spelar</a:t>
            </a:r>
            <a:r>
              <a:rPr dirty="0"/>
              <a:t> </a:t>
            </a:r>
            <a:r>
              <a:rPr dirty="0" err="1"/>
              <a:t>så</a:t>
            </a:r>
            <a:r>
              <a:rPr dirty="0"/>
              <a:t> </a:t>
            </a:r>
            <a:r>
              <a:rPr dirty="0" err="1"/>
              <a:t>länge</a:t>
            </a:r>
            <a:r>
              <a:rPr dirty="0"/>
              <a:t> </a:t>
            </a:r>
            <a:r>
              <a:rPr dirty="0" err="1"/>
              <a:t>som</a:t>
            </a:r>
            <a:r>
              <a:rPr dirty="0"/>
              <a:t> </a:t>
            </a:r>
            <a:r>
              <a:rPr dirty="0" err="1"/>
              <a:t>möjligt</a:t>
            </a:r>
            <a:r>
              <a:rPr dirty="0"/>
              <a:t>.</a:t>
            </a:r>
          </a:p>
          <a:p>
            <a:pPr marL="0" indent="0">
              <a:buSzTx/>
              <a:buNone/>
            </a:pPr>
            <a:r>
              <a:rPr lang="sv-SE" dirty="0"/>
              <a:t>-</a:t>
            </a:r>
            <a:r>
              <a:rPr dirty="0"/>
              <a:t>Vi </a:t>
            </a:r>
            <a:r>
              <a:rPr dirty="0" err="1"/>
              <a:t>vill</a:t>
            </a:r>
            <a:r>
              <a:rPr dirty="0"/>
              <a:t> </a:t>
            </a:r>
            <a:r>
              <a:rPr dirty="0" err="1"/>
              <a:t>ge</a:t>
            </a:r>
            <a:r>
              <a:rPr dirty="0"/>
              <a:t> </a:t>
            </a:r>
            <a:r>
              <a:rPr dirty="0" err="1"/>
              <a:t>vår</a:t>
            </a:r>
            <a:r>
              <a:rPr dirty="0"/>
              <a:t> </a:t>
            </a:r>
            <a:r>
              <a:rPr dirty="0" err="1"/>
              <a:t>ledare</a:t>
            </a:r>
            <a:r>
              <a:rPr dirty="0"/>
              <a:t> och coacher de </a:t>
            </a:r>
            <a:r>
              <a:rPr dirty="0" err="1"/>
              <a:t>bästa</a:t>
            </a:r>
            <a:r>
              <a:rPr dirty="0"/>
              <a:t> </a:t>
            </a:r>
            <a:r>
              <a:rPr dirty="0" err="1"/>
              <a:t>förutsättningar</a:t>
            </a:r>
            <a:r>
              <a:rPr dirty="0"/>
              <a:t> </a:t>
            </a:r>
            <a:r>
              <a:rPr dirty="0" err="1"/>
              <a:t>att</a:t>
            </a:r>
            <a:r>
              <a:rPr dirty="0"/>
              <a:t> </a:t>
            </a:r>
            <a:r>
              <a:rPr dirty="0" err="1"/>
              <a:t>utvecklas</a:t>
            </a:r>
            <a:r>
              <a:rPr dirty="0"/>
              <a:t> och </a:t>
            </a:r>
            <a:r>
              <a:rPr dirty="0" err="1"/>
              <a:t>därigenom</a:t>
            </a:r>
            <a:r>
              <a:rPr dirty="0"/>
              <a:t> </a:t>
            </a:r>
            <a:r>
              <a:rPr dirty="0" err="1"/>
              <a:t>ge</a:t>
            </a:r>
            <a:r>
              <a:rPr dirty="0"/>
              <a:t> </a:t>
            </a:r>
            <a:r>
              <a:rPr dirty="0" err="1"/>
              <a:t>våra</a:t>
            </a:r>
            <a:r>
              <a:rPr dirty="0"/>
              <a:t> </a:t>
            </a:r>
            <a:r>
              <a:rPr dirty="0" err="1"/>
              <a:t>spelare</a:t>
            </a:r>
            <a:r>
              <a:rPr dirty="0"/>
              <a:t> </a:t>
            </a:r>
            <a:r>
              <a:rPr dirty="0" err="1"/>
              <a:t>bästa</a:t>
            </a:r>
            <a:r>
              <a:rPr dirty="0"/>
              <a:t> </a:t>
            </a:r>
            <a:r>
              <a:rPr dirty="0" err="1"/>
              <a:t>förutsättningar</a:t>
            </a:r>
            <a:r>
              <a:rPr dirty="0"/>
              <a:t> </a:t>
            </a:r>
            <a:r>
              <a:rPr dirty="0" err="1"/>
              <a:t>att</a:t>
            </a:r>
            <a:r>
              <a:rPr dirty="0"/>
              <a:t> </a:t>
            </a:r>
            <a:r>
              <a:rPr dirty="0" err="1"/>
              <a:t>utvecklas</a:t>
            </a:r>
            <a:r>
              <a:rPr dirty="0"/>
              <a:t>.</a:t>
            </a:r>
            <a:endParaRPr lang="sv-SE" dirty="0"/>
          </a:p>
          <a:p>
            <a:pPr marL="0" indent="0">
              <a:buSzTx/>
              <a:buNone/>
            </a:pPr>
            <a:r>
              <a:rPr lang="sv-SE" dirty="0"/>
              <a:t>-Vi försöker anmäla till så många serier att alla skall få spela efter sina förutsättningar.</a:t>
            </a:r>
          </a:p>
          <a:p>
            <a:pPr marL="0" indent="0">
              <a:buSzTx/>
              <a:buNone/>
            </a:pPr>
            <a:endParaRPr dirty="0"/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F377F132-84DF-416E-B6A1-0ED95CC716A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449" y="99822"/>
            <a:ext cx="912876" cy="963011"/>
          </a:xfrm>
          <a:prstGeom prst="rect">
            <a:avLst/>
          </a:prstGeom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9" name="Rubrik 1"/>
          <p:cNvSpPr txBox="1">
            <a:spLocks noGrp="1"/>
          </p:cNvSpPr>
          <p:nvPr>
            <p:ph type="title"/>
          </p:nvPr>
        </p:nvSpPr>
        <p:spPr>
          <a:xfrm>
            <a:off x="1512951" y="400051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dirty="0" smtClean="0"/>
              <a:t>T</a:t>
            </a:r>
            <a:r>
              <a:rPr lang="sv-SE" dirty="0" smtClean="0"/>
              <a:t>B:s</a:t>
            </a:r>
            <a:r>
              <a:rPr dirty="0" smtClean="0"/>
              <a:t> </a:t>
            </a:r>
            <a:r>
              <a:rPr dirty="0" err="1"/>
              <a:t>röda</a:t>
            </a:r>
            <a:r>
              <a:rPr dirty="0"/>
              <a:t> </a:t>
            </a:r>
            <a:r>
              <a:rPr dirty="0" err="1"/>
              <a:t>tråd</a:t>
            </a:r>
            <a:r>
              <a:rPr dirty="0"/>
              <a:t>/</a:t>
            </a:r>
            <a:r>
              <a:rPr dirty="0" err="1"/>
              <a:t>Utveckla</a:t>
            </a:r>
            <a:r>
              <a:rPr dirty="0"/>
              <a:t> </a:t>
            </a:r>
            <a:r>
              <a:rPr dirty="0" err="1"/>
              <a:t>spelet</a:t>
            </a:r>
            <a:endParaRPr dirty="0"/>
          </a:p>
        </p:txBody>
      </p:sp>
      <p:sp>
        <p:nvSpPr>
          <p:cNvPr id="460" name="Platshållare för innehåll 2"/>
          <p:cNvSpPr txBox="1">
            <a:spLocks noGrp="1"/>
          </p:cNvSpPr>
          <p:nvPr>
            <p:ph type="body" sz="half" idx="1"/>
          </p:nvPr>
        </p:nvSpPr>
        <p:spPr>
          <a:xfrm>
            <a:off x="838200" y="2124645"/>
            <a:ext cx="10515600" cy="2608710"/>
          </a:xfrm>
          <a:prstGeom prst="rect">
            <a:avLst/>
          </a:prstGeom>
        </p:spPr>
        <p:txBody>
          <a:bodyPr>
            <a:normAutofit fontScale="92500" lnSpcReduction="10000"/>
          </a:bodyPr>
          <a:lstStyle/>
          <a:p>
            <a:pPr marL="0" indent="0" defTabSz="448055">
              <a:lnSpc>
                <a:spcPct val="100000"/>
              </a:lnSpc>
              <a:spcBef>
                <a:spcPts val="0"/>
              </a:spcBef>
              <a:buSzTx/>
              <a:buFontTx/>
              <a:buNone/>
              <a:defRPr sz="1960">
                <a:uFill>
                  <a:solidFill>
                    <a:srgbClr val="000000"/>
                  </a:solidFill>
                </a:uFill>
                <a:latin typeface="Trebuchet MS"/>
                <a:ea typeface="Trebuchet MS"/>
                <a:cs typeface="Trebuchet MS"/>
                <a:sym typeface="Trebuchet MS"/>
              </a:defRPr>
            </a:pPr>
            <a:r>
              <a:rPr dirty="0">
                <a:uFill>
                  <a:solidFill>
                    <a:srgbClr val="FF0000"/>
                  </a:solidFill>
                </a:uFill>
              </a:rPr>
              <a:t>T</a:t>
            </a:r>
            <a:r>
              <a:rPr lang="sv-SE" dirty="0" err="1">
                <a:uFill>
                  <a:solidFill>
                    <a:srgbClr val="FF0000"/>
                  </a:solidFill>
                </a:uFill>
              </a:rPr>
              <a:t>illberga</a:t>
            </a:r>
            <a:r>
              <a:rPr lang="sv-SE" dirty="0">
                <a:uFill>
                  <a:solidFill>
                    <a:srgbClr val="FF0000"/>
                  </a:solidFill>
                </a:uFill>
              </a:rPr>
              <a:t> bandys</a:t>
            </a:r>
            <a:r>
              <a:rPr dirty="0">
                <a:uFill>
                  <a:solidFill>
                    <a:srgbClr val="FF0000"/>
                  </a:solidFill>
                </a:uFill>
              </a:rPr>
              <a:t> </a:t>
            </a:r>
            <a:r>
              <a:rPr dirty="0" err="1">
                <a:uFill>
                  <a:solidFill>
                    <a:srgbClr val="FF0000"/>
                  </a:solidFill>
                </a:uFill>
              </a:rPr>
              <a:t>spelidé</a:t>
            </a:r>
            <a:r>
              <a:rPr dirty="0">
                <a:uFill>
                  <a:solidFill>
                    <a:srgbClr val="FF0000"/>
                  </a:solidFill>
                </a:uFill>
              </a:rPr>
              <a:t> </a:t>
            </a:r>
            <a:r>
              <a:rPr b="1" dirty="0" err="1">
                <a:uFill>
                  <a:solidFill>
                    <a:srgbClr val="FF0000"/>
                  </a:solidFill>
                </a:uFill>
              </a:rPr>
              <a:t>Utveckla</a:t>
            </a:r>
            <a:r>
              <a:rPr b="1" dirty="0">
                <a:uFill>
                  <a:solidFill>
                    <a:srgbClr val="FF0000"/>
                  </a:solidFill>
                </a:uFill>
              </a:rPr>
              <a:t> </a:t>
            </a:r>
            <a:r>
              <a:rPr b="1" dirty="0" err="1">
                <a:uFill>
                  <a:solidFill>
                    <a:srgbClr val="FF0000"/>
                  </a:solidFill>
                </a:uFill>
              </a:rPr>
              <a:t>spelet</a:t>
            </a:r>
            <a:r>
              <a:rPr b="1" dirty="0">
                <a:uFill>
                  <a:solidFill>
                    <a:srgbClr val="FF0000"/>
                  </a:solidFill>
                </a:uFill>
              </a:rPr>
              <a:t> </a:t>
            </a:r>
            <a:r>
              <a:rPr dirty="0" err="1">
                <a:uFill>
                  <a:solidFill>
                    <a:srgbClr val="FF0000"/>
                  </a:solidFill>
                </a:uFill>
              </a:rPr>
              <a:t>är</a:t>
            </a:r>
            <a:r>
              <a:rPr dirty="0">
                <a:uFill>
                  <a:solidFill>
                    <a:srgbClr val="FF0000"/>
                  </a:solidFill>
                </a:uFill>
              </a:rPr>
              <a:t> </a:t>
            </a:r>
            <a:r>
              <a:rPr dirty="0" err="1">
                <a:uFill>
                  <a:solidFill>
                    <a:srgbClr val="FF0000"/>
                  </a:solidFill>
                </a:uFill>
              </a:rPr>
              <a:t>inriktad</a:t>
            </a:r>
            <a:r>
              <a:rPr dirty="0">
                <a:uFill>
                  <a:solidFill>
                    <a:srgbClr val="FF0000"/>
                  </a:solidFill>
                </a:uFill>
              </a:rPr>
              <a:t> mot </a:t>
            </a:r>
            <a:r>
              <a:rPr dirty="0" err="1">
                <a:uFill>
                  <a:solidFill>
                    <a:srgbClr val="FF0000"/>
                  </a:solidFill>
                </a:uFill>
              </a:rPr>
              <a:t>processen</a:t>
            </a:r>
            <a:r>
              <a:rPr dirty="0">
                <a:uFill>
                  <a:solidFill>
                    <a:srgbClr val="FF0000"/>
                  </a:solidFill>
                </a:uFill>
              </a:rPr>
              <a:t> </a:t>
            </a:r>
          </a:p>
          <a:p>
            <a:pPr marL="0" indent="0" defTabSz="448055">
              <a:lnSpc>
                <a:spcPct val="100000"/>
              </a:lnSpc>
              <a:spcBef>
                <a:spcPts val="0"/>
              </a:spcBef>
              <a:buSzTx/>
              <a:buFontTx/>
              <a:buNone/>
              <a:defRPr sz="1960">
                <a:uFill>
                  <a:solidFill>
                    <a:srgbClr val="000000"/>
                  </a:solidFill>
                </a:uFill>
                <a:latin typeface="Trebuchet MS"/>
                <a:ea typeface="Trebuchet MS"/>
                <a:cs typeface="Trebuchet MS"/>
                <a:sym typeface="Trebuchet MS"/>
              </a:defRPr>
            </a:pPr>
            <a:r>
              <a:rPr dirty="0" err="1">
                <a:uFill>
                  <a:solidFill>
                    <a:srgbClr val="FF0000"/>
                  </a:solidFill>
                </a:uFill>
              </a:rPr>
              <a:t>att</a:t>
            </a:r>
            <a:r>
              <a:rPr dirty="0">
                <a:uFill>
                  <a:solidFill>
                    <a:srgbClr val="FF0000"/>
                  </a:solidFill>
                </a:uFill>
              </a:rPr>
              <a:t> </a:t>
            </a:r>
            <a:r>
              <a:rPr dirty="0" err="1">
                <a:uFill>
                  <a:solidFill>
                    <a:srgbClr val="FF0000"/>
                  </a:solidFill>
                </a:uFill>
              </a:rPr>
              <a:t>utbilda</a:t>
            </a:r>
            <a:r>
              <a:rPr dirty="0">
                <a:uFill>
                  <a:solidFill>
                    <a:srgbClr val="FF0000"/>
                  </a:solidFill>
                </a:uFill>
              </a:rPr>
              <a:t> </a:t>
            </a:r>
            <a:r>
              <a:rPr dirty="0" err="1">
                <a:uFill>
                  <a:solidFill>
                    <a:srgbClr val="FF0000"/>
                  </a:solidFill>
                </a:uFill>
              </a:rPr>
              <a:t>spelarna</a:t>
            </a:r>
            <a:r>
              <a:rPr dirty="0">
                <a:uFill>
                  <a:solidFill>
                    <a:srgbClr val="FF0000"/>
                  </a:solidFill>
                </a:uFill>
              </a:rPr>
              <a:t> i </a:t>
            </a:r>
            <a:r>
              <a:rPr dirty="0" err="1">
                <a:uFill>
                  <a:solidFill>
                    <a:srgbClr val="FF0000"/>
                  </a:solidFill>
                </a:uFill>
              </a:rPr>
              <a:t>olika</a:t>
            </a:r>
            <a:r>
              <a:rPr dirty="0">
                <a:uFill>
                  <a:solidFill>
                    <a:srgbClr val="FF0000"/>
                  </a:solidFill>
                </a:uFill>
              </a:rPr>
              <a:t> </a:t>
            </a:r>
            <a:r>
              <a:rPr dirty="0" err="1">
                <a:uFill>
                  <a:solidFill>
                    <a:srgbClr val="FF0000"/>
                  </a:solidFill>
                </a:uFill>
              </a:rPr>
              <a:t>faser</a:t>
            </a:r>
            <a:r>
              <a:rPr dirty="0">
                <a:uFill>
                  <a:solidFill>
                    <a:srgbClr val="FF0000"/>
                  </a:solidFill>
                </a:uFill>
              </a:rPr>
              <a:t> </a:t>
            </a:r>
            <a:r>
              <a:rPr dirty="0" err="1">
                <a:uFill>
                  <a:solidFill>
                    <a:srgbClr val="FF0000"/>
                  </a:solidFill>
                </a:uFill>
              </a:rPr>
              <a:t>utifrån</a:t>
            </a:r>
            <a:r>
              <a:rPr dirty="0">
                <a:uFill>
                  <a:solidFill>
                    <a:srgbClr val="FF0000"/>
                  </a:solidFill>
                </a:uFill>
              </a:rPr>
              <a:t> </a:t>
            </a:r>
            <a:r>
              <a:rPr dirty="0" err="1">
                <a:uFill>
                  <a:solidFill>
                    <a:srgbClr val="FF0000"/>
                  </a:solidFill>
                </a:uFill>
              </a:rPr>
              <a:t>koncept</a:t>
            </a:r>
            <a:r>
              <a:rPr dirty="0">
                <a:uFill>
                  <a:solidFill>
                    <a:srgbClr val="FF0000"/>
                  </a:solidFill>
                </a:uFill>
              </a:rPr>
              <a:t> </a:t>
            </a:r>
            <a:r>
              <a:rPr dirty="0" err="1">
                <a:uFill>
                  <a:solidFill>
                    <a:srgbClr val="FF0000"/>
                  </a:solidFill>
                </a:uFill>
              </a:rPr>
              <a:t>där</a:t>
            </a:r>
            <a:r>
              <a:rPr dirty="0">
                <a:uFill>
                  <a:solidFill>
                    <a:srgbClr val="FF0000"/>
                  </a:solidFill>
                </a:uFill>
              </a:rPr>
              <a:t>:</a:t>
            </a:r>
          </a:p>
          <a:p>
            <a:pPr marL="0" indent="0" defTabSz="448055">
              <a:lnSpc>
                <a:spcPct val="100000"/>
              </a:lnSpc>
              <a:spcBef>
                <a:spcPts val="0"/>
              </a:spcBef>
              <a:buSzTx/>
              <a:buFontTx/>
              <a:buNone/>
              <a:defRPr sz="1960">
                <a:uFill>
                  <a:solidFill>
                    <a:srgbClr val="000000"/>
                  </a:solidFill>
                </a:uFill>
                <a:latin typeface="Trebuchet MS"/>
                <a:ea typeface="Trebuchet MS"/>
                <a:cs typeface="Trebuchet MS"/>
                <a:sym typeface="Trebuchet MS"/>
              </a:defRPr>
            </a:pPr>
            <a:endParaRPr dirty="0">
              <a:uFill>
                <a:solidFill>
                  <a:srgbClr val="FF0000"/>
                </a:solidFill>
              </a:uFill>
            </a:endParaRPr>
          </a:p>
          <a:p>
            <a:pPr marL="0" indent="0" defTabSz="448055">
              <a:lnSpc>
                <a:spcPct val="100000"/>
              </a:lnSpc>
              <a:spcBef>
                <a:spcPts val="0"/>
              </a:spcBef>
              <a:buSzTx/>
              <a:buFontTx/>
              <a:buNone/>
              <a:defRPr sz="1960">
                <a:uFill>
                  <a:solidFill>
                    <a:srgbClr val="000000"/>
                  </a:solidFill>
                </a:uFill>
                <a:latin typeface="Trebuchet MS"/>
                <a:ea typeface="Trebuchet MS"/>
                <a:cs typeface="Trebuchet MS"/>
                <a:sym typeface="Trebuchet MS"/>
              </a:defRPr>
            </a:pPr>
            <a:r>
              <a:rPr dirty="0"/>
              <a:t>- </a:t>
            </a:r>
            <a:r>
              <a:rPr dirty="0" err="1">
                <a:uFill>
                  <a:solidFill>
                    <a:srgbClr val="FF0000"/>
                  </a:solidFill>
                </a:uFill>
              </a:rPr>
              <a:t>Så</a:t>
            </a:r>
            <a:r>
              <a:rPr dirty="0">
                <a:uFill>
                  <a:solidFill>
                    <a:srgbClr val="FF0000"/>
                  </a:solidFill>
                </a:uFill>
              </a:rPr>
              <a:t> </a:t>
            </a:r>
            <a:r>
              <a:rPr dirty="0" err="1">
                <a:uFill>
                  <a:solidFill>
                    <a:srgbClr val="FF0000"/>
                  </a:solidFill>
                </a:uFill>
              </a:rPr>
              <a:t>många</a:t>
            </a:r>
            <a:r>
              <a:rPr dirty="0">
                <a:uFill>
                  <a:solidFill>
                    <a:srgbClr val="FF0000"/>
                  </a:solidFill>
                </a:uFill>
              </a:rPr>
              <a:t> </a:t>
            </a:r>
            <a:r>
              <a:rPr dirty="0" err="1">
                <a:uFill>
                  <a:solidFill>
                    <a:srgbClr val="FF0000"/>
                  </a:solidFill>
                </a:uFill>
              </a:rPr>
              <a:t>som</a:t>
            </a:r>
            <a:r>
              <a:rPr dirty="0">
                <a:uFill>
                  <a:solidFill>
                    <a:srgbClr val="FF0000"/>
                  </a:solidFill>
                </a:uFill>
              </a:rPr>
              <a:t> </a:t>
            </a:r>
            <a:r>
              <a:rPr dirty="0" err="1">
                <a:uFill>
                  <a:solidFill>
                    <a:srgbClr val="FF0000"/>
                  </a:solidFill>
                </a:uFill>
              </a:rPr>
              <a:t>möjligt</a:t>
            </a:r>
            <a:r>
              <a:rPr dirty="0">
                <a:uFill>
                  <a:solidFill>
                    <a:srgbClr val="FF0000"/>
                  </a:solidFill>
                </a:uFill>
              </a:rPr>
              <a:t> </a:t>
            </a:r>
            <a:r>
              <a:rPr dirty="0" err="1">
                <a:uFill>
                  <a:solidFill>
                    <a:srgbClr val="FF0000"/>
                  </a:solidFill>
                </a:uFill>
              </a:rPr>
              <a:t>får</a:t>
            </a:r>
            <a:r>
              <a:rPr dirty="0">
                <a:uFill>
                  <a:solidFill>
                    <a:srgbClr val="FF0000"/>
                  </a:solidFill>
                </a:uFill>
              </a:rPr>
              <a:t> </a:t>
            </a:r>
            <a:r>
              <a:rPr dirty="0" err="1">
                <a:uFill>
                  <a:solidFill>
                    <a:srgbClr val="FF0000"/>
                  </a:solidFill>
                </a:uFill>
              </a:rPr>
              <a:t>vara</a:t>
            </a:r>
            <a:r>
              <a:rPr dirty="0">
                <a:uFill>
                  <a:solidFill>
                    <a:srgbClr val="FF0000"/>
                  </a:solidFill>
                </a:uFill>
              </a:rPr>
              <a:t> med </a:t>
            </a:r>
            <a:r>
              <a:rPr dirty="0" err="1">
                <a:uFill>
                  <a:solidFill>
                    <a:srgbClr val="FF0000"/>
                  </a:solidFill>
                </a:uFill>
              </a:rPr>
              <a:t>så</a:t>
            </a:r>
            <a:r>
              <a:rPr dirty="0">
                <a:uFill>
                  <a:solidFill>
                    <a:srgbClr val="FF0000"/>
                  </a:solidFill>
                </a:uFill>
              </a:rPr>
              <a:t> </a:t>
            </a:r>
            <a:r>
              <a:rPr dirty="0" err="1">
                <a:uFill>
                  <a:solidFill>
                    <a:srgbClr val="FF0000"/>
                  </a:solidFill>
                </a:uFill>
              </a:rPr>
              <a:t>länge</a:t>
            </a:r>
            <a:r>
              <a:rPr dirty="0">
                <a:uFill>
                  <a:solidFill>
                    <a:srgbClr val="FF0000"/>
                  </a:solidFill>
                </a:uFill>
              </a:rPr>
              <a:t> </a:t>
            </a:r>
            <a:r>
              <a:rPr dirty="0" err="1">
                <a:uFill>
                  <a:solidFill>
                    <a:srgbClr val="FF0000"/>
                  </a:solidFill>
                </a:uFill>
              </a:rPr>
              <a:t>som</a:t>
            </a:r>
            <a:r>
              <a:rPr dirty="0">
                <a:uFill>
                  <a:solidFill>
                    <a:srgbClr val="FF0000"/>
                  </a:solidFill>
                </a:uFill>
              </a:rPr>
              <a:t> </a:t>
            </a:r>
            <a:r>
              <a:rPr dirty="0" err="1">
                <a:uFill>
                  <a:solidFill>
                    <a:srgbClr val="FF0000"/>
                  </a:solidFill>
                </a:uFill>
              </a:rPr>
              <a:t>möjligt</a:t>
            </a:r>
            <a:endParaRPr dirty="0">
              <a:uFill>
                <a:solidFill>
                  <a:srgbClr val="FF0000"/>
                </a:solidFill>
              </a:uFill>
            </a:endParaRPr>
          </a:p>
          <a:p>
            <a:pPr marL="0" indent="0" defTabSz="448055">
              <a:lnSpc>
                <a:spcPct val="100000"/>
              </a:lnSpc>
              <a:spcBef>
                <a:spcPts val="0"/>
              </a:spcBef>
              <a:buSzTx/>
              <a:buFontTx/>
              <a:buNone/>
              <a:defRPr sz="1960">
                <a:uFill>
                  <a:solidFill>
                    <a:srgbClr val="000000"/>
                  </a:solidFill>
                </a:uFill>
                <a:latin typeface="Trebuchet MS"/>
                <a:ea typeface="Trebuchet MS"/>
                <a:cs typeface="Trebuchet MS"/>
                <a:sym typeface="Trebuchet MS"/>
              </a:defRPr>
            </a:pPr>
            <a:r>
              <a:rPr dirty="0">
                <a:uFill>
                  <a:solidFill>
                    <a:srgbClr val="FF0000"/>
                  </a:solidFill>
                </a:uFill>
              </a:rPr>
              <a:t>- </a:t>
            </a:r>
            <a:r>
              <a:rPr dirty="0" err="1">
                <a:uFill>
                  <a:solidFill>
                    <a:srgbClr val="FF0000"/>
                  </a:solidFill>
                </a:uFill>
              </a:rPr>
              <a:t>Varje</a:t>
            </a:r>
            <a:r>
              <a:rPr dirty="0">
                <a:uFill>
                  <a:solidFill>
                    <a:srgbClr val="FF0000"/>
                  </a:solidFill>
                </a:uFill>
              </a:rPr>
              <a:t> </a:t>
            </a:r>
            <a:r>
              <a:rPr dirty="0" err="1">
                <a:uFill>
                  <a:solidFill>
                    <a:srgbClr val="FF0000"/>
                  </a:solidFill>
                </a:uFill>
              </a:rPr>
              <a:t>individ</a:t>
            </a:r>
            <a:r>
              <a:rPr dirty="0">
                <a:uFill>
                  <a:solidFill>
                    <a:srgbClr val="FF0000"/>
                  </a:solidFill>
                </a:uFill>
              </a:rPr>
              <a:t> </a:t>
            </a:r>
            <a:r>
              <a:rPr dirty="0" err="1">
                <a:uFill>
                  <a:solidFill>
                    <a:srgbClr val="FF0000"/>
                  </a:solidFill>
                </a:uFill>
              </a:rPr>
              <a:t>utvecklas</a:t>
            </a:r>
            <a:r>
              <a:rPr dirty="0">
                <a:uFill>
                  <a:solidFill>
                    <a:srgbClr val="FF0000"/>
                  </a:solidFill>
                </a:uFill>
              </a:rPr>
              <a:t> </a:t>
            </a:r>
            <a:r>
              <a:rPr dirty="0" err="1">
                <a:uFill>
                  <a:solidFill>
                    <a:srgbClr val="FF0000"/>
                  </a:solidFill>
                </a:uFill>
              </a:rPr>
              <a:t>efter</a:t>
            </a:r>
            <a:r>
              <a:rPr dirty="0">
                <a:uFill>
                  <a:solidFill>
                    <a:srgbClr val="FF0000"/>
                  </a:solidFill>
                </a:uFill>
              </a:rPr>
              <a:t> </a:t>
            </a:r>
            <a:r>
              <a:rPr dirty="0" err="1">
                <a:uFill>
                  <a:solidFill>
                    <a:srgbClr val="FF0000"/>
                  </a:solidFill>
                </a:uFill>
              </a:rPr>
              <a:t>sina</a:t>
            </a:r>
            <a:r>
              <a:rPr dirty="0">
                <a:uFill>
                  <a:solidFill>
                    <a:srgbClr val="FF0000"/>
                  </a:solidFill>
                </a:uFill>
              </a:rPr>
              <a:t> </a:t>
            </a:r>
            <a:r>
              <a:rPr dirty="0" err="1">
                <a:uFill>
                  <a:solidFill>
                    <a:srgbClr val="FF0000"/>
                  </a:solidFill>
                </a:uFill>
              </a:rPr>
              <a:t>egna</a:t>
            </a:r>
            <a:r>
              <a:rPr dirty="0">
                <a:uFill>
                  <a:solidFill>
                    <a:srgbClr val="FF0000"/>
                  </a:solidFill>
                </a:uFill>
              </a:rPr>
              <a:t> </a:t>
            </a:r>
            <a:r>
              <a:rPr dirty="0" err="1">
                <a:uFill>
                  <a:solidFill>
                    <a:srgbClr val="FF0000"/>
                  </a:solidFill>
                </a:uFill>
              </a:rPr>
              <a:t>unika</a:t>
            </a:r>
            <a:r>
              <a:rPr dirty="0">
                <a:uFill>
                  <a:solidFill>
                    <a:srgbClr val="FF0000"/>
                  </a:solidFill>
                </a:uFill>
              </a:rPr>
              <a:t> </a:t>
            </a:r>
            <a:r>
              <a:rPr dirty="0" err="1">
                <a:uFill>
                  <a:solidFill>
                    <a:srgbClr val="FF0000"/>
                  </a:solidFill>
                </a:uFill>
              </a:rPr>
              <a:t>förutsättningar</a:t>
            </a:r>
            <a:r>
              <a:rPr dirty="0">
                <a:uFill>
                  <a:solidFill>
                    <a:srgbClr val="FF0000"/>
                  </a:solidFill>
                </a:uFill>
              </a:rPr>
              <a:t> </a:t>
            </a:r>
          </a:p>
          <a:p>
            <a:pPr marL="0" indent="0" defTabSz="448055">
              <a:lnSpc>
                <a:spcPct val="100000"/>
              </a:lnSpc>
              <a:spcBef>
                <a:spcPts val="0"/>
              </a:spcBef>
              <a:buSzTx/>
              <a:buFontTx/>
              <a:buNone/>
              <a:defRPr sz="1960">
                <a:uFill>
                  <a:solidFill>
                    <a:srgbClr val="000000"/>
                  </a:solidFill>
                </a:uFill>
                <a:latin typeface="Trebuchet MS"/>
                <a:ea typeface="Trebuchet MS"/>
                <a:cs typeface="Trebuchet MS"/>
                <a:sym typeface="Trebuchet MS"/>
              </a:defRPr>
            </a:pPr>
            <a:r>
              <a:rPr dirty="0">
                <a:uFill>
                  <a:solidFill>
                    <a:srgbClr val="FF0000"/>
                  </a:solidFill>
                </a:uFill>
              </a:rPr>
              <a:t>   och </a:t>
            </a:r>
            <a:r>
              <a:rPr dirty="0" err="1">
                <a:uFill>
                  <a:solidFill>
                    <a:srgbClr val="FF0000"/>
                  </a:solidFill>
                </a:uFill>
              </a:rPr>
              <a:t>ambitionsnivåer</a:t>
            </a:r>
            <a:endParaRPr dirty="0">
              <a:uFill>
                <a:solidFill>
                  <a:srgbClr val="FF0000"/>
                </a:solidFill>
              </a:uFill>
            </a:endParaRPr>
          </a:p>
          <a:p>
            <a:pPr marL="0" indent="0" defTabSz="448055">
              <a:lnSpc>
                <a:spcPct val="100000"/>
              </a:lnSpc>
              <a:spcBef>
                <a:spcPts val="0"/>
              </a:spcBef>
              <a:buSzTx/>
              <a:buFontTx/>
              <a:buNone/>
              <a:defRPr sz="1960">
                <a:uFill>
                  <a:solidFill>
                    <a:srgbClr val="000000"/>
                  </a:solidFill>
                </a:uFill>
                <a:latin typeface="Trebuchet MS"/>
                <a:ea typeface="Trebuchet MS"/>
                <a:cs typeface="Trebuchet MS"/>
                <a:sym typeface="Trebuchet MS"/>
              </a:defRPr>
            </a:pPr>
            <a:r>
              <a:rPr dirty="0">
                <a:uFill>
                  <a:solidFill>
                    <a:srgbClr val="FF0000"/>
                  </a:solidFill>
                </a:uFill>
              </a:rPr>
              <a:t>- </a:t>
            </a:r>
            <a:r>
              <a:rPr dirty="0" err="1">
                <a:uFill>
                  <a:solidFill>
                    <a:srgbClr val="FF0000"/>
                  </a:solidFill>
                </a:uFill>
              </a:rPr>
              <a:t>Individen</a:t>
            </a:r>
            <a:r>
              <a:rPr dirty="0">
                <a:uFill>
                  <a:solidFill>
                    <a:srgbClr val="FF0000"/>
                  </a:solidFill>
                </a:uFill>
              </a:rPr>
              <a:t> </a:t>
            </a:r>
            <a:r>
              <a:rPr dirty="0" err="1">
                <a:uFill>
                  <a:solidFill>
                    <a:srgbClr val="FF0000"/>
                  </a:solidFill>
                </a:uFill>
              </a:rPr>
              <a:t>jämförs</a:t>
            </a:r>
            <a:r>
              <a:rPr dirty="0">
                <a:uFill>
                  <a:solidFill>
                    <a:srgbClr val="FF0000"/>
                  </a:solidFill>
                </a:uFill>
              </a:rPr>
              <a:t> </a:t>
            </a:r>
            <a:r>
              <a:rPr dirty="0" err="1">
                <a:uFill>
                  <a:solidFill>
                    <a:srgbClr val="FF0000"/>
                  </a:solidFill>
                </a:uFill>
              </a:rPr>
              <a:t>endast</a:t>
            </a:r>
            <a:r>
              <a:rPr dirty="0">
                <a:uFill>
                  <a:solidFill>
                    <a:srgbClr val="FF0000"/>
                  </a:solidFill>
                </a:uFill>
              </a:rPr>
              <a:t> med sig </a:t>
            </a:r>
            <a:r>
              <a:rPr dirty="0" err="1">
                <a:uFill>
                  <a:solidFill>
                    <a:srgbClr val="FF0000"/>
                  </a:solidFill>
                </a:uFill>
              </a:rPr>
              <a:t>själv</a:t>
            </a:r>
            <a:r>
              <a:rPr dirty="0">
                <a:uFill>
                  <a:solidFill>
                    <a:srgbClr val="FF0000"/>
                  </a:solidFill>
                </a:uFill>
              </a:rPr>
              <a:t> i sin </a:t>
            </a:r>
            <a:r>
              <a:rPr dirty="0" err="1">
                <a:uFill>
                  <a:solidFill>
                    <a:srgbClr val="FF0000"/>
                  </a:solidFill>
                </a:uFill>
              </a:rPr>
              <a:t>utveckling</a:t>
            </a:r>
            <a:endParaRPr dirty="0">
              <a:uFill>
                <a:solidFill>
                  <a:srgbClr val="FF0000"/>
                </a:solidFill>
              </a:uFill>
            </a:endParaRPr>
          </a:p>
          <a:p>
            <a:pPr marL="0" indent="0" defTabSz="448055">
              <a:lnSpc>
                <a:spcPct val="100000"/>
              </a:lnSpc>
              <a:spcBef>
                <a:spcPts val="0"/>
              </a:spcBef>
              <a:buSzTx/>
              <a:buFontTx/>
              <a:buNone/>
              <a:defRPr sz="1960">
                <a:uFill>
                  <a:solidFill>
                    <a:srgbClr val="000000"/>
                  </a:solidFill>
                </a:uFill>
                <a:latin typeface="Trebuchet MS"/>
                <a:ea typeface="Trebuchet MS"/>
                <a:cs typeface="Trebuchet MS"/>
                <a:sym typeface="Trebuchet MS"/>
              </a:defRPr>
            </a:pPr>
            <a:r>
              <a:rPr dirty="0">
                <a:uFill>
                  <a:solidFill>
                    <a:srgbClr val="FF0000"/>
                  </a:solidFill>
                </a:uFill>
              </a:rPr>
              <a:t>- </a:t>
            </a:r>
            <a:r>
              <a:rPr lang="sv-SE" dirty="0">
                <a:uFill>
                  <a:solidFill>
                    <a:srgbClr val="FF0000"/>
                  </a:solidFill>
                </a:uFill>
              </a:rPr>
              <a:t>Att göra sitt bästa tillsammans med kamraterna</a:t>
            </a:r>
            <a:r>
              <a:rPr dirty="0">
                <a:uFill>
                  <a:solidFill>
                    <a:srgbClr val="FF0000"/>
                  </a:solidFill>
                </a:uFill>
              </a:rPr>
              <a:t> </a:t>
            </a:r>
            <a:r>
              <a:rPr dirty="0" err="1">
                <a:uFill>
                  <a:solidFill>
                    <a:srgbClr val="FF0000"/>
                  </a:solidFill>
                </a:uFill>
              </a:rPr>
              <a:t>är</a:t>
            </a:r>
            <a:r>
              <a:rPr dirty="0">
                <a:uFill>
                  <a:solidFill>
                    <a:srgbClr val="FF0000"/>
                  </a:solidFill>
                </a:uFill>
              </a:rPr>
              <a:t> </a:t>
            </a:r>
            <a:r>
              <a:rPr dirty="0" err="1">
                <a:uFill>
                  <a:solidFill>
                    <a:srgbClr val="FF0000"/>
                  </a:solidFill>
                </a:uFill>
              </a:rPr>
              <a:t>överordna</a:t>
            </a:r>
            <a:r>
              <a:rPr lang="sv-SE" dirty="0">
                <a:uFill>
                  <a:solidFill>
                    <a:srgbClr val="FF0000"/>
                  </a:solidFill>
                </a:uFill>
              </a:rPr>
              <a:t>t</a:t>
            </a:r>
          </a:p>
          <a:p>
            <a:pPr marL="0" indent="0" defTabSz="448055">
              <a:lnSpc>
                <a:spcPct val="100000"/>
              </a:lnSpc>
              <a:spcBef>
                <a:spcPts val="0"/>
              </a:spcBef>
              <a:buSzTx/>
              <a:buFontTx/>
              <a:buNone/>
              <a:defRPr sz="1960">
                <a:uFill>
                  <a:solidFill>
                    <a:srgbClr val="000000"/>
                  </a:solidFill>
                </a:uFill>
                <a:latin typeface="Trebuchet MS"/>
                <a:ea typeface="Trebuchet MS"/>
                <a:cs typeface="Trebuchet MS"/>
                <a:sym typeface="Trebuchet MS"/>
              </a:defRPr>
            </a:pPr>
            <a:r>
              <a:rPr dirty="0" err="1">
                <a:uFill>
                  <a:solidFill>
                    <a:srgbClr val="FF0000"/>
                  </a:solidFill>
                </a:uFill>
              </a:rPr>
              <a:t>resultatet</a:t>
            </a:r>
            <a:r>
              <a:rPr dirty="0">
                <a:uFill>
                  <a:solidFill>
                    <a:srgbClr val="FF0000"/>
                  </a:solidFill>
                </a:uFill>
              </a:rPr>
              <a:t> </a:t>
            </a:r>
          </a:p>
          <a:p>
            <a:pPr marL="0" indent="0" defTabSz="448055">
              <a:lnSpc>
                <a:spcPct val="100000"/>
              </a:lnSpc>
              <a:spcBef>
                <a:spcPts val="0"/>
              </a:spcBef>
              <a:buSzTx/>
              <a:buFontTx/>
              <a:buNone/>
              <a:defRPr sz="1960">
                <a:uFill>
                  <a:solidFill>
                    <a:srgbClr val="000000"/>
                  </a:solidFill>
                </a:uFill>
                <a:latin typeface="Trebuchet MS"/>
                <a:ea typeface="Trebuchet MS"/>
                <a:cs typeface="Trebuchet MS"/>
                <a:sym typeface="Trebuchet MS"/>
              </a:defRPr>
            </a:pPr>
            <a:r>
              <a:rPr dirty="0">
                <a:uFill>
                  <a:solidFill>
                    <a:srgbClr val="FF0000"/>
                  </a:solidFill>
                </a:uFill>
              </a:rPr>
              <a:t>- </a:t>
            </a:r>
            <a:r>
              <a:rPr dirty="0" err="1">
                <a:uFill>
                  <a:solidFill>
                    <a:srgbClr val="FF0000"/>
                  </a:solidFill>
                </a:uFill>
              </a:rPr>
              <a:t>Alla</a:t>
            </a:r>
            <a:r>
              <a:rPr dirty="0">
                <a:uFill>
                  <a:solidFill>
                    <a:srgbClr val="FF0000"/>
                  </a:solidFill>
                </a:uFill>
              </a:rPr>
              <a:t> </a:t>
            </a:r>
            <a:r>
              <a:rPr dirty="0" err="1">
                <a:uFill>
                  <a:solidFill>
                    <a:srgbClr val="FF0000"/>
                  </a:solidFill>
                </a:uFill>
              </a:rPr>
              <a:t>ges</a:t>
            </a:r>
            <a:r>
              <a:rPr dirty="0">
                <a:uFill>
                  <a:solidFill>
                    <a:srgbClr val="FF0000"/>
                  </a:solidFill>
                </a:uFill>
              </a:rPr>
              <a:t> </a:t>
            </a:r>
            <a:r>
              <a:rPr dirty="0" err="1">
                <a:uFill>
                  <a:solidFill>
                    <a:srgbClr val="FF0000"/>
                  </a:solidFill>
                </a:uFill>
              </a:rPr>
              <a:t>en</a:t>
            </a:r>
            <a:r>
              <a:rPr dirty="0">
                <a:uFill>
                  <a:solidFill>
                    <a:srgbClr val="FF0000"/>
                  </a:solidFill>
                </a:uFill>
              </a:rPr>
              <a:t> bra </a:t>
            </a:r>
            <a:r>
              <a:rPr lang="sv-SE" dirty="0">
                <a:uFill>
                  <a:solidFill>
                    <a:srgbClr val="FF0000"/>
                  </a:solidFill>
                </a:uFill>
              </a:rPr>
              <a:t>bandyutbildning</a:t>
            </a:r>
            <a:endParaRPr dirty="0">
              <a:uFill>
                <a:solidFill>
                  <a:srgbClr val="FF0000"/>
                </a:solidFill>
              </a:uFill>
            </a:endParaRPr>
          </a:p>
        </p:txBody>
      </p:sp>
      <p:sp>
        <p:nvSpPr>
          <p:cNvPr id="462" name="FASER…"/>
          <p:cNvSpPr txBox="1"/>
          <p:nvPr/>
        </p:nvSpPr>
        <p:spPr>
          <a:xfrm>
            <a:off x="7337348" y="5306615"/>
            <a:ext cx="102657" cy="41036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defTabSz="584200">
              <a:defRPr sz="2000" b="1" u="sng">
                <a:latin typeface="Trebuchet MS"/>
                <a:ea typeface="Trebuchet MS"/>
                <a:cs typeface="Trebuchet MS"/>
                <a:sym typeface="Trebuchet MS"/>
              </a:defRPr>
            </a:pPr>
            <a:endParaRPr dirty="0"/>
          </a:p>
        </p:txBody>
      </p:sp>
      <p:pic>
        <p:nvPicPr>
          <p:cNvPr id="6" name="Bildobjekt 5">
            <a:extLst>
              <a:ext uri="{FF2B5EF4-FFF2-40B4-BE49-F238E27FC236}">
                <a16:creationId xmlns:a16="http://schemas.microsoft.com/office/drawing/2014/main" id="{EC30B8B7-F216-4431-8AA9-D162BC633E3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449" y="99822"/>
            <a:ext cx="912876" cy="963011"/>
          </a:xfrm>
          <a:prstGeom prst="rect">
            <a:avLst/>
          </a:prstGeom>
        </p:spPr>
      </p:pic>
      <p:sp>
        <p:nvSpPr>
          <p:cNvPr id="2" name="Rektangel 1">
            <a:extLst>
              <a:ext uri="{FF2B5EF4-FFF2-40B4-BE49-F238E27FC236}">
                <a16:creationId xmlns:a16="http://schemas.microsoft.com/office/drawing/2014/main" id="{DE9BE3AB-9CE7-4E73-82F5-7B9172651372}"/>
              </a:ext>
            </a:extLst>
          </p:cNvPr>
          <p:cNvSpPr/>
          <p:nvPr/>
        </p:nvSpPr>
        <p:spPr>
          <a:xfrm>
            <a:off x="8742426" y="1416803"/>
            <a:ext cx="6096000" cy="563231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sv-SE" b="1" dirty="0">
                <a:latin typeface="Times New Roman" panose="02020603050405020304" pitchFamily="18" charset="0"/>
              </a:rPr>
              <a:t>Blå Zon. </a:t>
            </a:r>
            <a:endParaRPr lang="sv-SE" dirty="0">
              <a:latin typeface="Times New Roman" panose="02020603050405020304" pitchFamily="18" charset="0"/>
            </a:endParaRPr>
          </a:p>
          <a:p>
            <a:r>
              <a:rPr lang="sv-SE" dirty="0">
                <a:latin typeface="Times New Roman" panose="02020603050405020304" pitchFamily="18" charset="0"/>
              </a:rPr>
              <a:t>U8 bandyskolan, poolspel. </a:t>
            </a:r>
          </a:p>
          <a:p>
            <a:r>
              <a:rPr lang="sv-SE" b="1" dirty="0">
                <a:latin typeface="Times New Roman" panose="02020603050405020304" pitchFamily="18" charset="0"/>
              </a:rPr>
              <a:t>Grön Zon </a:t>
            </a:r>
            <a:endParaRPr lang="sv-SE" dirty="0">
              <a:latin typeface="Times New Roman" panose="02020603050405020304" pitchFamily="18" charset="0"/>
            </a:endParaRPr>
          </a:p>
          <a:p>
            <a:r>
              <a:rPr lang="sv-SE" dirty="0">
                <a:latin typeface="Times New Roman" panose="02020603050405020304" pitchFamily="18" charset="0"/>
              </a:rPr>
              <a:t>U9, poolspel </a:t>
            </a:r>
          </a:p>
          <a:p>
            <a:r>
              <a:rPr lang="sv-SE" dirty="0">
                <a:latin typeface="Times New Roman" panose="02020603050405020304" pitchFamily="18" charset="0"/>
              </a:rPr>
              <a:t>U10, poolspel </a:t>
            </a:r>
          </a:p>
          <a:p>
            <a:r>
              <a:rPr lang="sv-SE" dirty="0">
                <a:latin typeface="Times New Roman" panose="02020603050405020304" pitchFamily="18" charset="0"/>
              </a:rPr>
              <a:t>U11, poolspel och fler matcher. </a:t>
            </a:r>
          </a:p>
          <a:p>
            <a:r>
              <a:rPr lang="sv-SE" dirty="0">
                <a:latin typeface="Times New Roman" panose="02020603050405020304" pitchFamily="18" charset="0"/>
              </a:rPr>
              <a:t>U12, poolspel och fler matcher. </a:t>
            </a:r>
          </a:p>
          <a:p>
            <a:endParaRPr lang="sv-SE" b="1" dirty="0">
              <a:latin typeface="Times New Roman" panose="02020603050405020304" pitchFamily="18" charset="0"/>
            </a:endParaRPr>
          </a:p>
          <a:p>
            <a:r>
              <a:rPr lang="sv-SE" b="1" dirty="0">
                <a:latin typeface="Times New Roman" panose="02020603050405020304" pitchFamily="18" charset="0"/>
              </a:rPr>
              <a:t>11-manna spel </a:t>
            </a:r>
            <a:endParaRPr lang="sv-SE" dirty="0">
              <a:latin typeface="Times New Roman" panose="02020603050405020304" pitchFamily="18" charset="0"/>
            </a:endParaRPr>
          </a:p>
          <a:p>
            <a:r>
              <a:rPr lang="sv-SE" b="1" dirty="0">
                <a:latin typeface="Times New Roman" panose="02020603050405020304" pitchFamily="18" charset="0"/>
              </a:rPr>
              <a:t>Grön Zon </a:t>
            </a:r>
            <a:endParaRPr lang="sv-SE" dirty="0">
              <a:latin typeface="Times New Roman" panose="02020603050405020304" pitchFamily="18" charset="0"/>
            </a:endParaRPr>
          </a:p>
          <a:p>
            <a:r>
              <a:rPr lang="sv-SE" dirty="0">
                <a:latin typeface="Times New Roman" panose="02020603050405020304" pitchFamily="18" charset="0"/>
              </a:rPr>
              <a:t>P14 Mitt </a:t>
            </a:r>
          </a:p>
          <a:p>
            <a:r>
              <a:rPr lang="sv-SE" dirty="0">
                <a:latin typeface="Times New Roman" panose="02020603050405020304" pitchFamily="18" charset="0"/>
              </a:rPr>
              <a:t>P14 Stockholm </a:t>
            </a:r>
          </a:p>
          <a:p>
            <a:r>
              <a:rPr lang="sv-SE" b="1" dirty="0"/>
              <a:t>Gul Zon </a:t>
            </a:r>
            <a:endParaRPr lang="sv-SE" dirty="0"/>
          </a:p>
          <a:p>
            <a:r>
              <a:rPr lang="sv-SE" dirty="0"/>
              <a:t>P16 Elit </a:t>
            </a:r>
          </a:p>
          <a:p>
            <a:r>
              <a:rPr lang="sv-SE" dirty="0"/>
              <a:t>P16b </a:t>
            </a:r>
          </a:p>
          <a:p>
            <a:r>
              <a:rPr lang="sv-SE" dirty="0"/>
              <a:t>P18 Elit </a:t>
            </a:r>
          </a:p>
          <a:p>
            <a:r>
              <a:rPr lang="sv-SE" dirty="0"/>
              <a:t>P19 Allsvenskan </a:t>
            </a:r>
          </a:p>
          <a:p>
            <a:r>
              <a:rPr lang="sv-SE" dirty="0"/>
              <a:t>P20 </a:t>
            </a:r>
          </a:p>
          <a:p>
            <a:r>
              <a:rPr lang="sv-SE" dirty="0"/>
              <a:t>TB B-lag 	</a:t>
            </a:r>
          </a:p>
          <a:p>
            <a:r>
              <a:rPr lang="sv-SE" dirty="0">
                <a:latin typeface="Times New Roman" panose="02020603050405020304" pitchFamily="18" charset="0"/>
              </a:rPr>
              <a:t>	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4" name="Rubrik 1"/>
          <p:cNvSpPr txBox="1">
            <a:spLocks noGrp="1"/>
          </p:cNvSpPr>
          <p:nvPr>
            <p:ph type="title"/>
          </p:nvPr>
        </p:nvSpPr>
        <p:spPr>
          <a:xfrm>
            <a:off x="1635354" y="775266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dirty="0" smtClean="0"/>
              <a:t>T</a:t>
            </a:r>
            <a:r>
              <a:rPr lang="sv-SE" dirty="0" smtClean="0"/>
              <a:t>B:s</a:t>
            </a:r>
            <a:r>
              <a:rPr dirty="0" smtClean="0"/>
              <a:t> </a:t>
            </a:r>
            <a:r>
              <a:rPr dirty="0" err="1"/>
              <a:t>ledarutveckling</a:t>
            </a:r>
            <a:endParaRPr dirty="0"/>
          </a:p>
        </p:txBody>
      </p:sp>
      <p:sp>
        <p:nvSpPr>
          <p:cNvPr id="465" name="Platshållare för innehåll 2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marL="0" indent="0">
              <a:buSzTx/>
              <a:buNone/>
            </a:pPr>
            <a:endParaRPr dirty="0"/>
          </a:p>
          <a:p>
            <a:pPr marL="0" indent="0">
              <a:buSzTx/>
              <a:buNone/>
            </a:pPr>
            <a:r>
              <a:rPr lang="sv-SE" dirty="0"/>
              <a:t>Externa och interna utbildningar med inriktning mot:</a:t>
            </a:r>
            <a:endParaRPr dirty="0"/>
          </a:p>
          <a:p>
            <a:pPr marL="0" indent="0">
              <a:buSzTx/>
              <a:buNone/>
            </a:pPr>
            <a:r>
              <a:rPr lang="sv-SE" dirty="0"/>
              <a:t>Plattformen, Bandy för barn, Bandy för ungdom, Bandy för elitungdom</a:t>
            </a:r>
            <a:endParaRPr dirty="0"/>
          </a:p>
          <a:p>
            <a:pPr marL="0" indent="0">
              <a:buSzTx/>
              <a:buNone/>
            </a:pPr>
            <a:r>
              <a:rPr dirty="0"/>
              <a:t>HLR</a:t>
            </a:r>
            <a:r>
              <a:rPr lang="sv-SE" dirty="0"/>
              <a:t>, Materialutbildning, Matchsekreterarutbildning</a:t>
            </a:r>
            <a:endParaRPr dirty="0"/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E0749767-4233-4AF4-ADDD-A10B743AD7B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449" y="99822"/>
            <a:ext cx="912876" cy="963011"/>
          </a:xfrm>
          <a:prstGeom prst="rect">
            <a:avLst/>
          </a:prstGeom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8" name="Rektangel 5"/>
          <p:cNvSpPr/>
          <p:nvPr/>
        </p:nvSpPr>
        <p:spPr>
          <a:xfrm>
            <a:off x="1296573" y="2288813"/>
            <a:ext cx="10537874" cy="1015663"/>
          </a:xfrm>
          <a:prstGeom prst="rect">
            <a:avLst/>
          </a:prstGeom>
          <a:solidFill>
            <a:srgbClr val="FFFFFF">
              <a:alpha val="77000"/>
            </a:srgbClr>
          </a:solidFill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>
              <a:defRPr sz="6000" cap="all" spc="-100">
                <a:solidFill>
                  <a:srgbClr val="FF0000"/>
                </a:solidFill>
                <a:latin typeface="Calibri Light"/>
                <a:ea typeface="Calibri Light"/>
                <a:cs typeface="Calibri Light"/>
                <a:sym typeface="Calibri Light"/>
              </a:defRPr>
            </a:lvl1pPr>
          </a:lstStyle>
          <a:p>
            <a:r>
              <a:rPr lang="sv-SE" dirty="0" smtClean="0"/>
              <a:t>Ekonomi</a:t>
            </a:r>
            <a:endParaRPr dirty="0"/>
          </a:p>
        </p:txBody>
      </p:sp>
      <p:pic>
        <p:nvPicPr>
          <p:cNvPr id="4" name="Bildobjekt 3">
            <a:extLst>
              <a:ext uri="{FF2B5EF4-FFF2-40B4-BE49-F238E27FC236}">
                <a16:creationId xmlns:a16="http://schemas.microsoft.com/office/drawing/2014/main" id="{AADBA49B-D28C-4CC3-A803-71C207F3912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449" y="99822"/>
            <a:ext cx="912876" cy="963011"/>
          </a:xfrm>
          <a:prstGeom prst="rect">
            <a:avLst/>
          </a:prstGeom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" name="Rubrik 1"/>
          <p:cNvSpPr txBox="1">
            <a:spLocks noGrp="1"/>
          </p:cNvSpPr>
          <p:nvPr>
            <p:ph type="title"/>
          </p:nvPr>
        </p:nvSpPr>
        <p:spPr>
          <a:xfrm>
            <a:off x="1952625" y="192188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dirty="0" smtClean="0"/>
              <a:t>T</a:t>
            </a:r>
            <a:r>
              <a:rPr lang="sv-SE" dirty="0"/>
              <a:t>B</a:t>
            </a:r>
            <a:r>
              <a:rPr lang="sv-SE" dirty="0" smtClean="0"/>
              <a:t> </a:t>
            </a:r>
            <a:r>
              <a:rPr lang="sv-SE" dirty="0"/>
              <a:t>ungdom</a:t>
            </a:r>
            <a:r>
              <a:rPr dirty="0"/>
              <a:t> </a:t>
            </a:r>
            <a:r>
              <a:rPr dirty="0" err="1"/>
              <a:t>omsätter</a:t>
            </a:r>
            <a:r>
              <a:rPr dirty="0"/>
              <a:t> ca </a:t>
            </a:r>
            <a:r>
              <a:rPr lang="sv-SE" dirty="0"/>
              <a:t>2</a:t>
            </a:r>
            <a:r>
              <a:rPr dirty="0"/>
              <a:t>,</a:t>
            </a:r>
            <a:r>
              <a:rPr lang="sv-SE" dirty="0"/>
              <a:t>0</a:t>
            </a:r>
            <a:r>
              <a:rPr dirty="0"/>
              <a:t> </a:t>
            </a:r>
            <a:r>
              <a:rPr dirty="0" err="1"/>
              <a:t>mkr</a:t>
            </a:r>
            <a:endParaRPr dirty="0"/>
          </a:p>
        </p:txBody>
      </p:sp>
      <p:sp>
        <p:nvSpPr>
          <p:cNvPr id="472" name="Platshållare för innehåll 2"/>
          <p:cNvSpPr txBox="1">
            <a:spLocks noGrp="1"/>
          </p:cNvSpPr>
          <p:nvPr>
            <p:ph type="body" sz="half" idx="1"/>
          </p:nvPr>
        </p:nvSpPr>
        <p:spPr>
          <a:xfrm>
            <a:off x="803029" y="2142147"/>
            <a:ext cx="4243756" cy="4351339"/>
          </a:xfrm>
          <a:prstGeom prst="rect">
            <a:avLst/>
          </a:prstGeom>
        </p:spPr>
        <p:txBody>
          <a:bodyPr/>
          <a:lstStyle/>
          <a:p>
            <a:pPr marL="0" indent="0">
              <a:buSzTx/>
              <a:buNone/>
            </a:pPr>
            <a:r>
              <a:rPr dirty="0"/>
              <a:t>Vi har </a:t>
            </a:r>
            <a:r>
              <a:rPr dirty="0" err="1"/>
              <a:t>följande</a:t>
            </a:r>
            <a:r>
              <a:rPr dirty="0"/>
              <a:t> </a:t>
            </a:r>
            <a:r>
              <a:rPr dirty="0" err="1"/>
              <a:t>intäkter</a:t>
            </a:r>
            <a:r>
              <a:rPr dirty="0"/>
              <a:t>.</a:t>
            </a:r>
          </a:p>
          <a:p>
            <a:pPr marL="0" indent="0">
              <a:buSzTx/>
              <a:buNone/>
            </a:pPr>
            <a:endParaRPr dirty="0"/>
          </a:p>
        </p:txBody>
      </p:sp>
      <p:graphicFrame>
        <p:nvGraphicFramePr>
          <p:cNvPr id="474" name="Diagram 7"/>
          <p:cNvGraphicFramePr/>
          <p:nvPr>
            <p:extLst>
              <p:ext uri="{D42A27DB-BD31-4B8C-83A1-F6EECF244321}">
                <p14:modId xmlns:p14="http://schemas.microsoft.com/office/powerpoint/2010/main" val="3053705476"/>
              </p:ext>
            </p:extLst>
          </p:nvPr>
        </p:nvGraphicFramePr>
        <p:xfrm>
          <a:off x="5721452" y="-134226"/>
          <a:ext cx="7780011" cy="778001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6" name="Bildobjekt 5">
            <a:extLst>
              <a:ext uri="{FF2B5EF4-FFF2-40B4-BE49-F238E27FC236}">
                <a16:creationId xmlns:a16="http://schemas.microsoft.com/office/drawing/2014/main" id="{CCF3EAB2-37B8-42AC-A6E7-44DA088AD29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449" y="99822"/>
            <a:ext cx="912876" cy="963011"/>
          </a:xfrm>
          <a:prstGeom prst="rect">
            <a:avLst/>
          </a:prstGeom>
        </p:spPr>
      </p:pic>
      <p:graphicFrame>
        <p:nvGraphicFramePr>
          <p:cNvPr id="7" name="Diagram 6">
            <a:extLst>
              <a:ext uri="{FF2B5EF4-FFF2-40B4-BE49-F238E27FC236}">
                <a16:creationId xmlns:a16="http://schemas.microsoft.com/office/drawing/2014/main" id="{42F97AD1-6697-4509-8BF7-6D0525BAF93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28848520"/>
              </p:ext>
            </p:extLst>
          </p:nvPr>
        </p:nvGraphicFramePr>
        <p:xfrm>
          <a:off x="4402016" y="1381368"/>
          <a:ext cx="7428033" cy="511211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0" name="Rubrik 1"/>
          <p:cNvSpPr txBox="1">
            <a:spLocks noGrp="1"/>
          </p:cNvSpPr>
          <p:nvPr>
            <p:ph type="title"/>
          </p:nvPr>
        </p:nvSpPr>
        <p:spPr>
          <a:xfrm>
            <a:off x="1676400" y="500062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sv-SE" dirty="0"/>
              <a:t>Aros Bygg </a:t>
            </a:r>
            <a:r>
              <a:rPr lang="sv-SE" dirty="0" err="1" smtClean="0"/>
              <a:t>Bandycup</a:t>
            </a:r>
            <a:r>
              <a:rPr lang="sv-SE" dirty="0" smtClean="0"/>
              <a:t> (P12 och P13)</a:t>
            </a:r>
            <a:endParaRPr dirty="0"/>
          </a:p>
        </p:txBody>
      </p:sp>
      <p:sp>
        <p:nvSpPr>
          <p:cNvPr id="491" name="Platshållare för innehåll 2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indent="0">
              <a:buSzTx/>
              <a:buNone/>
            </a:pPr>
            <a:r>
              <a:rPr lang="sv-SE" dirty="0"/>
              <a:t>Sveriges största </a:t>
            </a:r>
            <a:r>
              <a:rPr lang="sv-SE" dirty="0" err="1"/>
              <a:t>bandycup</a:t>
            </a:r>
            <a:r>
              <a:rPr lang="sv-SE" dirty="0"/>
              <a:t> med 36 deltagande lag.</a:t>
            </a:r>
          </a:p>
          <a:p>
            <a:pPr marL="0" indent="0">
              <a:buSzTx/>
              <a:buNone/>
            </a:pPr>
            <a:endParaRPr lang="sv-SE" dirty="0" smtClean="0"/>
          </a:p>
          <a:p>
            <a:pPr marL="0" indent="0">
              <a:buSzTx/>
              <a:buNone/>
            </a:pPr>
            <a:r>
              <a:rPr lang="sv-SE" dirty="0" smtClean="0"/>
              <a:t>Helt </a:t>
            </a:r>
            <a:r>
              <a:rPr lang="sv-SE" dirty="0"/>
              <a:t>avgörande för vår </a:t>
            </a:r>
            <a:r>
              <a:rPr lang="sv-SE" dirty="0" smtClean="0"/>
              <a:t>verksamhet.</a:t>
            </a:r>
            <a:endParaRPr lang="sv-SE" dirty="0"/>
          </a:p>
          <a:p>
            <a:pPr marL="0" indent="0">
              <a:buSzTx/>
              <a:buNone/>
            </a:pPr>
            <a:endParaRPr dirty="0"/>
          </a:p>
          <a:p>
            <a:pPr marL="0" indent="0">
              <a:buSzTx/>
              <a:buNone/>
            </a:pPr>
            <a:r>
              <a:rPr lang="sv-SE" dirty="0"/>
              <a:t>Alla spelare och föräldrar hjälper till under </a:t>
            </a:r>
            <a:r>
              <a:rPr lang="sv-SE" dirty="0" smtClean="0"/>
              <a:t>cupen. Även vi.</a:t>
            </a:r>
            <a:endParaRPr lang="sv-SE" dirty="0"/>
          </a:p>
          <a:p>
            <a:pPr marL="0" indent="0">
              <a:buSzTx/>
              <a:buNone/>
            </a:pPr>
            <a:endParaRPr lang="sv-SE" dirty="0" smtClean="0"/>
          </a:p>
          <a:p>
            <a:pPr marL="0" indent="0">
              <a:buSzTx/>
              <a:buNone/>
            </a:pPr>
            <a:r>
              <a:rPr lang="sv-SE" dirty="0" smtClean="0"/>
              <a:t>2018 </a:t>
            </a:r>
            <a:r>
              <a:rPr lang="sv-SE" dirty="0"/>
              <a:t>spelas cupen 9-11 November.</a:t>
            </a:r>
            <a:endParaRPr dirty="0"/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4000198A-AFBB-4B4B-A70C-CAC3A5D0AF2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449" y="99822"/>
            <a:ext cx="912876" cy="963011"/>
          </a:xfrm>
          <a:prstGeom prst="rect">
            <a:avLst/>
          </a:prstGeom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0" name="Rubrik 1"/>
          <p:cNvSpPr txBox="1">
            <a:spLocks noGrp="1"/>
          </p:cNvSpPr>
          <p:nvPr>
            <p:ph type="title"/>
          </p:nvPr>
        </p:nvSpPr>
        <p:spPr>
          <a:xfrm>
            <a:off x="1676400" y="500062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sv-SE" dirty="0" smtClean="0"/>
              <a:t>Läget i lagen</a:t>
            </a:r>
            <a:endParaRPr dirty="0"/>
          </a:p>
        </p:txBody>
      </p:sp>
      <p:sp>
        <p:nvSpPr>
          <p:cNvPr id="491" name="Platshållare för innehåll 2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indent="0">
              <a:buSzTx/>
              <a:buNone/>
            </a:pPr>
            <a:r>
              <a:rPr lang="sv-SE" dirty="0"/>
              <a:t>U</a:t>
            </a:r>
            <a:r>
              <a:rPr lang="sv-SE" dirty="0" smtClean="0"/>
              <a:t>12	(2007)</a:t>
            </a:r>
          </a:p>
          <a:p>
            <a:pPr marL="0" indent="0">
              <a:buSzTx/>
              <a:buNone/>
            </a:pPr>
            <a:r>
              <a:rPr lang="sv-SE" dirty="0"/>
              <a:t>U</a:t>
            </a:r>
            <a:r>
              <a:rPr lang="sv-SE" dirty="0" smtClean="0"/>
              <a:t>11	(2008)</a:t>
            </a:r>
          </a:p>
          <a:p>
            <a:pPr marL="0" indent="0">
              <a:buSzTx/>
              <a:buNone/>
            </a:pPr>
            <a:r>
              <a:rPr lang="sv-SE" dirty="0"/>
              <a:t>U</a:t>
            </a:r>
            <a:r>
              <a:rPr lang="sv-SE" dirty="0" smtClean="0"/>
              <a:t>10	(2009)</a:t>
            </a:r>
          </a:p>
          <a:p>
            <a:pPr marL="0" indent="0">
              <a:buSzTx/>
              <a:buNone/>
            </a:pPr>
            <a:r>
              <a:rPr lang="sv-SE" dirty="0"/>
              <a:t>U</a:t>
            </a:r>
            <a:r>
              <a:rPr lang="sv-SE" dirty="0" smtClean="0"/>
              <a:t>09	(2010)</a:t>
            </a:r>
          </a:p>
          <a:p>
            <a:pPr marL="0" indent="0">
              <a:buSzTx/>
              <a:buNone/>
            </a:pPr>
            <a:endParaRPr lang="sv-SE" dirty="0"/>
          </a:p>
          <a:p>
            <a:pPr marL="0" indent="0">
              <a:buSzTx/>
              <a:buNone/>
            </a:pPr>
            <a:r>
              <a:rPr lang="sv-SE" dirty="0" smtClean="0"/>
              <a:t>Vi behöver bli fler!</a:t>
            </a:r>
          </a:p>
          <a:p>
            <a:pPr marL="0" indent="0">
              <a:buSzTx/>
              <a:buNone/>
            </a:pPr>
            <a:endParaRPr lang="sv-SE" dirty="0" smtClean="0"/>
          </a:p>
          <a:p>
            <a:pPr marL="0" indent="0">
              <a:buSzTx/>
              <a:buNone/>
            </a:pPr>
            <a:endParaRPr lang="sv-SE" dirty="0"/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4000198A-AFBB-4B4B-A70C-CAC3A5D0AF2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449" y="99822"/>
            <a:ext cx="912876" cy="9630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1490233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-tema">
  <a:themeElements>
    <a:clrScheme name="Office-tema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000FF"/>
      </a:hlink>
      <a:folHlink>
        <a:srgbClr val="FF00FF"/>
      </a:folHlink>
    </a:clrScheme>
    <a:fontScheme name="Office-tema">
      <a:majorFont>
        <a:latin typeface="Helvetica"/>
        <a:ea typeface="Helvetica"/>
        <a:cs typeface="Helvetica"/>
      </a:majorFont>
      <a:minorFont>
        <a:latin typeface="Calibri"/>
        <a:ea typeface="Calibri"/>
        <a:cs typeface="Calibri"/>
      </a:minorFont>
    </a:fontScheme>
    <a:fmtScheme name="Office-tem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Office-tema">
  <a:themeElements>
    <a:clrScheme name="Office-tema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000FF"/>
      </a:hlink>
      <a:folHlink>
        <a:srgbClr val="FF00FF"/>
      </a:folHlink>
    </a:clrScheme>
    <a:fontScheme name="Office-tema">
      <a:majorFont>
        <a:latin typeface="Helvetica"/>
        <a:ea typeface="Helvetica"/>
        <a:cs typeface="Helvetica"/>
      </a:majorFont>
      <a:minorFont>
        <a:latin typeface="Calibri"/>
        <a:ea typeface="Calibri"/>
        <a:cs typeface="Calibri"/>
      </a:minorFont>
    </a:fontScheme>
    <a:fmtScheme name="Office-tem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4470</TotalTime>
  <Words>1163</Words>
  <Application>Microsoft Office PowerPoint</Application>
  <PresentationFormat>Bredbild</PresentationFormat>
  <Paragraphs>176</Paragraphs>
  <Slides>20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5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20</vt:i4>
      </vt:variant>
    </vt:vector>
  </HeadingPairs>
  <TitlesOfParts>
    <vt:vector size="26" baseType="lpstr">
      <vt:lpstr>Arial</vt:lpstr>
      <vt:lpstr>Calibri</vt:lpstr>
      <vt:lpstr>Calibri Light</vt:lpstr>
      <vt:lpstr>Times New Roman</vt:lpstr>
      <vt:lpstr>Trebuchet MS</vt:lpstr>
      <vt:lpstr>Office-tema</vt:lpstr>
      <vt:lpstr>PowerPoint-presentation</vt:lpstr>
      <vt:lpstr>Agenda</vt:lpstr>
      <vt:lpstr>TB-Västerås</vt:lpstr>
      <vt:lpstr>TB:s röda tråd/Utveckla spelet</vt:lpstr>
      <vt:lpstr>TB:s ledarutveckling</vt:lpstr>
      <vt:lpstr>PowerPoint-presentation</vt:lpstr>
      <vt:lpstr>TB ungdom omsätter ca 2,0 mkr</vt:lpstr>
      <vt:lpstr>Aros Bygg Bandycup (P12 och P13)</vt:lpstr>
      <vt:lpstr>Läget i lagen</vt:lpstr>
      <vt:lpstr>Läget vad gäller ledare</vt:lpstr>
      <vt:lpstr>Vad krävs vid ett poolspel?</vt:lpstr>
      <vt:lpstr>Utrustning och kläder, mm</vt:lpstr>
      <vt:lpstr>Seriespel och Cuper, licens och försäkring</vt:lpstr>
      <vt:lpstr>Träningar</vt:lpstr>
      <vt:lpstr>Träningar, vad gäller</vt:lpstr>
      <vt:lpstr>Vi arrangerar poolspel</vt:lpstr>
      <vt:lpstr>Poolspel, vad gäller</vt:lpstr>
      <vt:lpstr>Bemanning A-lagets matcher</vt:lpstr>
      <vt:lpstr>TB-Västerås, en av Sveriges bästa bandyföreningar ?!</vt:lpstr>
      <vt:lpstr>www.tillbergabandy.se  -Vi skapar framtiden (tillsammans)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PowerPoint-presentation</dc:title>
  <dc:creator>Per Westberg</dc:creator>
  <cp:lastModifiedBy>Per Westberg</cp:lastModifiedBy>
  <cp:revision>14</cp:revision>
  <cp:lastPrinted>2018-10-10T07:58:30Z</cp:lastPrinted>
  <dcterms:modified xsi:type="dcterms:W3CDTF">2018-10-10T07:58:44Z</dcterms:modified>
</cp:coreProperties>
</file>