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5" r:id="rId4"/>
    <p:sldId id="257" r:id="rId5"/>
    <p:sldId id="271" r:id="rId6"/>
    <p:sldId id="258" r:id="rId7"/>
    <p:sldId id="259" r:id="rId8"/>
    <p:sldId id="260" r:id="rId9"/>
    <p:sldId id="264" r:id="rId10"/>
    <p:sldId id="279" r:id="rId11"/>
    <p:sldId id="265" r:id="rId12"/>
    <p:sldId id="261" r:id="rId13"/>
    <p:sldId id="262" r:id="rId14"/>
    <p:sldId id="263" r:id="rId15"/>
    <p:sldId id="283" r:id="rId16"/>
    <p:sldId id="284" r:id="rId17"/>
    <p:sldId id="272" r:id="rId18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68A64-656B-44CD-94AE-0D5C3AB80BD3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5A1B7-BB8A-4D39-B55E-2B8427140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6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A1B7-BB8A-4D39-B55E-2B842714013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4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64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999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3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97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6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753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6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93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6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15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07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6DC8-E862-4FBD-8103-D0BA2D444AC2}" type="datetimeFigureOut">
              <a:rPr lang="sv-SE" smtClean="0"/>
              <a:t>2016-10-12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99CB0-21E7-4F6E-8B20-A079332DD8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23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4884" y="260648"/>
            <a:ext cx="5038328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Föräldramöte TB04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3648" y="983159"/>
            <a:ext cx="6400800" cy="1752600"/>
          </a:xfrm>
        </p:spPr>
        <p:txBody>
          <a:bodyPr>
            <a:normAutofit/>
          </a:bodyPr>
          <a:lstStyle/>
          <a:p>
            <a:r>
              <a:rPr lang="sv-SE" sz="4400" dirty="0" smtClean="0"/>
              <a:t>2016-10-12</a:t>
            </a:r>
            <a:endParaRPr lang="sv-SE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44824"/>
            <a:ext cx="7836809" cy="42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Seriespel, P14 mitt norra</a:t>
            </a:r>
            <a:endParaRPr lang="sv-SE" dirty="0"/>
          </a:p>
        </p:txBody>
      </p:sp>
      <p:pic>
        <p:nvPicPr>
          <p:cNvPr id="4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59872"/>
              </p:ext>
            </p:extLst>
          </p:nvPr>
        </p:nvGraphicFramePr>
        <p:xfrm>
          <a:off x="1043607" y="1407915"/>
          <a:ext cx="6912769" cy="3168351"/>
        </p:xfrm>
        <a:graphic>
          <a:graphicData uri="http://schemas.openxmlformats.org/drawingml/2006/table">
            <a:tbl>
              <a:tblPr/>
              <a:tblGrid>
                <a:gridCol w="692142"/>
                <a:gridCol w="1003606"/>
                <a:gridCol w="1505409"/>
                <a:gridCol w="1544342"/>
                <a:gridCol w="2167270"/>
              </a:tblGrid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Hemmalag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Bortalag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Spelplats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2016-11-19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Västerås SK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Tillberga Bandy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 Arena Västerås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2016-11-26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Tillberga Bandy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SK Ungdom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 Arena Västerås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2016-12-03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Motala Röd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Tillberga Bandy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XL Bygg Arena Motala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2016-12-10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Tillberga Bandy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Köpings 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 Arena Västerås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2016-12-17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Tillberga Bandy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Västanfors IF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 Arena Västerås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2016-12-29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Tillberga Bandy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Västerås SK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 Arena Västerås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58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2017-01-07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SK Ungdom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Tillberga Bandy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Behrn Arena Örebro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2017-01-14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Tillberga Bandy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IFK Motala Röd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 Arena Västerås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2017-01-21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Köpings 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Tillberga Bandy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Kristinelund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7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2017-01-28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Västanfors IF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Tillberga Bandy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Västanfors 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87624" y="4797152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A-slutspel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 placerade 1-2 i södra och norra. 4 lag (6 matcher/lag) spelas om möjligt i två poolspel.</a:t>
            </a:r>
          </a:p>
          <a:p>
            <a:pPr>
              <a:spcAft>
                <a:spcPts val="0"/>
              </a:spcAft>
            </a:pPr>
            <a:r>
              <a:rPr lang="sv-SE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B-slutspel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 placerade 3-4 i södra och norra. 4 lag (6 matcher/lag) spelas om möjligt i två poolspel.</a:t>
            </a:r>
          </a:p>
          <a:p>
            <a:pPr>
              <a:spcAft>
                <a:spcPts val="0"/>
              </a:spcAft>
            </a:pPr>
            <a:r>
              <a:rPr lang="sv-SE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C-slutspel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 placerade 5-6 i södra och norra. 4 lag (6 matcher/lag) spelas om möjligt i två poolspel.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1680" y="316350"/>
            <a:ext cx="6984776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Bemanning A-lagsmatcher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8136904" cy="304874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P03/P04 har ansvar för 5 tillfällen + slutspel – fördelas mellan oss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1 derby inkluderat då hela klubben är aktiv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Vinterclassic på hubbovallen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Finns i kalendariet på laget.se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Alla i laget kallas härmed, spelare är bollkallar etc. Föräldrar hjälper till med insläpp försäljning mm.</a:t>
            </a:r>
          </a:p>
          <a:p>
            <a:pPr algn="l"/>
            <a:endParaRPr lang="sv-SE" sz="2000" dirty="0" smtClean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1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03648" y="316350"/>
            <a:ext cx="7056784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100 lappen vid resor även i år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9212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11760" y="316350"/>
            <a:ext cx="5038328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Slipning av skidskor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352928" cy="3168352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Slipning typiskt 1 gång/vecka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Slipning innan match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Andra tillfällen i överenskommelse med slipare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Finns det någon mer som kan slipa skidskor eller vill lära upp sig?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95736" y="331440"/>
            <a:ext cx="5038328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Ekonomi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82453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sv-SE" sz="2900" b="1" dirty="0" smtClean="0">
                <a:solidFill>
                  <a:schemeClr val="tx1"/>
                </a:solidFill>
              </a:rPr>
              <a:t>Kontantkassa</a:t>
            </a:r>
            <a:r>
              <a:rPr lang="sv-SE" sz="2900" dirty="0" smtClean="0">
                <a:solidFill>
                  <a:schemeClr val="tx1"/>
                </a:solidFill>
              </a:rPr>
              <a:t>		 	  		 		 </a:t>
            </a:r>
            <a:r>
              <a:rPr lang="sv-SE" sz="2900" b="1" dirty="0" smtClean="0">
                <a:solidFill>
                  <a:schemeClr val="tx1"/>
                </a:solidFill>
              </a:rPr>
              <a:t>4654:-</a:t>
            </a:r>
          </a:p>
          <a:p>
            <a:pPr algn="l"/>
            <a:endParaRPr lang="sv-SE" sz="2900" b="1" dirty="0">
              <a:solidFill>
                <a:schemeClr val="tx1"/>
              </a:solidFill>
            </a:endParaRPr>
          </a:p>
          <a:p>
            <a:pPr algn="l"/>
            <a:r>
              <a:rPr lang="sv-SE" sz="2900" b="1" dirty="0" smtClean="0">
                <a:solidFill>
                  <a:schemeClr val="tx1"/>
                </a:solidFill>
              </a:rPr>
              <a:t>Swishkonto							11436 :-</a:t>
            </a:r>
          </a:p>
          <a:p>
            <a:pPr algn="l"/>
            <a:endParaRPr lang="sv-SE" sz="2900" b="1" dirty="0" smtClean="0">
              <a:solidFill>
                <a:schemeClr val="tx1"/>
              </a:solidFill>
            </a:endParaRPr>
          </a:p>
          <a:p>
            <a:pPr algn="l"/>
            <a:r>
              <a:rPr lang="sv-SE" sz="2900" b="1" dirty="0" smtClean="0">
                <a:solidFill>
                  <a:schemeClr val="tx1"/>
                </a:solidFill>
              </a:rPr>
              <a:t>Lagkonto								18932 :-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sv-SE" sz="2900" b="1" i="1" dirty="0" smtClean="0">
                <a:solidFill>
                  <a:schemeClr val="bg1">
                    <a:lumMod val="65000"/>
                  </a:schemeClr>
                </a:solidFill>
              </a:rPr>
              <a:t>Varav ogräspengar							11300:-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2900" dirty="0" smtClean="0"/>
          </a:p>
          <a:p>
            <a:pPr algn="l"/>
            <a:r>
              <a:rPr lang="sv-SE" sz="2900" b="1" dirty="0" smtClean="0">
                <a:solidFill>
                  <a:schemeClr val="tx1"/>
                </a:solidFill>
              </a:rPr>
              <a:t>Summa disponibelt för laget						23722:-</a:t>
            </a:r>
            <a:endParaRPr lang="sv-SE" sz="2900" b="1" dirty="0">
              <a:solidFill>
                <a:schemeClr val="tx1"/>
              </a:solidFill>
            </a:endParaRPr>
          </a:p>
          <a:p>
            <a:pPr algn="l"/>
            <a:endParaRPr lang="sv-SE" dirty="0" smtClean="0">
              <a:solidFill>
                <a:srgbClr val="FF0000"/>
              </a:solidFill>
            </a:endParaRPr>
          </a:p>
          <a:p>
            <a:pPr algn="l"/>
            <a:endParaRPr lang="sv-SE" b="1" dirty="0">
              <a:solidFill>
                <a:schemeClr val="tx1"/>
              </a:solidFill>
            </a:endParaRPr>
          </a:p>
          <a:p>
            <a:pPr algn="l"/>
            <a:r>
              <a:rPr lang="sv-SE" b="1" dirty="0" smtClean="0">
                <a:solidFill>
                  <a:schemeClr val="tx1"/>
                </a:solidFill>
              </a:rPr>
              <a:t>Orientering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Förra året kostade oss 13384:-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chemeClr val="tx1"/>
                </a:solidFill>
              </a:rPr>
              <a:t>Intänkterna </a:t>
            </a:r>
            <a:r>
              <a:rPr lang="sv-SE" b="1" dirty="0" smtClean="0">
                <a:solidFill>
                  <a:schemeClr val="tx1"/>
                </a:solidFill>
              </a:rPr>
              <a:t>var (förs. sockor, förs. Poolspel, förs. träningsmatcher) ~21000:- </a:t>
            </a:r>
          </a:p>
          <a:p>
            <a:pPr algn="l"/>
            <a:r>
              <a:rPr lang="sv-SE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sv-SE" b="1" dirty="0">
              <a:solidFill>
                <a:schemeClr val="tx1"/>
              </a:solidFill>
            </a:endParaRPr>
          </a:p>
          <a:p>
            <a:pPr algn="l"/>
            <a:r>
              <a:rPr lang="sv-SE" b="1" dirty="0" smtClean="0">
                <a:solidFill>
                  <a:schemeClr val="tx1"/>
                </a:solidFill>
              </a:rPr>
              <a:t>Linda Skarps kommer tillsvidare att ta hand om lagets kassa</a:t>
            </a:r>
          </a:p>
          <a:p>
            <a:pPr algn="l"/>
            <a:endParaRPr lang="sv-SE" sz="4400" b="1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USA besök</a:t>
            </a:r>
            <a:endParaRPr lang="sv-SE" dirty="0"/>
          </a:p>
        </p:txBody>
      </p:sp>
      <p:pic>
        <p:nvPicPr>
          <p:cNvPr id="4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60" y="274638"/>
            <a:ext cx="6922464" cy="64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1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Intressekoll, lånsiktiga mål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USA resa</a:t>
            </a:r>
          </a:p>
          <a:p>
            <a:pPr lvl="1"/>
            <a:r>
              <a:rPr lang="sv-SE" dirty="0" smtClean="0"/>
              <a:t>Utnyttja TB samarbete med Storm från Mineapolis, Minesota. </a:t>
            </a:r>
          </a:p>
          <a:p>
            <a:pPr lvl="1"/>
            <a:r>
              <a:rPr lang="sv-SE" dirty="0" smtClean="0"/>
              <a:t>TB lag har gjort det och åkt dit, de är mycket gästvänliga och fixar mycket åt oss där. Främst flygstolar som är den stora utgiften. Ca 10.000:- per barn. </a:t>
            </a:r>
          </a:p>
          <a:p>
            <a:pPr lvl="1"/>
            <a:r>
              <a:rPr lang="sv-SE" dirty="0" smtClean="0"/>
              <a:t>Många av barnen har sammanfattat det som en upplevesle för livet! </a:t>
            </a:r>
          </a:p>
          <a:p>
            <a:pPr lvl="1"/>
            <a:r>
              <a:rPr lang="sv-SE" dirty="0" smtClean="0"/>
              <a:t>Idé att ha det som mål på 3 års sikt och börja samla till ett sådant äventyr nu. Något som motiverar barnen att spela 3 år i alla fall?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Finlands resa</a:t>
            </a:r>
          </a:p>
          <a:p>
            <a:pPr lvl="1"/>
            <a:r>
              <a:rPr lang="sv-SE" dirty="0" smtClean="0"/>
              <a:t>Åka båt till Finland och försöka skapa något träningsmatch och träningstillfälle med lag därifrån.</a:t>
            </a:r>
          </a:p>
          <a:p>
            <a:pPr lvl="1"/>
            <a:r>
              <a:rPr lang="sv-SE" dirty="0" smtClean="0"/>
              <a:t>Mindre äventyr men troligtvis även dettaen fin upplevelse för barnen</a:t>
            </a:r>
          </a:p>
          <a:p>
            <a:pPr lvl="1"/>
            <a:r>
              <a:rPr lang="sv-SE" dirty="0" smtClean="0"/>
              <a:t>Idé nästa år.</a:t>
            </a:r>
            <a:endParaRPr lang="sv-SE" dirty="0"/>
          </a:p>
        </p:txBody>
      </p:sp>
      <p:pic>
        <p:nvPicPr>
          <p:cNvPr id="4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9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95736" y="331440"/>
            <a:ext cx="5038328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Försäljning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7992888" cy="2760712"/>
          </a:xfrm>
        </p:spPr>
        <p:txBody>
          <a:bodyPr>
            <a:normAutofit fontScale="5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5100" dirty="0" smtClean="0">
                <a:solidFill>
                  <a:schemeClr val="tx1"/>
                </a:solidFill>
              </a:rPr>
              <a:t>Intäkt </a:t>
            </a:r>
            <a:r>
              <a:rPr lang="sv-SE" sz="5100" dirty="0">
                <a:solidFill>
                  <a:schemeClr val="tx1"/>
                </a:solidFill>
              </a:rPr>
              <a:t>till </a:t>
            </a:r>
            <a:r>
              <a:rPr lang="sv-SE" sz="5100" dirty="0" smtClean="0">
                <a:solidFill>
                  <a:schemeClr val="tx1"/>
                </a:solidFill>
              </a:rPr>
              <a:t>lagkassan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5100" dirty="0" smtClean="0">
                <a:solidFill>
                  <a:schemeClr val="tx1"/>
                </a:solidFill>
              </a:rPr>
              <a:t>Finansiera eventuellt långsiktiga mål</a:t>
            </a:r>
            <a:endParaRPr lang="sv-SE" sz="51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5100" dirty="0" smtClean="0">
                <a:solidFill>
                  <a:schemeClr val="tx1"/>
                </a:solidFill>
              </a:rPr>
              <a:t>Sockgrossisten</a:t>
            </a:r>
            <a:r>
              <a:rPr lang="sv-SE" sz="5100" dirty="0">
                <a:solidFill>
                  <a:schemeClr val="tx1"/>
                </a:solidFill>
              </a:rPr>
              <a:t>, 2:a halvan av november för att passa in </a:t>
            </a:r>
            <a:r>
              <a:rPr lang="sv-SE" sz="5100" dirty="0" smtClean="0">
                <a:solidFill>
                  <a:schemeClr val="tx1"/>
                </a:solidFill>
              </a:rPr>
              <a:t>julen</a:t>
            </a:r>
            <a:r>
              <a:rPr lang="sv-SE" sz="5100" dirty="0" smtClean="0">
                <a:solidFill>
                  <a:schemeClr val="tx1"/>
                </a:solidFill>
              </a:rPr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5100" dirty="0" smtClean="0">
                <a:solidFill>
                  <a:schemeClr val="tx1"/>
                </a:solidFill>
              </a:rPr>
              <a:t>Försäljning Fika i samband med hemmamatcher?</a:t>
            </a:r>
            <a:endParaRPr lang="sv-SE" sz="51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5100" dirty="0" smtClean="0">
                <a:solidFill>
                  <a:schemeClr val="tx1"/>
                </a:solidFill>
              </a:rPr>
              <a:t>Andra </a:t>
            </a:r>
            <a:r>
              <a:rPr lang="sv-SE" sz="5100" dirty="0" smtClean="0">
                <a:solidFill>
                  <a:schemeClr val="tx1"/>
                </a:solidFill>
              </a:rPr>
              <a:t>ideér? </a:t>
            </a:r>
            <a:endParaRPr lang="sv-SE" sz="5100" dirty="0" smtClean="0">
              <a:solidFill>
                <a:schemeClr val="tx1"/>
              </a:solidFill>
            </a:endParaRPr>
          </a:p>
          <a:p>
            <a:pPr algn="l"/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5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Sportslig säsongsplanering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Spela som ett lag</a:t>
            </a:r>
          </a:p>
          <a:p>
            <a:r>
              <a:rPr lang="sv-SE" dirty="0" smtClean="0"/>
              <a:t>Utveckla skridskofart</a:t>
            </a:r>
          </a:p>
          <a:p>
            <a:r>
              <a:rPr lang="sv-SE" dirty="0" smtClean="0"/>
              <a:t>11 manna Spelförståelse</a:t>
            </a:r>
          </a:p>
          <a:p>
            <a:r>
              <a:rPr lang="sv-SE" dirty="0"/>
              <a:t>1 huvudserie P14 mitt, hjälp med bemanning till andra serier, främst P14 sthlm där huvudsakligen TB03 </a:t>
            </a:r>
            <a:r>
              <a:rPr lang="sv-SE" dirty="0" smtClean="0"/>
              <a:t>spelar</a:t>
            </a:r>
          </a:p>
          <a:p>
            <a:r>
              <a:rPr lang="sv-SE" dirty="0" smtClean="0"/>
              <a:t>2 Cuper, Aros Bygg och Borlänge cupen</a:t>
            </a:r>
          </a:p>
          <a:p>
            <a:r>
              <a:rPr lang="sv-SE" dirty="0" smtClean="0"/>
              <a:t>USA besök med träningsmatcher och aktiviteter</a:t>
            </a:r>
          </a:p>
          <a:p>
            <a:r>
              <a:rPr lang="sv-SE" dirty="0" smtClean="0"/>
              <a:t>3-4 träningar per vecka</a:t>
            </a:r>
          </a:p>
          <a:p>
            <a:pPr lvl="1"/>
            <a:r>
              <a:rPr lang="sv-SE" dirty="0" smtClean="0"/>
              <a:t>Varav 1 kan vara barmark med grundstryrka </a:t>
            </a:r>
            <a:r>
              <a:rPr lang="sv-SE" dirty="0"/>
              <a:t>i </a:t>
            </a:r>
            <a:r>
              <a:rPr lang="sv-SE" dirty="0" smtClean="0"/>
              <a:t>fokus</a:t>
            </a:r>
          </a:p>
          <a:p>
            <a:pPr lvl="1"/>
            <a:r>
              <a:rPr lang="sv-SE" dirty="0" smtClean="0"/>
              <a:t>Fystester (syfte)</a:t>
            </a:r>
          </a:p>
        </p:txBody>
      </p:sp>
      <p:pic>
        <p:nvPicPr>
          <p:cNvPr id="4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9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Spelaransvar TB04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 smtClean="0"/>
              <a:t>Vi är kompisar med varanda, absolut ingen mobbing </a:t>
            </a:r>
          </a:p>
          <a:p>
            <a:r>
              <a:rPr lang="sv-SE" dirty="0" smtClean="0"/>
              <a:t>Vi uppför oss mot motståndare och domare </a:t>
            </a:r>
          </a:p>
          <a:p>
            <a:pPr lvl="1"/>
            <a:r>
              <a:rPr lang="sv-SE" dirty="0" smtClean="0"/>
              <a:t>Tex. alla tackar alltid vänligt motståndare och domare</a:t>
            </a:r>
          </a:p>
          <a:p>
            <a:r>
              <a:rPr lang="sv-SE" dirty="0" smtClean="0"/>
              <a:t>Tillräckligt vårdat språk inga felriktade svordomar kommer att tolereras</a:t>
            </a:r>
          </a:p>
          <a:p>
            <a:r>
              <a:rPr lang="sv-SE" dirty="0" smtClean="0"/>
              <a:t>Kommer snarast till samling på isen vid träning och match på ledares signal, tex. inga bollar skjuts innan man kommer </a:t>
            </a:r>
          </a:p>
          <a:p>
            <a:r>
              <a:rPr lang="sv-SE" dirty="0" smtClean="0"/>
              <a:t>Efter träning hjälper alla till </a:t>
            </a:r>
            <a:r>
              <a:rPr lang="sv-SE" dirty="0"/>
              <a:t>att samla </a:t>
            </a:r>
            <a:r>
              <a:rPr lang="sv-SE" dirty="0" smtClean="0"/>
              <a:t>bollar </a:t>
            </a:r>
            <a:r>
              <a:rPr lang="sv-SE" dirty="0"/>
              <a:t>och </a:t>
            </a:r>
            <a:r>
              <a:rPr lang="sv-SE" dirty="0" smtClean="0"/>
              <a:t>konor</a:t>
            </a:r>
          </a:p>
          <a:p>
            <a:r>
              <a:rPr lang="sv-SE" dirty="0" smtClean="0"/>
              <a:t>100% närvaro</a:t>
            </a:r>
          </a:p>
          <a:p>
            <a:pPr lvl="1"/>
            <a:r>
              <a:rPr lang="sv-SE" dirty="0" smtClean="0"/>
              <a:t>Innebär att man är med eller meddelar sin frånvaro på lagets forum laget.se</a:t>
            </a:r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Ledare bedömer att detta följs, vid överträdelse får man vila en stund, eller helt gå av isen och byta om</a:t>
            </a:r>
          </a:p>
          <a:p>
            <a:r>
              <a:rPr lang="sv-SE" dirty="0" smtClean="0"/>
              <a:t>Berätta om detta hemma för era barn! </a:t>
            </a:r>
            <a:endParaRPr lang="sv-SE" dirty="0"/>
          </a:p>
        </p:txBody>
      </p:sp>
      <p:pic>
        <p:nvPicPr>
          <p:cNvPr id="4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75656" y="316350"/>
            <a:ext cx="6912768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Ledare och uppdrag,  ansvarsområden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82804" y="1340768"/>
            <a:ext cx="8705056" cy="5400600"/>
          </a:xfrm>
        </p:spPr>
        <p:txBody>
          <a:bodyPr>
            <a:normAutofit lnSpcReduction="10000"/>
          </a:bodyPr>
          <a:lstStyle/>
          <a:p>
            <a:pPr algn="l"/>
            <a:r>
              <a:rPr lang="sv-SE" sz="2000" b="1" dirty="0" smtClean="0">
                <a:solidFill>
                  <a:schemeClr val="tx1"/>
                </a:solidFill>
              </a:rPr>
              <a:t>Lagledare: Mikael Åkerholm</a:t>
            </a:r>
          </a:p>
          <a:p>
            <a:pPr algn="l"/>
            <a:r>
              <a:rPr lang="sv-SE" sz="2000" b="1" dirty="0" smtClean="0">
                <a:solidFill>
                  <a:schemeClr val="tx1"/>
                </a:solidFill>
              </a:rPr>
              <a:t>Huvudtränare: </a:t>
            </a:r>
            <a:r>
              <a:rPr lang="sv-SE" sz="2000" b="1" dirty="0">
                <a:solidFill>
                  <a:schemeClr val="tx1"/>
                </a:solidFill>
              </a:rPr>
              <a:t>Markus Järvenpää</a:t>
            </a:r>
            <a:endParaRPr lang="sv-SE" sz="2000" b="1" dirty="0" smtClean="0">
              <a:solidFill>
                <a:schemeClr val="tx1"/>
              </a:solidFill>
            </a:endParaRPr>
          </a:p>
          <a:p>
            <a:pPr algn="l"/>
            <a:r>
              <a:rPr lang="sv-SE" sz="2000" b="1" dirty="0" smtClean="0">
                <a:solidFill>
                  <a:schemeClr val="tx1"/>
                </a:solidFill>
              </a:rPr>
              <a:t>Tränare: Jonas Jansson, Roger Larsson</a:t>
            </a:r>
          </a:p>
          <a:p>
            <a:pPr algn="l"/>
            <a:r>
              <a:rPr lang="sv-SE" sz="2000" b="1" dirty="0" smtClean="0">
                <a:solidFill>
                  <a:schemeClr val="tx1"/>
                </a:solidFill>
              </a:rPr>
              <a:t>Materialförvaltare: Thomas Helander, Fredrik Bäckström </a:t>
            </a:r>
          </a:p>
          <a:p>
            <a:pPr algn="l"/>
            <a:r>
              <a:rPr lang="sv-SE" sz="2000" b="1" dirty="0">
                <a:solidFill>
                  <a:schemeClr val="tx1"/>
                </a:solidFill>
              </a:rPr>
              <a:t>Ungdomskommitté: Ulrika </a:t>
            </a:r>
            <a:r>
              <a:rPr lang="sv-SE" sz="2000" b="1" dirty="0" smtClean="0">
                <a:solidFill>
                  <a:schemeClr val="tx1"/>
                </a:solidFill>
              </a:rPr>
              <a:t>Wikström </a:t>
            </a:r>
            <a:r>
              <a:rPr lang="sv-SE" sz="2000" b="1" i="1" dirty="0" smtClean="0">
                <a:solidFill>
                  <a:schemeClr val="tx1"/>
                </a:solidFill>
              </a:rPr>
              <a:t>(rollen till förfogande vid intresse)</a:t>
            </a:r>
            <a:endParaRPr lang="sv-SE" sz="2000" b="1" i="1" dirty="0">
              <a:solidFill>
                <a:schemeClr val="tx1"/>
              </a:solidFill>
            </a:endParaRPr>
          </a:p>
          <a:p>
            <a:pPr algn="l"/>
            <a:r>
              <a:rPr lang="sv-SE" sz="2000" b="1" dirty="0" smtClean="0">
                <a:solidFill>
                  <a:schemeClr val="tx1"/>
                </a:solidFill>
              </a:rPr>
              <a:t>Kassör</a:t>
            </a:r>
            <a:r>
              <a:rPr lang="sv-SE" sz="2000" i="1" dirty="0">
                <a:solidFill>
                  <a:schemeClr val="tx1"/>
                </a:solidFill>
              </a:rPr>
              <a:t>:</a:t>
            </a:r>
            <a:r>
              <a:rPr lang="sv-SE" sz="2000" b="1" dirty="0">
                <a:solidFill>
                  <a:schemeClr val="tx1"/>
                </a:solidFill>
              </a:rPr>
              <a:t> Linda </a:t>
            </a:r>
            <a:r>
              <a:rPr lang="sv-SE" sz="2000" b="1" dirty="0" smtClean="0">
                <a:solidFill>
                  <a:schemeClr val="tx1"/>
                </a:solidFill>
              </a:rPr>
              <a:t>Skarps</a:t>
            </a:r>
          </a:p>
          <a:p>
            <a:pPr algn="l"/>
            <a:r>
              <a:rPr lang="sv-SE" sz="2000" b="1" dirty="0" smtClean="0">
                <a:solidFill>
                  <a:schemeClr val="tx1"/>
                </a:solidFill>
              </a:rPr>
              <a:t>Arrangemang, och försäljning: Lisa </a:t>
            </a:r>
            <a:r>
              <a:rPr lang="sv-SE" sz="2000" b="1" dirty="0">
                <a:solidFill>
                  <a:schemeClr val="tx1"/>
                </a:solidFill>
              </a:rPr>
              <a:t>Sandberg, Lena </a:t>
            </a:r>
            <a:r>
              <a:rPr lang="sv-SE" sz="2000" b="1" dirty="0" smtClean="0">
                <a:solidFill>
                  <a:schemeClr val="tx1"/>
                </a:solidFill>
              </a:rPr>
              <a:t>Bäckström</a:t>
            </a:r>
          </a:p>
          <a:p>
            <a:pPr algn="l"/>
            <a:r>
              <a:rPr lang="sv-SE" sz="2000" b="1" dirty="0" smtClean="0">
                <a:solidFill>
                  <a:schemeClr val="tx1"/>
                </a:solidFill>
              </a:rPr>
              <a:t>Matchsekreterare: Lisa Sandberg, Jenny Savci, Lena Bäckström</a:t>
            </a:r>
            <a:endParaRPr lang="sv-SE" sz="2000" i="1" dirty="0" smtClean="0">
              <a:solidFill>
                <a:srgbClr val="FF0000"/>
              </a:solidFill>
            </a:endParaRPr>
          </a:p>
          <a:p>
            <a:pPr algn="l"/>
            <a:endParaRPr lang="sv-SE" sz="2000" i="1" dirty="0" smtClean="0">
              <a:solidFill>
                <a:srgbClr val="FF0000"/>
              </a:solidFill>
            </a:endParaRPr>
          </a:p>
          <a:p>
            <a:pPr algn="l"/>
            <a:endParaRPr lang="sv-SE" sz="2000" i="1" dirty="0" smtClean="0">
              <a:solidFill>
                <a:srgbClr val="FF0000"/>
              </a:solidFill>
            </a:endParaRPr>
          </a:p>
          <a:p>
            <a:pPr algn="l"/>
            <a:r>
              <a:rPr lang="sv-SE" sz="2000" i="1" dirty="0" smtClean="0">
                <a:solidFill>
                  <a:srgbClr val="FF0000"/>
                </a:solidFill>
              </a:rPr>
              <a:t>VAKANTA uppdrag</a:t>
            </a:r>
          </a:p>
          <a:p>
            <a:pPr algn="l"/>
            <a:r>
              <a:rPr lang="sv-SE" sz="2000" b="1" i="1" dirty="0" smtClean="0">
                <a:solidFill>
                  <a:schemeClr val="tx1"/>
                </a:solidFill>
              </a:rPr>
              <a:t>Medlem i Aros Bygg Bandy komitee: </a:t>
            </a:r>
          </a:p>
          <a:p>
            <a:pPr algn="l"/>
            <a:endParaRPr lang="sv-SE" sz="2000" i="1" dirty="0">
              <a:solidFill>
                <a:schemeClr val="tx1"/>
              </a:solidFill>
            </a:endParaRPr>
          </a:p>
          <a:p>
            <a:pPr algn="l"/>
            <a:r>
              <a:rPr lang="sv-SE" sz="2000" i="1" dirty="0" smtClean="0">
                <a:solidFill>
                  <a:srgbClr val="FF0000"/>
                </a:solidFill>
              </a:rPr>
              <a:t>Föräldrar som är på plats får gärna hjälpa till med att plocka bollar runt planen, ta in/ut material och utrustning etc.</a:t>
            </a:r>
            <a:endParaRPr lang="sv-SE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11760" y="316350"/>
            <a:ext cx="5038328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Truppen P04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05056" cy="46805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13 spelare, lån (och utlåning) 02, 03 och 05 kommer att ske.</a:t>
            </a:r>
          </a:p>
          <a:p>
            <a:pPr algn="l"/>
            <a:endParaRPr lang="sv-SE" sz="2000" dirty="0" smtClean="0">
              <a:solidFill>
                <a:schemeClr val="tx1"/>
              </a:solidFill>
            </a:endParaRP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Elmer Bäckström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Lucas Åkerholm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Elis Wahl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Adam Sandberg</a:t>
            </a:r>
          </a:p>
          <a:p>
            <a:pPr algn="l"/>
            <a:r>
              <a:rPr lang="sv-SE" sz="2000" dirty="0">
                <a:solidFill>
                  <a:schemeClr val="tx1"/>
                </a:solidFill>
              </a:rPr>
              <a:t>Albin </a:t>
            </a:r>
            <a:r>
              <a:rPr lang="sv-SE" sz="2000" dirty="0" smtClean="0">
                <a:solidFill>
                  <a:schemeClr val="tx1"/>
                </a:solidFill>
              </a:rPr>
              <a:t>Wikström</a:t>
            </a:r>
          </a:p>
          <a:p>
            <a:pPr algn="l"/>
            <a:r>
              <a:rPr lang="sv-SE" sz="2000" dirty="0">
                <a:solidFill>
                  <a:schemeClr val="tx1"/>
                </a:solidFill>
              </a:rPr>
              <a:t>Gustav Persson </a:t>
            </a:r>
            <a:r>
              <a:rPr lang="sv-SE" sz="2000" dirty="0" err="1" smtClean="0">
                <a:solidFill>
                  <a:schemeClr val="tx1"/>
                </a:solidFill>
              </a:rPr>
              <a:t>Nääf</a:t>
            </a:r>
            <a:endParaRPr lang="sv-SE" sz="2000" dirty="0" smtClean="0">
              <a:solidFill>
                <a:schemeClr val="tx1"/>
              </a:solidFill>
            </a:endParaRP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Elias </a:t>
            </a:r>
            <a:r>
              <a:rPr lang="sv-SE" sz="2000" dirty="0" err="1" smtClean="0">
                <a:solidFill>
                  <a:schemeClr val="tx1"/>
                </a:solidFill>
              </a:rPr>
              <a:t>Uski</a:t>
            </a:r>
            <a:endParaRPr lang="sv-SE" sz="2000" dirty="0" smtClean="0">
              <a:solidFill>
                <a:schemeClr val="tx1"/>
              </a:solidFill>
            </a:endParaRP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Oscar Engström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Johannes Savci</a:t>
            </a:r>
            <a:br>
              <a:rPr lang="sv-SE" sz="2000" dirty="0" smtClean="0">
                <a:solidFill>
                  <a:schemeClr val="tx1"/>
                </a:solidFill>
              </a:rPr>
            </a:br>
            <a:r>
              <a:rPr lang="sv-SE" sz="2000" dirty="0" smtClean="0">
                <a:solidFill>
                  <a:schemeClr val="tx1"/>
                </a:solidFill>
              </a:rPr>
              <a:t>Olle Helander</a:t>
            </a:r>
            <a:br>
              <a:rPr lang="sv-SE" sz="2000" dirty="0" smtClean="0">
                <a:solidFill>
                  <a:schemeClr val="tx1"/>
                </a:solidFill>
              </a:rPr>
            </a:br>
            <a:r>
              <a:rPr lang="sv-SE" sz="2000" dirty="0" smtClean="0">
                <a:solidFill>
                  <a:schemeClr val="tx1"/>
                </a:solidFill>
              </a:rPr>
              <a:t>Gustav Zetterman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Elvin Andersson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Oskar Alfredsson</a:t>
            </a:r>
          </a:p>
          <a:p>
            <a:pPr algn="l"/>
            <a:endParaRPr lang="sv-SE" sz="2000" dirty="0">
              <a:solidFill>
                <a:schemeClr val="tx1"/>
              </a:solidFill>
            </a:endParaRPr>
          </a:p>
          <a:p>
            <a:pPr algn="l"/>
            <a:endParaRPr lang="sv-SE" sz="2000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9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11760" y="316350"/>
            <a:ext cx="5038328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Träningar/istider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856984" cy="5040560"/>
          </a:xfrm>
        </p:spPr>
        <p:txBody>
          <a:bodyPr>
            <a:normAutofit fontScale="92500" lnSpcReduction="10000"/>
          </a:bodyPr>
          <a:lstStyle/>
          <a:p>
            <a:pPr algn="l"/>
            <a:endParaRPr lang="sv-SE" sz="2000" dirty="0" smtClean="0">
              <a:solidFill>
                <a:schemeClr val="tx1"/>
              </a:solidFill>
            </a:endParaRPr>
          </a:p>
          <a:p>
            <a:pPr algn="l"/>
            <a:r>
              <a:rPr lang="sv-SE" sz="2000" b="1" dirty="0" smtClean="0">
                <a:solidFill>
                  <a:schemeClr val="tx1"/>
                </a:solidFill>
              </a:rPr>
              <a:t>Alla träningstider läggs i kalendern på laget.se/appen laget</a:t>
            </a:r>
            <a:endParaRPr lang="sv-SE" sz="2000" b="1" dirty="0">
              <a:solidFill>
                <a:schemeClr val="tx1"/>
              </a:solidFill>
            </a:endParaRP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Måndag		Hakon			19:55-21:00	Med Gul zon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Onsdag		ABB			18:40-19:40	Grön Zon, när inte A-							lagen spelar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Torsdag		Hakon			19:00-20:30	Grön Zon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Fredag		ABB			18:50-19:50	Grön Zon, när A-lagen 							inte spelar</a:t>
            </a:r>
          </a:p>
          <a:p>
            <a:pPr algn="l"/>
            <a:endParaRPr lang="sv-SE" sz="2000" dirty="0" smtClean="0">
              <a:solidFill>
                <a:schemeClr val="tx1"/>
              </a:solidFill>
            </a:endParaRP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Vid </a:t>
            </a:r>
            <a:r>
              <a:rPr lang="sv-SE" sz="2000" dirty="0">
                <a:solidFill>
                  <a:schemeClr val="tx1"/>
                </a:solidFill>
              </a:rPr>
              <a:t>träning under </a:t>
            </a:r>
            <a:r>
              <a:rPr lang="sv-SE" sz="2000" u="sng" dirty="0">
                <a:solidFill>
                  <a:schemeClr val="tx1"/>
                </a:solidFill>
              </a:rPr>
              <a:t>försäsong</a:t>
            </a:r>
            <a:r>
              <a:rPr lang="sv-SE" sz="2000" dirty="0">
                <a:solidFill>
                  <a:schemeClr val="tx1"/>
                </a:solidFill>
              </a:rPr>
              <a:t> och vid </a:t>
            </a:r>
            <a:r>
              <a:rPr lang="sv-SE" sz="2000" u="sng" dirty="0">
                <a:solidFill>
                  <a:schemeClr val="tx1"/>
                </a:solidFill>
              </a:rPr>
              <a:t>extraträningar</a:t>
            </a:r>
            <a:r>
              <a:rPr lang="sv-SE" sz="2000" dirty="0">
                <a:solidFill>
                  <a:schemeClr val="tx1"/>
                </a:solidFill>
              </a:rPr>
              <a:t> kallar ledaren via </a:t>
            </a:r>
            <a:r>
              <a:rPr lang="sv-SE" sz="2000" dirty="0" smtClean="0">
                <a:solidFill>
                  <a:schemeClr val="tx1"/>
                </a:solidFill>
              </a:rPr>
              <a:t>”</a:t>
            </a:r>
            <a:r>
              <a:rPr lang="sv-SE" sz="2000" dirty="0">
                <a:solidFill>
                  <a:schemeClr val="tx1"/>
                </a:solidFill>
              </a:rPr>
              <a:t>Laget”, anmäl om ni deltar/deltar ej för att veta hur många ledare som behövs till dessa träningar.</a:t>
            </a:r>
          </a:p>
          <a:p>
            <a:pPr algn="l"/>
            <a:endParaRPr lang="sv-SE" sz="2000" dirty="0" smtClean="0">
              <a:solidFill>
                <a:schemeClr val="tx1"/>
              </a:solidFill>
            </a:endParaRP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När A-lags aktiviteter tar onsdags/fredags träningar kommer tiden att kunna omvandlas till barmark/grundstryrketräning. Framgår i kalendern på laget.se.</a:t>
            </a:r>
          </a:p>
          <a:p>
            <a:pPr algn="l"/>
            <a:endParaRPr lang="sv-SE" sz="2000" dirty="0">
              <a:solidFill>
                <a:schemeClr val="tx1"/>
              </a:solidFill>
            </a:endParaRP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Samling 30 minuter innan. Ombyte 20 min, träningsgenomgång 10 minuter innan.</a:t>
            </a:r>
          </a:p>
          <a:p>
            <a:pPr algn="l"/>
            <a:endParaRPr lang="sv-SE" sz="2000" dirty="0">
              <a:solidFill>
                <a:schemeClr val="tx1"/>
              </a:solidFill>
            </a:endParaRPr>
          </a:p>
          <a:p>
            <a:pPr algn="l"/>
            <a:endParaRPr lang="sv-SE" sz="2000" dirty="0" smtClean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11760" y="316350"/>
            <a:ext cx="5038328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Utrustning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784976" cy="475252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Vinteroverall	</a:t>
            </a:r>
          </a:p>
          <a:p>
            <a:pPr algn="l"/>
            <a:r>
              <a:rPr lang="sv-SE" sz="2000" dirty="0">
                <a:solidFill>
                  <a:schemeClr val="tx1"/>
                </a:solidFill>
              </a:rPr>
              <a:t>	</a:t>
            </a:r>
            <a:r>
              <a:rPr lang="sv-SE" sz="2000" dirty="0" smtClean="0">
                <a:solidFill>
                  <a:schemeClr val="tx1"/>
                </a:solidFill>
              </a:rPr>
              <a:t>- Det finns möjlighet att köpa Kosa termoställ och gå och prova på 			Intersport</a:t>
            </a:r>
          </a:p>
          <a:p>
            <a:pPr algn="l"/>
            <a:r>
              <a:rPr lang="sv-SE" sz="2000" dirty="0">
                <a:solidFill>
                  <a:schemeClr val="tx1"/>
                </a:solidFill>
              </a:rPr>
              <a:t>	</a:t>
            </a:r>
            <a:r>
              <a:rPr lang="sv-SE" sz="2000" dirty="0" smtClean="0">
                <a:solidFill>
                  <a:schemeClr val="tx1"/>
                </a:solidFill>
              </a:rPr>
              <a:t>- Behov av overall för hela laget för gemensamt inköp (sponsor ansv.)? </a:t>
            </a:r>
          </a:p>
          <a:p>
            <a:pPr algn="l"/>
            <a:r>
              <a:rPr lang="sv-SE" sz="2000" dirty="0">
                <a:solidFill>
                  <a:schemeClr val="tx1"/>
                </a:solidFill>
              </a:rPr>
              <a:t>	</a:t>
            </a:r>
            <a:r>
              <a:rPr lang="sv-SE" sz="2000" dirty="0" smtClean="0">
                <a:solidFill>
                  <a:schemeClr val="tx1"/>
                </a:solidFill>
              </a:rPr>
              <a:t>- Ca 800 SEK  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Mjukisoverall</a:t>
            </a:r>
          </a:p>
          <a:p>
            <a:pPr algn="l"/>
            <a:r>
              <a:rPr lang="sv-SE" sz="2000" dirty="0">
                <a:solidFill>
                  <a:schemeClr val="tx1"/>
                </a:solidFill>
              </a:rPr>
              <a:t>	</a:t>
            </a:r>
            <a:r>
              <a:rPr lang="sv-SE" sz="2000" dirty="0" smtClean="0">
                <a:solidFill>
                  <a:schemeClr val="tx1"/>
                </a:solidFill>
              </a:rPr>
              <a:t>- Finns att prova på Intersport</a:t>
            </a:r>
            <a:endParaRPr lang="sv-SE" sz="2000" dirty="0">
              <a:solidFill>
                <a:schemeClr val="tx1"/>
              </a:solidFill>
            </a:endParaRPr>
          </a:p>
          <a:p>
            <a:pPr algn="l"/>
            <a:r>
              <a:rPr lang="sv-SE" sz="2000" dirty="0">
                <a:solidFill>
                  <a:schemeClr val="tx1"/>
                </a:solidFill>
              </a:rPr>
              <a:t>	</a:t>
            </a:r>
            <a:r>
              <a:rPr lang="sv-SE" sz="2000" dirty="0" smtClean="0">
                <a:solidFill>
                  <a:schemeClr val="tx1"/>
                </a:solidFill>
              </a:rPr>
              <a:t>- </a:t>
            </a:r>
            <a:r>
              <a:rPr lang="sv-SE" sz="2000" dirty="0">
                <a:solidFill>
                  <a:schemeClr val="tx1"/>
                </a:solidFill>
              </a:rPr>
              <a:t>Ca </a:t>
            </a:r>
            <a:r>
              <a:rPr lang="sv-SE" sz="2000" dirty="0" smtClean="0">
                <a:solidFill>
                  <a:schemeClr val="tx1"/>
                </a:solidFill>
              </a:rPr>
              <a:t>350 SEK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Matchdamasker</a:t>
            </a:r>
          </a:p>
          <a:p>
            <a:pPr algn="l"/>
            <a:r>
              <a:rPr lang="sv-SE" sz="2000" dirty="0">
                <a:solidFill>
                  <a:schemeClr val="tx1"/>
                </a:solidFill>
              </a:rPr>
              <a:t>	</a:t>
            </a:r>
            <a:r>
              <a:rPr lang="sv-SE" sz="2000" dirty="0" smtClean="0">
                <a:solidFill>
                  <a:schemeClr val="tx1"/>
                </a:solidFill>
              </a:rPr>
              <a:t>- Svart/röd ca 100 SEK Intersport</a:t>
            </a:r>
          </a:p>
          <a:p>
            <a:pPr algn="l"/>
            <a:endParaRPr lang="sv-SE" sz="2000" dirty="0">
              <a:solidFill>
                <a:schemeClr val="tx1"/>
              </a:solidFill>
            </a:endParaRP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Laget bekostar/köper in målvaktshandskar, målvaktshjälm</a:t>
            </a:r>
            <a:r>
              <a:rPr lang="sv-SE" sz="2000" dirty="0">
                <a:solidFill>
                  <a:schemeClr val="tx1"/>
                </a:solidFill>
              </a:rPr>
              <a:t>,</a:t>
            </a:r>
            <a:r>
              <a:rPr lang="sv-SE" sz="2000" dirty="0" smtClean="0">
                <a:solidFill>
                  <a:schemeClr val="tx1"/>
                </a:solidFill>
              </a:rPr>
              <a:t> målvaktsbenskydd.</a:t>
            </a:r>
          </a:p>
          <a:p>
            <a:pPr algn="l"/>
            <a:endParaRPr lang="sv-SE" sz="2000" dirty="0" smtClean="0">
              <a:solidFill>
                <a:schemeClr val="tx1"/>
              </a:solidFill>
            </a:endParaRPr>
          </a:p>
          <a:p>
            <a:pPr algn="l"/>
            <a:endParaRPr lang="sv-SE" sz="2000" dirty="0" smtClean="0">
              <a:solidFill>
                <a:schemeClr val="tx1"/>
              </a:solidFill>
            </a:endParaRPr>
          </a:p>
          <a:p>
            <a:pPr algn="l"/>
            <a:r>
              <a:rPr lang="sv-SE" sz="2000" u="sng" dirty="0" smtClean="0">
                <a:solidFill>
                  <a:schemeClr val="tx1"/>
                </a:solidFill>
              </a:rPr>
              <a:t>Mål kring utrustning under säsongen: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Barnen packar sin utrusning till träning och match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Tar själv hand om att alltid ha med sig en fylld vattenflaska till träning och match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Klä på och knyta sina egna skridskor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47664" y="200785"/>
            <a:ext cx="7272808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Tränings- och medlemsavgifter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295636" y="1700808"/>
            <a:ext cx="3888432" cy="304874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PG 361804-8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Fakturor skickas från TB ungdom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Medlemsavgift 300</a:t>
            </a:r>
            <a:r>
              <a:rPr lang="sv-S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:- (</a:t>
            </a:r>
            <a:r>
              <a:rPr lang="sv-SE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fam</a:t>
            </a:r>
            <a:r>
              <a:rPr lang="sv-S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500:-)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Bet. senast 31/10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Deltagaravgift 1 400:-</a:t>
            </a:r>
            <a:r>
              <a:rPr lang="sv-SE" sz="2000" dirty="0" smtClean="0">
                <a:solidFill>
                  <a:schemeClr val="tx1"/>
                </a:solidFill>
              </a:rPr>
              <a:t> grön zon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rgbClr val="FF0000"/>
                </a:solidFill>
              </a:rPr>
              <a:t>Bet. Senast 30/11</a:t>
            </a:r>
          </a:p>
        </p:txBody>
      </p:sp>
    </p:spTree>
    <p:extLst>
      <p:ext uri="{BB962C8B-B14F-4D97-AF65-F5344CB8AC3E}">
        <p14:creationId xmlns:p14="http://schemas.microsoft.com/office/powerpoint/2010/main" val="101898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11760" y="316350"/>
            <a:ext cx="5038328" cy="72251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Cuper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424847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Aros Bygg bandy cup 11-13 nov		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Borlängecupen, 3-dagar med övernattning fredag 27/1 till söndag 29/1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Aros Bygg Bandy Cup, TBs egen cup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Aros bygg bandy, 32 lag.  Sveriges största cup!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TB04 ansvarar för livesändning av matcherna, vilket är nytt för i år.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Pay per view via bandypuls.se 49kr per match, 29 kr repris.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Utrustningen skall stå uppställd och klar och vi styr kameran och följer bollen.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Alla i laget kan räkna med ca 6h, även ledare. Ulrika kommer med </a:t>
            </a:r>
            <a:r>
              <a:rPr lang="sv-SE" sz="1800" dirty="0" smtClean="0">
                <a:solidFill>
                  <a:schemeClr val="tx1"/>
                </a:solidFill>
              </a:rPr>
              <a:t>bemanningsschema innan cupen.</a:t>
            </a:r>
          </a:p>
          <a:p>
            <a:pPr lvl="0"/>
            <a:endParaRPr lang="sv-SE" sz="2000" dirty="0" smtClean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784</Words>
  <Application>Microsoft Office PowerPoint</Application>
  <PresentationFormat>On-screen Show (4:3)</PresentationFormat>
  <Paragraphs>224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Office-tema</vt:lpstr>
      <vt:lpstr>Föräldramöte TB04</vt:lpstr>
      <vt:lpstr>Sportslig säsongsplanering</vt:lpstr>
      <vt:lpstr>Spelaransvar TB04</vt:lpstr>
      <vt:lpstr>Ledare och uppdrag,  ansvarsområden</vt:lpstr>
      <vt:lpstr>Truppen P04</vt:lpstr>
      <vt:lpstr>Träningar/istider</vt:lpstr>
      <vt:lpstr>Utrustning </vt:lpstr>
      <vt:lpstr>Tränings- och medlemsavgifter</vt:lpstr>
      <vt:lpstr>Cuper</vt:lpstr>
      <vt:lpstr>Seriespel, P14 mitt norra</vt:lpstr>
      <vt:lpstr>Bemanning A-lagsmatcher</vt:lpstr>
      <vt:lpstr>100 lappen vid resor även i år</vt:lpstr>
      <vt:lpstr>Slipning av skidskor</vt:lpstr>
      <vt:lpstr>Ekonomi</vt:lpstr>
      <vt:lpstr>USA besök</vt:lpstr>
      <vt:lpstr>Intressekoll, lånsiktiga mål</vt:lpstr>
      <vt:lpstr>Försäljning</vt:lpstr>
    </vt:vector>
  </TitlesOfParts>
  <Company>Västerås Stad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 TB04</dc:title>
  <dc:creator>Vikström, Ulrika</dc:creator>
  <cp:lastModifiedBy>Akerholm, Mikael</cp:lastModifiedBy>
  <cp:revision>94</cp:revision>
  <cp:lastPrinted>2015-10-06T09:54:37Z</cp:lastPrinted>
  <dcterms:created xsi:type="dcterms:W3CDTF">2015-10-02T14:09:49Z</dcterms:created>
  <dcterms:modified xsi:type="dcterms:W3CDTF">2016-10-12T13:45:47Z</dcterms:modified>
</cp:coreProperties>
</file>