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65B54-793B-44D4-B16F-6BF0526F1E9A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F4887-4B44-42AF-9D76-01F4D7AF12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7440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DD73DC-709F-46ED-9E40-4F675721F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DAE4150-FF93-E8A6-7D0B-6E6D4B715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A3055E-FD94-0F47-32A2-30C10CF22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BD0E00C-567F-8F41-2D3A-B458AFAA8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3C968F-E8C1-B84F-1C2B-91EA09DED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552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6DF22D-BB87-F554-A607-C1655909C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3E5C8F0-32CF-8AC1-65ED-14927BCD4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D1DFDB-3733-729F-4A7D-27692828D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1375C2-0729-9613-7335-82AC220A3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E47192-B809-A366-67A4-C77E66AB0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828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6419AB7-8641-1CC7-7756-39216BBC98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AE2ABAF-6A7E-52FC-083D-287498827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4A00E50-A2E8-BE82-0D40-0F3ADA291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DFEC45-574A-B9B7-5D96-81E7FCDF3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BE2760-4294-53E2-138A-284BE5298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708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EACD59-E83F-7E4E-27FA-12A68441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00BCFF-6821-85DC-8EF1-1FB894299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58057EA-3AF4-ECDD-0C49-2BEB21615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35EE0DE-BAF9-FC7A-6AFE-60144ECA8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F3D62E-1DF5-F9C5-7C6E-EF359FF7F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7020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570196-7009-56DA-A2EA-700DDB965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4EE870-6F92-6AAB-89F1-2831D8455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833AB3-452C-26D9-1F8B-A853A8AB1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1EE7BD3-F525-04B4-3DB7-D7FBDED3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DA6DC99-CC3F-A1B3-EBDA-B80F7846D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0394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B7CB10-4105-8184-B5E6-97F6C0A83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F8EA59-E39A-6F48-3315-165919A7C3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0A9DEB7-AB87-D9AA-64DF-2CA8DEC3C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B927295-C3ED-6589-D079-1F2DC058A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1790C19-BA13-2214-A5FA-37DE5DEE9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BB3BF55-567D-66A8-8B35-06EEB361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0837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64339C-E3DB-9FD5-2895-13FD16C94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CBA02BB-37F7-61AA-8F15-FA6910DCA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A51D84F-16BA-C32B-E866-92B8873C9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B9EC40E-0E0B-7EA0-4674-9BD16EB3F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0F2C1CC-2AD1-A64E-F4BC-55963D7CF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573C49F-FEEA-200D-1EB5-BB3A5280D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786054-3DA2-AA94-681F-475D5E7C3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5CA1F7E-8534-D7D7-06C1-C49C517F1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0924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F3D128-981A-BA7E-2818-77A17DFCF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5E1E771-AC10-839D-B191-351F3C4CE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5C62F9-ABD7-CFA9-DD90-CE827BC55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FA3AE59-DE29-4C02-ECD8-BE1F0F076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731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9D9DF58-B3A0-6404-0EFD-6F5667DFB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803C608-C9E6-5978-BE9C-3B5221056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BB44FCD-12CA-0C96-2FB0-F3A33841E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600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F9DB2F-5AD3-05B5-AC69-2472F029E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B9FF28-D128-A001-57AB-DCC9AC39C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27049A-40F1-0964-63C0-DEC051CBC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376B651-F25A-8FEB-1AD4-B3C47B9A7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9D4FD55-F34F-B916-0E78-CFE927E4C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B9FFFD2-EFB6-DE8F-07BC-56ABDD205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696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FCF7-2B74-6A5F-EFE7-6F9C1884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B66E70C-B7BC-54C3-DEFD-0248CCBFC6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4610A3D-DEAF-C95F-6570-BFCC9B93D0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6B28894-FF6E-5E0D-4808-0252F88F2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84B8BD-C149-3230-E1BB-CDA577F3A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FB4D5A-AC25-DC2C-0F66-D82A3895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80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0BD7712-BC52-460A-8E70-798DA61F9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707631-1FD8-4A49-AA74-89AAD14F0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B0C1DDD-3145-5C69-8396-A957B1C23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61D37E-6C46-430F-BF2E-8CD7C0EA3C24}" type="datetimeFigureOut">
              <a:rPr lang="sv-SE" smtClean="0"/>
              <a:t>2025-05-21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3911EB-27E9-887F-6B9C-02810A241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98CC602-AB49-F46D-1176-007E726D7A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410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sv-se/foto/boll-fotboll-fritid-idrottsarena-364308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79C484-C82A-46B7-EB5A-CB6261B4B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6076950" cy="687387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E7CF95E-E631-80A8-11F6-EC6F9DA0B8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 descr="En bild som visar boll, fotboll, mark, sportutrustning">
            <a:extLst>
              <a:ext uri="{FF2B5EF4-FFF2-40B4-BE49-F238E27FC236}">
                <a16:creationId xmlns:a16="http://schemas.microsoft.com/office/drawing/2014/main" id="{E9543872-C3FF-BA30-77C8-7DC7007994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81280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F2199F4E-1338-47CB-8CA1-22361D1FFB2F}"/>
              </a:ext>
            </a:extLst>
          </p:cNvPr>
          <p:cNvSpPr txBox="1"/>
          <p:nvPr/>
        </p:nvSpPr>
        <p:spPr>
          <a:xfrm>
            <a:off x="5638800" y="3376612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718C9E65-2BCF-AD23-776C-BDBC80FC068C}"/>
              </a:ext>
            </a:extLst>
          </p:cNvPr>
          <p:cNvSpPr txBox="1"/>
          <p:nvPr/>
        </p:nvSpPr>
        <p:spPr>
          <a:xfrm>
            <a:off x="214364" y="204859"/>
            <a:ext cx="77961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dirty="0">
                <a:solidFill>
                  <a:srgbClr val="FFFF00"/>
                </a:solidFill>
              </a:rPr>
              <a:t>Spelschema Knatten </a:t>
            </a:r>
            <a:r>
              <a:rPr lang="sv-SE" sz="3200" b="1">
                <a:solidFill>
                  <a:srgbClr val="FFFF00"/>
                </a:solidFill>
              </a:rPr>
              <a:t>2025 23/5 Omgång 2</a:t>
            </a:r>
            <a:endParaRPr lang="sv-SE" sz="3200" b="1" dirty="0">
              <a:solidFill>
                <a:srgbClr val="FFFF00"/>
              </a:solidFill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5A508CB7-B2B8-6338-C7BF-475534CDDFC6}"/>
              </a:ext>
            </a:extLst>
          </p:cNvPr>
          <p:cNvSpPr txBox="1"/>
          <p:nvPr/>
        </p:nvSpPr>
        <p:spPr>
          <a:xfrm>
            <a:off x="214364" y="1363605"/>
            <a:ext cx="6362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u="sng" dirty="0">
                <a:solidFill>
                  <a:srgbClr val="FFFF00"/>
                </a:solidFill>
              </a:rPr>
              <a:t>Matchstart 17.30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1: IIK Igelkottar-MBAIF 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2: Tibro AIK Gul-Tibro AIK Vit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3: Tibro AIK Blå-IIK Humlor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4: Tibro AIK Blå-IIK Ödlor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C76C3AB-7703-213B-57C8-1128DD17D42F}"/>
              </a:ext>
            </a:extLst>
          </p:cNvPr>
          <p:cNvSpPr txBox="1"/>
          <p:nvPr/>
        </p:nvSpPr>
        <p:spPr>
          <a:xfrm>
            <a:off x="214364" y="3732283"/>
            <a:ext cx="69818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u="sng" dirty="0">
                <a:solidFill>
                  <a:srgbClr val="FFFF00"/>
                </a:solidFill>
              </a:rPr>
              <a:t>Matchstart Kl.18:15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1: Tibro AIK Blå-IIK Igelkottar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2: Tibro AIK Gul-IIK Ödlor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3: Tibro AIK </a:t>
            </a:r>
            <a:r>
              <a:rPr lang="sv-SE" sz="2800">
                <a:solidFill>
                  <a:srgbClr val="FFFF00"/>
                </a:solidFill>
              </a:rPr>
              <a:t>Vit-MBAIF</a:t>
            </a:r>
            <a:endParaRPr lang="sv-SE" sz="2800" dirty="0">
              <a:solidFill>
                <a:srgbClr val="FFFF00"/>
              </a:solidFill>
            </a:endParaRPr>
          </a:p>
          <a:p>
            <a:r>
              <a:rPr lang="sv-SE" sz="2800" dirty="0">
                <a:solidFill>
                  <a:srgbClr val="FFFF00"/>
                </a:solidFill>
              </a:rPr>
              <a:t>Plan 4: Tibro AIK </a:t>
            </a:r>
            <a:r>
              <a:rPr lang="sv-SE" sz="2800">
                <a:solidFill>
                  <a:srgbClr val="FFFF00"/>
                </a:solidFill>
              </a:rPr>
              <a:t>Svart-IIK Humlor</a:t>
            </a:r>
            <a:endParaRPr lang="sv-SE" sz="2800" dirty="0">
              <a:solidFill>
                <a:srgbClr val="FFFF00"/>
              </a:solidFill>
            </a:endParaRPr>
          </a:p>
        </p:txBody>
      </p:sp>
      <p:pic>
        <p:nvPicPr>
          <p:cNvPr id="10" name="Bildobjekt 9" descr="undefined">
            <a:extLst>
              <a:ext uri="{FF2B5EF4-FFF2-40B4-BE49-F238E27FC236}">
                <a16:creationId xmlns:a16="http://schemas.microsoft.com/office/drawing/2014/main" id="{12DAEAEE-9350-2DEC-D3EF-3627962AB4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7020" y="213559"/>
            <a:ext cx="1530616" cy="16557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3021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66</Words>
  <Application>Microsoft Office PowerPoint</Application>
  <PresentationFormat>Bredbild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Viktor Grennfalk</dc:creator>
  <cp:lastModifiedBy>Viktor Grennfalk</cp:lastModifiedBy>
  <cp:revision>3</cp:revision>
  <dcterms:created xsi:type="dcterms:W3CDTF">2025-05-04T19:12:35Z</dcterms:created>
  <dcterms:modified xsi:type="dcterms:W3CDTF">2025-05-21T19:09:51Z</dcterms:modified>
</cp:coreProperties>
</file>