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7" r:id="rId3"/>
    <p:sldId id="260" r:id="rId4"/>
    <p:sldId id="261" r:id="rId5"/>
    <p:sldId id="262" r:id="rId6"/>
    <p:sldId id="263" r:id="rId7"/>
    <p:sldId id="266" r:id="rId8"/>
    <p:sldId id="267" r:id="rId9"/>
    <p:sldId id="269" r:id="rId10"/>
    <p:sldId id="272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1D1E7-9A86-46DB-85E1-DF3161255EFD}" type="datetimeFigureOut">
              <a:rPr lang="sv-SE" smtClean="0"/>
              <a:pPr/>
              <a:t>2015-10-09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DFB8B-7842-4975-AF4A-A29FEF09AF64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Fotbollsavslutning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/>
          <a:lstStyle/>
          <a:p>
            <a:r>
              <a:rPr lang="sv-SE" dirty="0" smtClean="0"/>
              <a:t>Världens bästa P01 lag</a:t>
            </a:r>
          </a:p>
          <a:p>
            <a:r>
              <a:rPr lang="sv-SE" dirty="0" smtClean="0"/>
              <a:t>TABERGS SK!!!!!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</a:t>
            </a:r>
            <a:r>
              <a:rPr lang="sv-SE" dirty="0" smtClean="0"/>
              <a:t>Skada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/>
          <a:lstStyle/>
          <a:p>
            <a:r>
              <a:rPr lang="sv-SE" dirty="0" smtClean="0"/>
              <a:t>Han som drar av muskel i låret efter en frispark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Lucas Danielsson</a:t>
            </a:r>
          </a:p>
        </p:txBody>
      </p:sp>
      <p:pic>
        <p:nvPicPr>
          <p:cNvPr id="5122" name="Picture 2" descr="C:\Users\walfridssop\AppData\Local\Microsoft\Windows\Temporary Internet Files\Content.IE5\11825G4Z\MC9003045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80200" y="433388"/>
            <a:ext cx="1779588" cy="1450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bak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Han som </a:t>
            </a:r>
            <a:r>
              <a:rPr lang="sv-SE" dirty="0"/>
              <a:t>alltid vill spela rövboll, samt </a:t>
            </a:r>
            <a:r>
              <a:rPr lang="sv-SE" dirty="0" err="1" smtClean="0"/>
              <a:t>mooonade</a:t>
            </a:r>
            <a:r>
              <a:rPr lang="sv-SE" dirty="0" smtClean="0"/>
              <a:t> utanför rosetten och på </a:t>
            </a:r>
            <a:r>
              <a:rPr lang="sv-SE" dirty="0"/>
              <a:t>E4:an </a:t>
            </a:r>
            <a:r>
              <a:rPr lang="sv-SE" dirty="0" smtClean="0"/>
              <a:t>på vägen till Stockholm.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Arwid</a:t>
            </a:r>
            <a:r>
              <a:rPr kumimoji="0" lang="sv-SE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864097"/>
          </a:xfrm>
        </p:spPr>
        <p:txBody>
          <a:bodyPr>
            <a:normAutofit/>
          </a:bodyPr>
          <a:lstStyle/>
          <a:p>
            <a:r>
              <a:rPr lang="sv-SE" dirty="0" smtClean="0"/>
              <a:t>Årets Skyttliga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216024"/>
          </a:xfrm>
        </p:spPr>
        <p:txBody>
          <a:bodyPr>
            <a:normAutofit fontScale="32500" lnSpcReduction="20000"/>
          </a:bodyPr>
          <a:lstStyle/>
          <a:p>
            <a:endParaRPr lang="sv-SE" dirty="0" smtClean="0"/>
          </a:p>
          <a:p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2564904"/>
            <a:ext cx="6400800" cy="295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sv-SE" sz="3200" noProof="0" dirty="0" smtClean="0">
                <a:solidFill>
                  <a:schemeClr val="tx1">
                    <a:tint val="75000"/>
                  </a:schemeClr>
                </a:solidFill>
              </a:rPr>
              <a:t>Philip 1 mål</a:t>
            </a:r>
            <a:endParaRPr kumimoji="0" lang="sv-SE" sz="32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3200" baseline="0" dirty="0" err="1" smtClean="0">
                <a:solidFill>
                  <a:schemeClr val="tx1">
                    <a:tint val="75000"/>
                  </a:schemeClr>
                </a:solidFill>
              </a:rPr>
              <a:t>Oliwer</a:t>
            </a:r>
            <a:r>
              <a:rPr lang="sv-SE" sz="3200" dirty="0" smtClean="0">
                <a:solidFill>
                  <a:schemeClr val="tx1">
                    <a:tint val="75000"/>
                  </a:schemeClr>
                </a:solidFill>
              </a:rPr>
              <a:t> 1 mål</a:t>
            </a:r>
            <a:endParaRPr lang="sv-SE" sz="3200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Blomgren 1 mål</a:t>
            </a:r>
            <a:endParaRPr kumimoji="0" lang="sv-SE" sz="32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3200" baseline="0" dirty="0" smtClean="0">
                <a:solidFill>
                  <a:schemeClr val="tx1">
                    <a:tint val="75000"/>
                  </a:schemeClr>
                </a:solidFill>
              </a:rPr>
              <a:t>Johan 2 mål</a:t>
            </a:r>
            <a:endParaRPr lang="sv-SE" sz="3200" dirty="0" smtClean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864097"/>
          </a:xfrm>
        </p:spPr>
        <p:txBody>
          <a:bodyPr>
            <a:normAutofit/>
          </a:bodyPr>
          <a:lstStyle/>
          <a:p>
            <a:r>
              <a:rPr lang="sv-SE" dirty="0" smtClean="0"/>
              <a:t>Årets Skyttekung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216024"/>
          </a:xfrm>
        </p:spPr>
        <p:txBody>
          <a:bodyPr>
            <a:normAutofit fontScale="32500" lnSpcReduction="20000"/>
          </a:bodyPr>
          <a:lstStyle/>
          <a:p>
            <a:endParaRPr lang="sv-SE" dirty="0" smtClean="0"/>
          </a:p>
          <a:p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2564904"/>
            <a:ext cx="6400800" cy="295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Arwiiiiid</a:t>
            </a: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3200" dirty="0" smtClean="0">
                <a:solidFill>
                  <a:schemeClr val="tx1">
                    <a:tint val="75000"/>
                  </a:schemeClr>
                </a:solidFill>
              </a:rPr>
              <a:t>Walfridsson</a:t>
            </a:r>
            <a:endParaRPr lang="sv-SE" sz="3200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 </a:t>
            </a:r>
            <a:r>
              <a:rPr kumimoji="0" lang="sv-SE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Mål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864097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Årets Träningspris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216024"/>
          </a:xfrm>
        </p:spPr>
        <p:txBody>
          <a:bodyPr>
            <a:normAutofit fontScale="32500" lnSpcReduction="20000"/>
          </a:bodyPr>
          <a:lstStyle/>
          <a:p>
            <a:endParaRPr lang="sv-SE" dirty="0" smtClean="0"/>
          </a:p>
          <a:p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2564904"/>
            <a:ext cx="6400800" cy="295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1100" dirty="0" err="1" smtClean="0">
                <a:solidFill>
                  <a:schemeClr val="tx1">
                    <a:tint val="75000"/>
                  </a:schemeClr>
                </a:solidFill>
              </a:rPr>
              <a:t>Oliwer</a:t>
            </a:r>
            <a:r>
              <a:rPr lang="sv-SE" sz="1100" dirty="0" smtClean="0">
                <a:solidFill>
                  <a:schemeClr val="tx1">
                    <a:tint val="75000"/>
                  </a:schemeClr>
                </a:solidFill>
              </a:rPr>
              <a:t> 10</a:t>
            </a:r>
            <a:endParaRPr lang="sv-SE" sz="1100" noProof="0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1100" b="0" i="0" u="none" strike="noStrike" kern="1200" cap="none" spc="0" normalizeH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Fredrik 19</a:t>
            </a:r>
            <a:endParaRPr kumimoji="0" lang="sv-SE" sz="1100" b="0" i="0" u="none" strike="noStrike" kern="1200" cap="none" spc="0" normalizeH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1100" dirty="0" smtClean="0">
                <a:solidFill>
                  <a:schemeClr val="tx1">
                    <a:tint val="75000"/>
                  </a:schemeClr>
                </a:solidFill>
              </a:rPr>
              <a:t>Anton 41</a:t>
            </a:r>
            <a:endParaRPr kumimoji="0" lang="sv-SE" sz="1100" b="0" i="0" u="none" strike="noStrike" kern="1200" cap="none" spc="0" normalizeH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1100" dirty="0" smtClean="0">
                <a:solidFill>
                  <a:schemeClr val="tx1">
                    <a:tint val="75000"/>
                  </a:schemeClr>
                </a:solidFill>
              </a:rPr>
              <a:t>Luka  44</a:t>
            </a:r>
            <a:endParaRPr lang="sv-SE" sz="1100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1100" b="0" i="0" u="none" strike="noStrike" kern="1200" cap="none" spc="0" normalizeH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Tobbe 56</a:t>
            </a:r>
            <a:endParaRPr kumimoji="0" lang="sv-SE" sz="1100" b="0" i="0" u="none" strike="noStrike" kern="1200" cap="none" spc="0" normalizeH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1100" dirty="0" smtClean="0">
                <a:solidFill>
                  <a:schemeClr val="tx1">
                    <a:tint val="75000"/>
                  </a:schemeClr>
                </a:solidFill>
              </a:rPr>
              <a:t>Johan 63</a:t>
            </a:r>
            <a:endParaRPr lang="sv-SE" sz="1100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1100" b="0" i="0" u="none" strike="noStrike" kern="1200" cap="none" spc="0" normalizeH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Jakob S </a:t>
            </a:r>
            <a:r>
              <a:rPr kumimoji="0" lang="sv-SE" sz="1100" b="0" i="0" u="none" strike="noStrike" kern="1200" cap="none" spc="0" normalizeH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1100" dirty="0" err="1" smtClean="0">
                <a:solidFill>
                  <a:schemeClr val="tx1">
                    <a:tint val="75000"/>
                  </a:schemeClr>
                </a:solidFill>
              </a:rPr>
              <a:t>Arwid</a:t>
            </a:r>
            <a:r>
              <a:rPr lang="sv-SE" sz="1100" dirty="0" smtClean="0">
                <a:solidFill>
                  <a:schemeClr val="tx1">
                    <a:tint val="75000"/>
                  </a:schemeClr>
                </a:solidFill>
              </a:rPr>
              <a:t>  65</a:t>
            </a:r>
            <a:endParaRPr lang="sv-SE" sz="1100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1100" b="0" i="0" u="none" strike="noStrike" kern="1200" cap="none" spc="0" normalizeH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Jakob B 66</a:t>
            </a:r>
            <a:endParaRPr kumimoji="0" lang="sv-SE" sz="1100" b="0" i="0" u="none" strike="noStrike" kern="1200" cap="none" spc="0" normalizeH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1100" dirty="0" smtClean="0">
                <a:solidFill>
                  <a:schemeClr val="tx1">
                    <a:tint val="75000"/>
                  </a:schemeClr>
                </a:solidFill>
              </a:rPr>
              <a:t>Philip 70</a:t>
            </a:r>
            <a:endParaRPr kumimoji="0" lang="sv-SE" sz="1100" b="0" i="0" u="none" strike="noStrike" kern="1200" cap="none" spc="0" normalizeH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sv-SE" sz="11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</a:t>
            </a:r>
            <a:r>
              <a:rPr lang="sv-SE" dirty="0" smtClean="0"/>
              <a:t>Comeback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Oliwer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/>
              <a:t>Årets </a:t>
            </a:r>
            <a:r>
              <a:rPr lang="sv-SE" dirty="0" smtClean="0"/>
              <a:t>Tjejtjusare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Träffade en dam på Gröna Lund. 15 sekunder senare blev de ihop. Bra jobbat </a:t>
            </a:r>
            <a:r>
              <a:rPr lang="sv-SE" dirty="0" err="1" smtClean="0"/>
              <a:t>oc</a:t>
            </a:r>
            <a:r>
              <a:rPr lang="sv-SE" dirty="0" smtClean="0"/>
              <a:t> välkommen fram…….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Jakob Sandberg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</a:t>
            </a:r>
            <a:r>
              <a:rPr lang="sv-SE" dirty="0" err="1" smtClean="0"/>
              <a:t>Parfixare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Han som ordnade att Jakob kunde kommunicera med sin dam efter att hans egen telefon Dött. 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Anton Lager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</a:t>
            </a:r>
            <a:r>
              <a:rPr lang="sv-SE" dirty="0" smtClean="0"/>
              <a:t>Straffskytt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>
            <a:normAutofit/>
          </a:bodyPr>
          <a:lstStyle/>
          <a:p>
            <a:r>
              <a:rPr lang="sv-SE" dirty="0" smtClean="0"/>
              <a:t>Satte kvitteringen borta mot </a:t>
            </a:r>
            <a:r>
              <a:rPr lang="sv-SE" dirty="0" err="1" smtClean="0"/>
              <a:t>nässjö</a:t>
            </a:r>
            <a:r>
              <a:rPr lang="sv-SE" dirty="0" smtClean="0"/>
              <a:t> när det återstod 5 min av matchen. 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Johan </a:t>
            </a:r>
            <a:r>
              <a:rPr kumimoji="0" lang="sv-SE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Owredsson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</a:t>
            </a:r>
            <a:r>
              <a:rPr lang="sv-SE" dirty="0" smtClean="0"/>
              <a:t>Nyförvärv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/>
          <a:lstStyle/>
          <a:p>
            <a:r>
              <a:rPr lang="sv-SE" dirty="0" smtClean="0"/>
              <a:t>Efter 1,5 års tvekan kom han gjorde han äntligen comeback i TSK tröjan. 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3200" dirty="0" smtClean="0">
                <a:solidFill>
                  <a:schemeClr val="tx1">
                    <a:tint val="75000"/>
                  </a:schemeClr>
                </a:solidFill>
              </a:rPr>
              <a:t>Fredrik Selsfors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Kapten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Är alltid den som är positiv, omtänksam mot övriga i </a:t>
            </a:r>
            <a:r>
              <a:rPr lang="sv-SE" dirty="0" smtClean="0"/>
              <a:t>laget, Träningsvillig och gör alltid sitt bästa. </a:t>
            </a:r>
            <a:r>
              <a:rPr lang="sv-SE" dirty="0"/>
              <a:t>Ett </a:t>
            </a:r>
            <a:r>
              <a:rPr lang="sv-SE" dirty="0" smtClean="0"/>
              <a:t>föredöme både på plan och utanför!!!</a:t>
            </a:r>
          </a:p>
          <a:p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Jakob</a:t>
            </a:r>
            <a:r>
              <a:rPr kumimoji="0" lang="sv-SE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Blomgren 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HULK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/>
          <a:lstStyle/>
          <a:p>
            <a:r>
              <a:rPr lang="sv-SE" dirty="0" smtClean="0"/>
              <a:t>Har blivit galet snabb och byggt kommit i grym fysisk form!!!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529680" y="4395564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v-SE" sz="3200" dirty="0" smtClean="0">
                <a:solidFill>
                  <a:schemeClr val="tx1">
                    <a:tint val="75000"/>
                  </a:schemeClr>
                </a:solidFill>
              </a:rPr>
              <a:t>Tobias Ekström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Users\walfridssop\AppData\Local\Microsoft\Windows\Temporary Internet Files\Content.IE5\I0DMB4ES\MC90019818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717032"/>
            <a:ext cx="1965325" cy="2092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sv-SE" dirty="0" smtClean="0"/>
              <a:t>Årets kyligaste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224136"/>
          </a:xfrm>
        </p:spPr>
        <p:txBody>
          <a:bodyPr/>
          <a:lstStyle/>
          <a:p>
            <a:r>
              <a:rPr lang="sv-SE" dirty="0" smtClean="0"/>
              <a:t>Målet mot Hovslätt. </a:t>
            </a:r>
            <a:endParaRPr lang="sv-SE" dirty="0"/>
          </a:p>
        </p:txBody>
      </p:sp>
      <p:pic>
        <p:nvPicPr>
          <p:cNvPr id="4" name="Bildobjekt 3" descr="TSK_logga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605790" cy="65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nderrubrik 2"/>
          <p:cNvSpPr txBox="1">
            <a:spLocks/>
          </p:cNvSpPr>
          <p:nvPr/>
        </p:nvSpPr>
        <p:spPr>
          <a:xfrm>
            <a:off x="1403648" y="4293096"/>
            <a:ext cx="64008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Philip</a:t>
            </a:r>
            <a:r>
              <a:rPr kumimoji="0" lang="sv-SE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Thulin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2199</TotalTime>
  <Words>228</Words>
  <Application>Microsoft Office PowerPoint</Application>
  <PresentationFormat>Bildspel på skärmen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5" baseType="lpstr">
      <vt:lpstr>Office-tema</vt:lpstr>
      <vt:lpstr>Fotbollsavslutning </vt:lpstr>
      <vt:lpstr>Årets Comeback</vt:lpstr>
      <vt:lpstr>Årets Tjejtjusare</vt:lpstr>
      <vt:lpstr>Årets Parfixare</vt:lpstr>
      <vt:lpstr>Årets Straffskytt</vt:lpstr>
      <vt:lpstr>Årets Nyförvärv</vt:lpstr>
      <vt:lpstr>Årets Kapten</vt:lpstr>
      <vt:lpstr>Årets HULK</vt:lpstr>
      <vt:lpstr>Årets kyligaste</vt:lpstr>
      <vt:lpstr>Årets Skada</vt:lpstr>
      <vt:lpstr>Årets bak</vt:lpstr>
      <vt:lpstr>Årets Skyttliga</vt:lpstr>
      <vt:lpstr>Årets Skyttekung</vt:lpstr>
      <vt:lpstr>Årets Träningspris </vt:lpstr>
    </vt:vector>
  </TitlesOfParts>
  <Company>Skanska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Årets sömntuta</dc:title>
  <dc:creator>walfridssop</dc:creator>
  <cp:lastModifiedBy>Walfridsson, Per</cp:lastModifiedBy>
  <cp:revision>16</cp:revision>
  <dcterms:created xsi:type="dcterms:W3CDTF">2014-09-19T13:16:02Z</dcterms:created>
  <dcterms:modified xsi:type="dcterms:W3CDTF">2015-10-09T16:25:35Z</dcterms:modified>
</cp:coreProperties>
</file>