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12192000" cy="6858000"/>
  <p:notesSz cx="6858000" cy="9144000"/>
  <p:defaultTextStyle>
    <a:defPPr rtl="0"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Författa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6357" autoAdjust="0"/>
  </p:normalViewPr>
  <p:slideViewPr>
    <p:cSldViewPr snapToGrid="0">
      <p:cViewPr varScale="1">
        <p:scale>
          <a:sx n="106" d="100"/>
          <a:sy n="106" d="100"/>
        </p:scale>
        <p:origin x="912" y="102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420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Willman" userId="61d2e61b-827b-4c39-afe3-ea50a782f173" providerId="ADAL" clId="{6E0C958E-C482-4B98-8C4D-BE256124C324}"/>
    <pc:docChg chg="custSel modSld">
      <pc:chgData name="Christian Willman" userId="61d2e61b-827b-4c39-afe3-ea50a782f173" providerId="ADAL" clId="{6E0C958E-C482-4B98-8C4D-BE256124C324}" dt="2026-04-29T09:08:23.707" v="828" actId="20577"/>
      <pc:docMkLst>
        <pc:docMk/>
      </pc:docMkLst>
      <pc:sldChg chg="addSp delSp modSp mod">
        <pc:chgData name="Christian Willman" userId="61d2e61b-827b-4c39-afe3-ea50a782f173" providerId="ADAL" clId="{6E0C958E-C482-4B98-8C4D-BE256124C324}" dt="2026-04-29T09:08:23.707" v="828" actId="20577"/>
        <pc:sldMkLst>
          <pc:docMk/>
          <pc:sldMk cId="2854543863" sldId="294"/>
        </pc:sldMkLst>
        <pc:spChg chg="mod">
          <ac:chgData name="Christian Willman" userId="61d2e61b-827b-4c39-afe3-ea50a782f173" providerId="ADAL" clId="{6E0C958E-C482-4B98-8C4D-BE256124C324}" dt="2026-04-21T12:10:59.342" v="575" actId="20577"/>
          <ac:spMkLst>
            <pc:docMk/>
            <pc:sldMk cId="2854543863" sldId="294"/>
            <ac:spMk id="4" creationId="{2A927456-86AB-97E3-52BA-B893C8A89A9E}"/>
          </ac:spMkLst>
        </pc:spChg>
        <pc:spChg chg="mod">
          <ac:chgData name="Christian Willman" userId="61d2e61b-827b-4c39-afe3-ea50a782f173" providerId="ADAL" clId="{6E0C958E-C482-4B98-8C4D-BE256124C324}" dt="2026-04-29T09:08:23.707" v="828" actId="20577"/>
          <ac:spMkLst>
            <pc:docMk/>
            <pc:sldMk cId="2854543863" sldId="294"/>
            <ac:spMk id="5" creationId="{EDC2289C-E06D-4F42-9504-C59FC2CB9B85}"/>
          </ac:spMkLst>
        </pc:spChg>
        <pc:spChg chg="add mod">
          <ac:chgData name="Christian Willman" userId="61d2e61b-827b-4c39-afe3-ea50a782f173" providerId="ADAL" clId="{6E0C958E-C482-4B98-8C4D-BE256124C324}" dt="2026-04-22T12:47:55.546" v="776" actId="20577"/>
          <ac:spMkLst>
            <pc:docMk/>
            <pc:sldMk cId="2854543863" sldId="294"/>
            <ac:spMk id="9" creationId="{E69694E7-AC47-5DD8-C614-3AA23C3CFE6C}"/>
          </ac:spMkLst>
        </pc:spChg>
        <pc:spChg chg="mod">
          <ac:chgData name="Christian Willman" userId="61d2e61b-827b-4c39-afe3-ea50a782f173" providerId="ADAL" clId="{6E0C958E-C482-4B98-8C4D-BE256124C324}" dt="2026-04-22T12:44:03.286" v="633" actId="113"/>
          <ac:spMkLst>
            <pc:docMk/>
            <pc:sldMk cId="2854543863" sldId="294"/>
            <ac:spMk id="18" creationId="{912543CF-3BD4-40B0-BB18-006DCC4331CA}"/>
          </ac:spMkLst>
        </pc:spChg>
        <pc:spChg chg="mod">
          <ac:chgData name="Christian Willman" userId="61d2e61b-827b-4c39-afe3-ea50a782f173" providerId="ADAL" clId="{6E0C958E-C482-4B98-8C4D-BE256124C324}" dt="2026-04-22T12:49:19.614" v="827" actId="20577"/>
          <ac:spMkLst>
            <pc:docMk/>
            <pc:sldMk cId="2854543863" sldId="294"/>
            <ac:spMk id="20" creationId="{4EF92FCE-FFD5-FB21-6D96-124AEC7EC0FD}"/>
          </ac:spMkLst>
        </pc:spChg>
        <pc:spChg chg="mod">
          <ac:chgData name="Christian Willman" userId="61d2e61b-827b-4c39-afe3-ea50a782f173" providerId="ADAL" clId="{6E0C958E-C482-4B98-8C4D-BE256124C324}" dt="2026-04-22T12:48:41.603" v="819" actId="20577"/>
          <ac:spMkLst>
            <pc:docMk/>
            <pc:sldMk cId="2854543863" sldId="294"/>
            <ac:spMk id="21" creationId="{3C7D77B8-700A-E0BF-79B7-4182AC549275}"/>
          </ac:spMkLst>
        </pc:spChg>
        <pc:spChg chg="mod">
          <ac:chgData name="Christian Willman" userId="61d2e61b-827b-4c39-afe3-ea50a782f173" providerId="ADAL" clId="{6E0C958E-C482-4B98-8C4D-BE256124C324}" dt="2026-04-22T12:48:28.816" v="799" actId="20577"/>
          <ac:spMkLst>
            <pc:docMk/>
            <pc:sldMk cId="2854543863" sldId="294"/>
            <ac:spMk id="23" creationId="{725612D2-B90B-47E9-B7AF-5CCA9F91F123}"/>
          </ac:spMkLst>
        </pc:spChg>
        <pc:spChg chg="mod">
          <ac:chgData name="Christian Willman" userId="61d2e61b-827b-4c39-afe3-ea50a782f173" providerId="ADAL" clId="{6E0C958E-C482-4B98-8C4D-BE256124C324}" dt="2026-04-22T12:48:45.386" v="825" actId="20577"/>
          <ac:spMkLst>
            <pc:docMk/>
            <pc:sldMk cId="2854543863" sldId="294"/>
            <ac:spMk id="26" creationId="{90644093-09D3-A1FC-42D8-454A5FB50820}"/>
          </ac:spMkLst>
        </pc:spChg>
        <pc:spChg chg="mod">
          <ac:chgData name="Christian Willman" userId="61d2e61b-827b-4c39-afe3-ea50a782f173" providerId="ADAL" clId="{6E0C958E-C482-4B98-8C4D-BE256124C324}" dt="2026-04-22T12:48:32.071" v="806" actId="20577"/>
          <ac:spMkLst>
            <pc:docMk/>
            <pc:sldMk cId="2854543863" sldId="294"/>
            <ac:spMk id="32" creationId="{F6E3612D-F7C6-3C35-7123-4B55D66A62BF}"/>
          </ac:spMkLst>
        </pc:spChg>
        <pc:spChg chg="mod">
          <ac:chgData name="Christian Willman" userId="61d2e61b-827b-4c39-afe3-ea50a782f173" providerId="ADAL" clId="{6E0C958E-C482-4B98-8C4D-BE256124C324}" dt="2026-04-22T12:48:22.699" v="786" actId="20577"/>
          <ac:spMkLst>
            <pc:docMk/>
            <pc:sldMk cId="2854543863" sldId="294"/>
            <ac:spMk id="33" creationId="{2C1E1815-72DF-6F8B-9177-38E2F93DA56E}"/>
          </ac:spMkLst>
        </pc:spChg>
        <pc:spChg chg="mod">
          <ac:chgData name="Christian Willman" userId="61d2e61b-827b-4c39-afe3-ea50a782f173" providerId="ADAL" clId="{6E0C958E-C482-4B98-8C4D-BE256124C324}" dt="2026-04-22T12:48:56.215" v="826" actId="20577"/>
          <ac:spMkLst>
            <pc:docMk/>
            <pc:sldMk cId="2854543863" sldId="294"/>
            <ac:spMk id="34" creationId="{DD692521-C831-08C0-56A7-E81C2A1C490B}"/>
          </ac:spMkLst>
        </pc:spChg>
        <pc:spChg chg="mod">
          <ac:chgData name="Christian Willman" userId="61d2e61b-827b-4c39-afe3-ea50a782f173" providerId="ADAL" clId="{6E0C958E-C482-4B98-8C4D-BE256124C324}" dt="2026-04-21T11:58:39.641" v="512" actId="113"/>
          <ac:spMkLst>
            <pc:docMk/>
            <pc:sldMk cId="2854543863" sldId="294"/>
            <ac:spMk id="156" creationId="{A2C318BC-6BF6-496E-9A8C-13F9CFE491B5}"/>
          </ac:spMkLst>
        </pc:spChg>
        <pc:spChg chg="mod">
          <ac:chgData name="Christian Willman" userId="61d2e61b-827b-4c39-afe3-ea50a782f173" providerId="ADAL" clId="{6E0C958E-C482-4B98-8C4D-BE256124C324}" dt="2026-04-22T12:48:26.028" v="793" actId="20577"/>
          <ac:spMkLst>
            <pc:docMk/>
            <pc:sldMk cId="2854543863" sldId="294"/>
            <ac:spMk id="189" creationId="{AF7D30AD-3130-40C6-8BC9-7EE80B4B9A00}"/>
          </ac:spMkLst>
        </pc:spChg>
        <pc:spChg chg="mod">
          <ac:chgData name="Christian Willman" userId="61d2e61b-827b-4c39-afe3-ea50a782f173" providerId="ADAL" clId="{6E0C958E-C482-4B98-8C4D-BE256124C324}" dt="2026-04-22T12:47:33.110" v="770"/>
          <ac:spMkLst>
            <pc:docMk/>
            <pc:sldMk cId="2854543863" sldId="294"/>
            <ac:spMk id="192" creationId="{7893426B-E83B-41DC-A793-6BBC6104B3A6}"/>
          </ac:spMkLst>
        </pc:spChg>
        <pc:cxnChg chg="mod">
          <ac:chgData name="Christian Willman" userId="61d2e61b-827b-4c39-afe3-ea50a782f173" providerId="ADAL" clId="{6E0C958E-C482-4B98-8C4D-BE256124C324}" dt="2026-04-21T11:54:52.027" v="394" actId="14100"/>
          <ac:cxnSpMkLst>
            <pc:docMk/>
            <pc:sldMk cId="2854543863" sldId="294"/>
            <ac:cxnSpMk id="2" creationId="{9122C1CC-9BC0-19EB-494A-CDE6E9EAD2AF}"/>
          </ac:cxnSpMkLst>
        </pc:cxnChg>
        <pc:cxnChg chg="mod">
          <ac:chgData name="Christian Willman" userId="61d2e61b-827b-4c39-afe3-ea50a782f173" providerId="ADAL" clId="{6E0C958E-C482-4B98-8C4D-BE256124C324}" dt="2026-04-21T11:54:45.651" v="393" actId="1076"/>
          <ac:cxnSpMkLst>
            <pc:docMk/>
            <pc:sldMk cId="2854543863" sldId="294"/>
            <ac:cxnSpMk id="31" creationId="{EA63E97A-F589-EBCB-1CDA-2784E33B7A99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9674B3-B1B3-4E00-B33B-D7D52D86D324}" type="datetime1">
              <a:rPr lang="sv-SE" smtClean="0"/>
              <a:t>2026-04-29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37205A-E1E8-4792-BFE4-BDA0088545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v-SE" noProof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6BF26E-8701-4F5A-A581-4F71A17BEA9E}" type="datetime1">
              <a:rPr lang="sv-SE" noProof="0" smtClean="0"/>
              <a:t>2026-04-29</a:t>
            </a:fld>
            <a:endParaRPr lang="sv-SE" noProof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2C31BA-67D8-413F-A5DD-028125073D1D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5930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sv-SE" noProof="0"/>
              <a:t>KLICKA FÖR ATT REDIGERA FORMAT FÖR BAKGRUNDSRUBRIK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CFB0C6-7387-4656-8588-9196FB0B7CE9}" type="datetime1">
              <a:rPr lang="sv-SE" noProof="0" smtClean="0"/>
              <a:t>2026-04-29</a:t>
            </a:fld>
            <a:endParaRPr lang="sv-SE" noProof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v-SE" noProof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sv-SE" noProof="0" smtClean="0"/>
              <a:t>‹#›</a:t>
            </a:fld>
            <a:endParaRPr lang="sv-SE" noProof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sv-SE" noProof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sv-SE" noProof="0"/>
              <a:t>KLICKA FÖR ATT REDIGERA FORMAT FÖR BAKGRUNDSRUBRIK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2DE068-9C15-4CBA-A6F7-1FF1597C0FEC}" type="datetime1">
              <a:rPr lang="sv-SE" noProof="0" smtClean="0"/>
              <a:t>2026-04-29</a:t>
            </a:fld>
            <a:endParaRPr lang="sv-SE" noProof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v-SE" noProof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sv-SE" noProof="0" smtClean="0"/>
              <a:t>‹#›</a:t>
            </a:fld>
            <a:endParaRPr lang="sv-SE" noProof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sv-SE" noProof="0"/>
              <a:t>Redigera format för bakgrundstext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95300" y="1543050"/>
            <a:ext cx="11353800" cy="4733925"/>
          </a:xfrm>
        </p:spPr>
        <p:txBody>
          <a:bodyPr rtlCol="0"/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D6A3DF8-9525-435C-B19C-10686D961B51}" type="datetime1">
              <a:rPr lang="sv-SE" noProof="0" smtClean="0"/>
              <a:t>2026-04-29</a:t>
            </a:fld>
            <a:endParaRPr lang="sv-SE" noProof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sv-SE" noProof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1.jpeg">
            <a:extLst>
              <a:ext uri="{FF2B5EF4-FFF2-40B4-BE49-F238E27FC236}">
                <a16:creationId xmlns:a16="http://schemas.microsoft.com/office/drawing/2014/main" id="{2E7012BF-2A9C-03DA-E15D-8350A0004FA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646642" cy="884769"/>
          </a:xfrm>
          <a:prstGeom prst="rect">
            <a:avLst/>
          </a:prstGeom>
        </p:spPr>
      </p:pic>
      <p:cxnSp>
        <p:nvCxnSpPr>
          <p:cNvPr id="84" name="Rak 83">
            <a:extLst>
              <a:ext uri="{FF2B5EF4-FFF2-40B4-BE49-F238E27FC236}">
                <a16:creationId xmlns:a16="http://schemas.microsoft.com/office/drawing/2014/main" id="{215A627E-A616-4B35-A822-BCD857D05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070277" y="1834492"/>
            <a:ext cx="2367156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k 2">
            <a:extLst>
              <a:ext uri="{FF2B5EF4-FFF2-40B4-BE49-F238E27FC236}">
                <a16:creationId xmlns:a16="http://schemas.microsoft.com/office/drawing/2014/main" id="{BDB4A596-1925-4CF0-8DDA-2DBE3E6B7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69684" y="4883575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k 5">
            <a:extLst>
              <a:ext uri="{FF2B5EF4-FFF2-40B4-BE49-F238E27FC236}">
                <a16:creationId xmlns:a16="http://schemas.microsoft.com/office/drawing/2014/main" id="{0C9845EF-AB31-4EB7-ADFB-2543D9298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69684" y="5673087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DC2289C-E06D-4F42-9504-C59FC2CB9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96429" y="231568"/>
            <a:ext cx="2821802" cy="435468"/>
          </a:xfrm>
        </p:spPr>
        <p:txBody>
          <a:bodyPr rtlCol="0">
            <a:noAutofit/>
          </a:bodyPr>
          <a:lstStyle/>
          <a:p>
            <a:pPr rtl="0"/>
            <a:r>
              <a:rPr lang="sv-SE" dirty="0">
                <a:solidFill>
                  <a:schemeClr val="bg1"/>
                </a:solidFill>
              </a:rPr>
              <a:t>  </a:t>
            </a:r>
          </a:p>
          <a:p>
            <a:pPr rtl="0"/>
            <a:endParaRPr lang="sv-SE" sz="1600" dirty="0">
              <a:solidFill>
                <a:schemeClr val="bg1"/>
              </a:solidFill>
            </a:endParaRPr>
          </a:p>
        </p:txBody>
      </p:sp>
      <p:sp>
        <p:nvSpPr>
          <p:cNvPr id="18" name="Rektangulär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295110" y="1834492"/>
            <a:ext cx="3775995" cy="4042813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400" b="1" dirty="0">
                <a:solidFill>
                  <a:schemeClr val="tx1"/>
                </a:solidFill>
              </a:rPr>
              <a:t>Styrelsen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Ordförande:</a:t>
            </a:r>
            <a:r>
              <a:rPr lang="sv-S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sv-SE" sz="1050" dirty="0">
                <a:solidFill>
                  <a:schemeClr val="tx1"/>
                </a:solidFill>
              </a:rPr>
              <a:t>Ann-Charlotte Berglund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Vice Ordförande: </a:t>
            </a:r>
            <a:r>
              <a:rPr lang="sv-S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Robin Boqvist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Kassör: </a:t>
            </a:r>
            <a:r>
              <a:rPr lang="sv-S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Christian Gustavsson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Sekreterare: </a:t>
            </a:r>
            <a:r>
              <a:rPr lang="sv-SE" sz="1050" dirty="0">
                <a:solidFill>
                  <a:schemeClr val="tx1"/>
                </a:solidFill>
              </a:rPr>
              <a:t>Marlene Lindberg 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Ledamot</a:t>
            </a:r>
            <a:r>
              <a:rPr lang="sv-S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sv-SE" sz="1050" dirty="0">
                <a:solidFill>
                  <a:schemeClr val="tx1"/>
                </a:solidFill>
              </a:rPr>
              <a:t>Christian Willman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Ledamot: </a:t>
            </a:r>
            <a:r>
              <a:rPr lang="sv-SE" sz="1050" dirty="0">
                <a:solidFill>
                  <a:schemeClr val="tx1"/>
                </a:solidFill>
              </a:rPr>
              <a:t>Anders Göransson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</a:t>
            </a:r>
            <a:r>
              <a:rPr lang="sv-SE" sz="1050" dirty="0">
                <a:solidFill>
                  <a:schemeClr val="tx1"/>
                </a:solidFill>
              </a:rPr>
              <a:t>: Elina Broström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</a:t>
            </a:r>
            <a:r>
              <a:rPr lang="sv-SE" sz="1050" dirty="0">
                <a:solidFill>
                  <a:schemeClr val="tx1"/>
                </a:solidFill>
              </a:rPr>
              <a:t>: Evelina </a:t>
            </a:r>
            <a:r>
              <a:rPr lang="sv-SE" sz="1050" dirty="0" err="1">
                <a:solidFill>
                  <a:schemeClr val="tx1"/>
                </a:solidFill>
              </a:rPr>
              <a:t>Valsås</a:t>
            </a:r>
            <a:endParaRPr lang="sv-SE" sz="1050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</a:t>
            </a:r>
            <a:r>
              <a:rPr lang="sv-SE" sz="1050" dirty="0">
                <a:solidFill>
                  <a:schemeClr val="tx1"/>
                </a:solidFill>
              </a:rPr>
              <a:t>: Caroline Söderström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</a:t>
            </a:r>
            <a:r>
              <a:rPr lang="sv-SE" sz="1050" dirty="0">
                <a:solidFill>
                  <a:schemeClr val="tx1"/>
                </a:solidFill>
              </a:rPr>
              <a:t>: Carolina Sandberg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Ledamot</a:t>
            </a:r>
            <a:r>
              <a:rPr lang="sv-SE" sz="1050" dirty="0">
                <a:solidFill>
                  <a:schemeClr val="tx1"/>
                </a:solidFill>
              </a:rPr>
              <a:t>: Mats Engström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Suppleant</a:t>
            </a:r>
            <a:r>
              <a:rPr lang="sv-SE" sz="1050" dirty="0">
                <a:solidFill>
                  <a:schemeClr val="tx1"/>
                </a:solidFill>
              </a:rPr>
              <a:t>: Jakob Andersson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dirty="0">
              <a:solidFill>
                <a:schemeClr val="tx1"/>
              </a:solidFill>
            </a:endParaRPr>
          </a:p>
        </p:txBody>
      </p:sp>
      <p:sp>
        <p:nvSpPr>
          <p:cNvPr id="144" name="Rektangulär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8264371" y="2808944"/>
            <a:ext cx="1325527" cy="69238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200" b="1" dirty="0">
                <a:solidFill>
                  <a:schemeClr val="tx1"/>
                </a:solidFill>
              </a:rPr>
              <a:t>Vaktmästare SIF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1"/>
                </a:solidFill>
              </a:rPr>
              <a:t>Kenneth Bäck</a:t>
            </a:r>
          </a:p>
        </p:txBody>
      </p:sp>
      <p:sp>
        <p:nvSpPr>
          <p:cNvPr id="180" name="Rektangulär 179">
            <a:extLst>
              <a:ext uri="{FF2B5EF4-FFF2-40B4-BE49-F238E27FC236}">
                <a16:creationId xmlns:a16="http://schemas.microsoft.com/office/drawing/2014/main" id="{C93299AE-BEEA-4E5E-88CB-50F2F112D78D}"/>
              </a:ext>
            </a:extLst>
          </p:cNvPr>
          <p:cNvSpPr/>
          <p:nvPr/>
        </p:nvSpPr>
        <p:spPr>
          <a:xfrm>
            <a:off x="8258248" y="3713276"/>
            <a:ext cx="1325527" cy="4716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b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2">
                    <a:lumMod val="50000"/>
                  </a:schemeClr>
                </a:solidFill>
              </a:rPr>
              <a:t>Feriearbetande ungdom B-k</a:t>
            </a:r>
          </a:p>
        </p:txBody>
      </p:sp>
      <p:sp>
        <p:nvSpPr>
          <p:cNvPr id="189" name="Rektangulär 188">
            <a:extLst>
              <a:ext uri="{FF2B5EF4-FFF2-40B4-BE49-F238E27FC236}">
                <a16:creationId xmlns:a16="http://schemas.microsoft.com/office/drawing/2014/main" id="{AF7D30AD-3130-40C6-8BC9-7EE80B4B9A00}"/>
              </a:ext>
            </a:extLst>
          </p:cNvPr>
          <p:cNvSpPr/>
          <p:nvPr/>
        </p:nvSpPr>
        <p:spPr>
          <a:xfrm>
            <a:off x="4836037" y="2804507"/>
            <a:ext cx="128590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accent1">
                    <a:lumMod val="50000"/>
                  </a:schemeClr>
                </a:solidFill>
              </a:rPr>
              <a:t>Utveckling</a:t>
            </a:r>
            <a:r>
              <a:rPr lang="sv-SE" sz="900" dirty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dirty="0">
                <a:solidFill>
                  <a:schemeClr val="tx1"/>
                </a:solidFill>
              </a:rPr>
              <a:t>Pär Juhlin</a:t>
            </a:r>
          </a:p>
        </p:txBody>
      </p:sp>
      <p:sp>
        <p:nvSpPr>
          <p:cNvPr id="192" name="Rektangulär 191">
            <a:extLst>
              <a:ext uri="{FF2B5EF4-FFF2-40B4-BE49-F238E27FC236}">
                <a16:creationId xmlns:a16="http://schemas.microsoft.com/office/drawing/2014/main" id="{7893426B-E83B-41DC-A793-6BBC6104B3A6}"/>
              </a:ext>
            </a:extLst>
          </p:cNvPr>
          <p:cNvSpPr/>
          <p:nvPr/>
        </p:nvSpPr>
        <p:spPr>
          <a:xfrm>
            <a:off x="4836036" y="5389623"/>
            <a:ext cx="128133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>
                <a:solidFill>
                  <a:schemeClr val="accent1">
                    <a:lumMod val="50000"/>
                  </a:schemeClr>
                </a:solidFill>
              </a:rPr>
              <a:t>Kommunikations-stöd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>
                <a:solidFill>
                  <a:schemeClr val="tx1"/>
                </a:solidFill>
              </a:rPr>
              <a:t>Caroline Söderström</a:t>
            </a:r>
            <a:endParaRPr lang="sv-SE" sz="1050" dirty="0">
              <a:solidFill>
                <a:schemeClr val="tx1"/>
              </a:solidFill>
            </a:endParaRPr>
          </a:p>
        </p:txBody>
      </p:sp>
      <p:sp>
        <p:nvSpPr>
          <p:cNvPr id="23" name="Rektangulär 22">
            <a:extLst>
              <a:ext uri="{FF2B5EF4-FFF2-40B4-BE49-F238E27FC236}">
                <a16:creationId xmlns:a16="http://schemas.microsoft.com/office/drawing/2014/main" id="{725612D2-B90B-47E9-B7AF-5CCA9F91F123}"/>
              </a:ext>
            </a:extLst>
          </p:cNvPr>
          <p:cNvSpPr/>
          <p:nvPr/>
        </p:nvSpPr>
        <p:spPr>
          <a:xfrm>
            <a:off x="4844004" y="3675745"/>
            <a:ext cx="1281335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Kiosk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1"/>
                </a:solidFill>
              </a:rPr>
              <a:t>Marlene Lindberg</a:t>
            </a:r>
          </a:p>
        </p:txBody>
      </p:sp>
      <p:sp>
        <p:nvSpPr>
          <p:cNvPr id="156" name="Rektangulär 155">
            <a:extLst>
              <a:ext uri="{FF2B5EF4-FFF2-40B4-BE49-F238E27FC236}">
                <a16:creationId xmlns:a16="http://schemas.microsoft.com/office/drawing/2014/main" id="{A2C318BC-6BF6-496E-9A8C-13F9CFE491B5}"/>
              </a:ext>
            </a:extLst>
          </p:cNvPr>
          <p:cNvSpPr/>
          <p:nvPr/>
        </p:nvSpPr>
        <p:spPr>
          <a:xfrm>
            <a:off x="10276214" y="2069799"/>
            <a:ext cx="1828800" cy="731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200" b="1" dirty="0">
                <a:solidFill>
                  <a:schemeClr val="tx1"/>
                </a:solidFill>
              </a:rPr>
              <a:t>Gårdsråd (Perbacka)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tx1"/>
                </a:solidFill>
              </a:rPr>
              <a:t>Företrädare: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1"/>
                </a:solidFill>
              </a:rPr>
              <a:t>Christian Gustavsson</a:t>
            </a:r>
          </a:p>
        </p:txBody>
      </p:sp>
      <p:cxnSp>
        <p:nvCxnSpPr>
          <p:cNvPr id="27" name="Rak 82">
            <a:extLst>
              <a:ext uri="{FF2B5EF4-FFF2-40B4-BE49-F238E27FC236}">
                <a16:creationId xmlns:a16="http://schemas.microsoft.com/office/drawing/2014/main" id="{E34C8763-0E83-B599-558F-54D03D01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74128" y="1834492"/>
            <a:ext cx="15265" cy="3838595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1">
            <a:extLst>
              <a:ext uri="{FF2B5EF4-FFF2-40B4-BE49-F238E27FC236}">
                <a16:creationId xmlns:a16="http://schemas.microsoft.com/office/drawing/2014/main" id="{CF79D084-0D13-D08A-11ED-B27EDFD0A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80913" y="2280381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k 2">
            <a:extLst>
              <a:ext uri="{FF2B5EF4-FFF2-40B4-BE49-F238E27FC236}">
                <a16:creationId xmlns:a16="http://schemas.microsoft.com/office/drawing/2014/main" id="{EE4C3BD8-6B12-897A-3E20-92509C987A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80913" y="3087971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k 5">
            <a:extLst>
              <a:ext uri="{FF2B5EF4-FFF2-40B4-BE49-F238E27FC236}">
                <a16:creationId xmlns:a16="http://schemas.microsoft.com/office/drawing/2014/main" id="{8329EC5E-EF0D-AA00-2D90-E2431BD28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552119" y="4041505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ktangulär 185">
            <a:extLst>
              <a:ext uri="{FF2B5EF4-FFF2-40B4-BE49-F238E27FC236}">
                <a16:creationId xmlns:a16="http://schemas.microsoft.com/office/drawing/2014/main" id="{F6E3612D-F7C6-3C35-7123-4B55D66A62BF}"/>
              </a:ext>
            </a:extLst>
          </p:cNvPr>
          <p:cNvSpPr/>
          <p:nvPr/>
        </p:nvSpPr>
        <p:spPr>
          <a:xfrm>
            <a:off x="4855233" y="4517815"/>
            <a:ext cx="128590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IT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1"/>
                </a:solidFill>
              </a:rPr>
              <a:t>Evelina </a:t>
            </a:r>
            <a:r>
              <a:rPr lang="sv-SE" sz="1050" dirty="0" err="1">
                <a:solidFill>
                  <a:schemeClr val="tx1"/>
                </a:solidFill>
              </a:rPr>
              <a:t>Valsås</a:t>
            </a:r>
            <a:endParaRPr lang="sv-SE" sz="1050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3" name="Rektangulär 188">
            <a:extLst>
              <a:ext uri="{FF2B5EF4-FFF2-40B4-BE49-F238E27FC236}">
                <a16:creationId xmlns:a16="http://schemas.microsoft.com/office/drawing/2014/main" id="{2C1E1815-72DF-6F8B-9177-38E2F93DA56E}"/>
              </a:ext>
            </a:extLst>
          </p:cNvPr>
          <p:cNvSpPr/>
          <p:nvPr/>
        </p:nvSpPr>
        <p:spPr>
          <a:xfrm>
            <a:off x="4842590" y="1923908"/>
            <a:ext cx="1323914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00" b="1" dirty="0">
                <a:solidFill>
                  <a:schemeClr val="accent1">
                    <a:lumMod val="50000"/>
                  </a:schemeClr>
                </a:solidFill>
              </a:rPr>
              <a:t>Anläggning</a:t>
            </a:r>
            <a:r>
              <a:rPr lang="sv-SE" sz="1000" dirty="0">
                <a:solidFill>
                  <a:schemeClr val="accent1">
                    <a:lumMod val="50000"/>
                  </a:schemeClr>
                </a:solidFill>
              </a:rPr>
              <a:t>  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1"/>
                </a:solidFill>
              </a:rPr>
              <a:t>Anders Göransson</a:t>
            </a:r>
          </a:p>
        </p:txBody>
      </p:sp>
      <p:sp>
        <p:nvSpPr>
          <p:cNvPr id="34" name="Rektangulär 191">
            <a:extLst>
              <a:ext uri="{FF2B5EF4-FFF2-40B4-BE49-F238E27FC236}">
                <a16:creationId xmlns:a16="http://schemas.microsoft.com/office/drawing/2014/main" id="{DD692521-C831-08C0-56A7-E81C2A1C490B}"/>
              </a:ext>
            </a:extLst>
          </p:cNvPr>
          <p:cNvSpPr/>
          <p:nvPr/>
        </p:nvSpPr>
        <p:spPr>
          <a:xfrm>
            <a:off x="8264371" y="1923600"/>
            <a:ext cx="1325527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A-lag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accent1">
                    <a:lumMod val="50000"/>
                  </a:schemeClr>
                </a:solidFill>
              </a:rPr>
              <a:t>Anders Göransson</a:t>
            </a:r>
          </a:p>
        </p:txBody>
      </p:sp>
      <p:sp>
        <p:nvSpPr>
          <p:cNvPr id="59" name="Rektangulär 155">
            <a:extLst>
              <a:ext uri="{FF2B5EF4-FFF2-40B4-BE49-F238E27FC236}">
                <a16:creationId xmlns:a16="http://schemas.microsoft.com/office/drawing/2014/main" id="{D6A8EFBF-E153-71D5-0053-C80E45C4FF0D}"/>
              </a:ext>
            </a:extLst>
          </p:cNvPr>
          <p:cNvSpPr/>
          <p:nvPr/>
        </p:nvSpPr>
        <p:spPr>
          <a:xfrm>
            <a:off x="10249463" y="194576"/>
            <a:ext cx="1828799" cy="6698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200" b="1" dirty="0">
                <a:solidFill>
                  <a:schemeClr val="tx1"/>
                </a:solidFill>
              </a:rPr>
              <a:t>Valberedning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00" dirty="0">
                <a:solidFill>
                  <a:schemeClr val="tx1"/>
                </a:solidFill>
              </a:rPr>
              <a:t>Ordförande: </a:t>
            </a:r>
            <a:r>
              <a:rPr lang="sv-SE" sz="1000" dirty="0">
                <a:solidFill>
                  <a:srgbClr val="FF0000"/>
                </a:solidFill>
              </a:rPr>
              <a:t>Vakant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00" dirty="0">
                <a:solidFill>
                  <a:schemeClr val="tx1"/>
                </a:solidFill>
              </a:rPr>
              <a:t>Ledamot: </a:t>
            </a:r>
            <a:r>
              <a:rPr lang="sv-SE" sz="1000" dirty="0">
                <a:solidFill>
                  <a:srgbClr val="FF0000"/>
                </a:solidFill>
              </a:rPr>
              <a:t>Vakant</a:t>
            </a:r>
          </a:p>
        </p:txBody>
      </p:sp>
      <p:sp>
        <p:nvSpPr>
          <p:cNvPr id="60" name="Rektangulär 155">
            <a:extLst>
              <a:ext uri="{FF2B5EF4-FFF2-40B4-BE49-F238E27FC236}">
                <a16:creationId xmlns:a16="http://schemas.microsoft.com/office/drawing/2014/main" id="{9F7CCC55-8895-08BF-9166-7E2B1B620A38}"/>
              </a:ext>
            </a:extLst>
          </p:cNvPr>
          <p:cNvSpPr/>
          <p:nvPr/>
        </p:nvSpPr>
        <p:spPr>
          <a:xfrm>
            <a:off x="10249467" y="1010677"/>
            <a:ext cx="1828795" cy="7382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200" b="1" dirty="0">
                <a:solidFill>
                  <a:schemeClr val="tx1"/>
                </a:solidFill>
              </a:rPr>
              <a:t>Revisorer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00" dirty="0">
                <a:solidFill>
                  <a:schemeClr val="tx1"/>
                </a:solidFill>
              </a:rPr>
              <a:t>1: </a:t>
            </a:r>
            <a:r>
              <a:rPr lang="sv-SE" sz="1000" dirty="0">
                <a:solidFill>
                  <a:srgbClr val="FF0000"/>
                </a:solidFill>
              </a:rPr>
              <a:t>Vakant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00" dirty="0">
                <a:solidFill>
                  <a:schemeClr val="tx1"/>
                </a:solidFill>
              </a:rPr>
              <a:t>2: </a:t>
            </a:r>
            <a:r>
              <a:rPr lang="sv-SE" sz="1000" dirty="0">
                <a:solidFill>
                  <a:srgbClr val="FF0000"/>
                </a:solidFill>
              </a:rPr>
              <a:t>Vakant</a:t>
            </a:r>
          </a:p>
        </p:txBody>
      </p:sp>
      <p:cxnSp>
        <p:nvCxnSpPr>
          <p:cNvPr id="25" name="Rak 1">
            <a:extLst>
              <a:ext uri="{FF2B5EF4-FFF2-40B4-BE49-F238E27FC236}">
                <a16:creationId xmlns:a16="http://schemas.microsoft.com/office/drawing/2014/main" id="{489B2E28-C02B-CC49-4CAD-439DC8C78C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44217" y="2280381"/>
            <a:ext cx="26584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Rak 82">
            <a:extLst>
              <a:ext uri="{FF2B5EF4-FFF2-40B4-BE49-F238E27FC236}">
                <a16:creationId xmlns:a16="http://schemas.microsoft.com/office/drawing/2014/main" id="{9122C1CC-9BC0-19EB-494A-CDE6E9EAD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34819" y="1834492"/>
            <a:ext cx="9299" cy="423956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ulär 191">
            <a:extLst>
              <a:ext uri="{FF2B5EF4-FFF2-40B4-BE49-F238E27FC236}">
                <a16:creationId xmlns:a16="http://schemas.microsoft.com/office/drawing/2014/main" id="{2A927456-86AB-97E3-52BA-B893C8A89A9E}"/>
              </a:ext>
            </a:extLst>
          </p:cNvPr>
          <p:cNvSpPr/>
          <p:nvPr/>
        </p:nvSpPr>
        <p:spPr>
          <a:xfrm>
            <a:off x="6710975" y="1923908"/>
            <a:ext cx="128133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Föreningsdag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accent1">
                    <a:lumMod val="50000"/>
                  </a:schemeClr>
                </a:solidFill>
              </a:rPr>
              <a:t>Laguppgift *)</a:t>
            </a:r>
            <a:endParaRPr lang="sv-SE" sz="1050" dirty="0">
              <a:solidFill>
                <a:schemeClr val="tx1"/>
              </a:solidFill>
            </a:endParaRPr>
          </a:p>
        </p:txBody>
      </p:sp>
      <p:cxnSp>
        <p:nvCxnSpPr>
          <p:cNvPr id="8" name="Rak 2">
            <a:extLst>
              <a:ext uri="{FF2B5EF4-FFF2-40B4-BE49-F238E27FC236}">
                <a16:creationId xmlns:a16="http://schemas.microsoft.com/office/drawing/2014/main" id="{442A8310-9FDF-2912-DBC9-7CF1FC4BF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50172" y="3087971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ulär 191">
            <a:extLst>
              <a:ext uri="{FF2B5EF4-FFF2-40B4-BE49-F238E27FC236}">
                <a16:creationId xmlns:a16="http://schemas.microsoft.com/office/drawing/2014/main" id="{4EF92FCE-FFD5-FB21-6D96-124AEC7EC0FD}"/>
              </a:ext>
            </a:extLst>
          </p:cNvPr>
          <p:cNvSpPr/>
          <p:nvPr/>
        </p:nvSpPr>
        <p:spPr>
          <a:xfrm>
            <a:off x="6710975" y="2817471"/>
            <a:ext cx="128133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Trav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chemeClr val="tx1"/>
                </a:solidFill>
              </a:rPr>
              <a:t>Laguppgift *)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dirty="0">
              <a:solidFill>
                <a:schemeClr val="tx1"/>
              </a:solidFill>
            </a:endParaRPr>
          </a:p>
        </p:txBody>
      </p:sp>
      <p:sp>
        <p:nvSpPr>
          <p:cNvPr id="21" name="Rektangulär 191">
            <a:extLst>
              <a:ext uri="{FF2B5EF4-FFF2-40B4-BE49-F238E27FC236}">
                <a16:creationId xmlns:a16="http://schemas.microsoft.com/office/drawing/2014/main" id="{3C7D77B8-700A-E0BF-79B7-4182AC549275}"/>
              </a:ext>
            </a:extLst>
          </p:cNvPr>
          <p:cNvSpPr/>
          <p:nvPr/>
        </p:nvSpPr>
        <p:spPr>
          <a:xfrm>
            <a:off x="6718231" y="3713276"/>
            <a:ext cx="1281336" cy="731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Domare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rgbClr val="FF0000"/>
                </a:solidFill>
              </a:rPr>
              <a:t>Vakant</a:t>
            </a: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sv-SE" sz="1050" strike="sngStrike" dirty="0">
              <a:solidFill>
                <a:schemeClr val="tx1"/>
              </a:solidFill>
            </a:endParaRPr>
          </a:p>
        </p:txBody>
      </p:sp>
      <p:cxnSp>
        <p:nvCxnSpPr>
          <p:cNvPr id="22" name="Rak 2">
            <a:extLst>
              <a:ext uri="{FF2B5EF4-FFF2-40B4-BE49-F238E27FC236}">
                <a16:creationId xmlns:a16="http://schemas.microsoft.com/office/drawing/2014/main" id="{7434C46D-936B-F70F-BC0A-5F373DCAD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35737" y="4077733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ktangulär 191">
            <a:extLst>
              <a:ext uri="{FF2B5EF4-FFF2-40B4-BE49-F238E27FC236}">
                <a16:creationId xmlns:a16="http://schemas.microsoft.com/office/drawing/2014/main" id="{90644093-09D3-A1FC-42D8-454A5FB50820}"/>
              </a:ext>
            </a:extLst>
          </p:cNvPr>
          <p:cNvSpPr/>
          <p:nvPr/>
        </p:nvSpPr>
        <p:spPr>
          <a:xfrm>
            <a:off x="6718231" y="4605568"/>
            <a:ext cx="1281336" cy="8718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Materiel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rgbClr val="FF0000"/>
                </a:solidFill>
              </a:rPr>
              <a:t> </a:t>
            </a:r>
            <a:r>
              <a:rPr lang="sv-SE" sz="1050" dirty="0">
                <a:solidFill>
                  <a:srgbClr val="FF0000"/>
                </a:solidFill>
              </a:rPr>
              <a:t>Vakant</a:t>
            </a:r>
          </a:p>
        </p:txBody>
      </p:sp>
      <p:cxnSp>
        <p:nvCxnSpPr>
          <p:cNvPr id="31" name="Rak 2">
            <a:extLst>
              <a:ext uri="{FF2B5EF4-FFF2-40B4-BE49-F238E27FC236}">
                <a16:creationId xmlns:a16="http://schemas.microsoft.com/office/drawing/2014/main" id="{EA63E97A-F589-EBCB-1CDA-2784E33B7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35737" y="6067692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82">
            <a:extLst>
              <a:ext uri="{FF2B5EF4-FFF2-40B4-BE49-F238E27FC236}">
                <a16:creationId xmlns:a16="http://schemas.microsoft.com/office/drawing/2014/main" id="{C0E5CFCC-1FA7-A761-C2F2-A5230DFD1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921011" y="3493715"/>
            <a:ext cx="0" cy="219561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ruta 6">
            <a:extLst>
              <a:ext uri="{FF2B5EF4-FFF2-40B4-BE49-F238E27FC236}">
                <a16:creationId xmlns:a16="http://schemas.microsoft.com/office/drawing/2014/main" id="{4DCF42F5-1BE9-C29E-85BF-8426C6ED8322}"/>
              </a:ext>
            </a:extLst>
          </p:cNvPr>
          <p:cNvSpPr txBox="1"/>
          <p:nvPr/>
        </p:nvSpPr>
        <p:spPr>
          <a:xfrm>
            <a:off x="190732" y="6121143"/>
            <a:ext cx="31325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/>
              <a:t>*) = Uppgiften fördelas till ett lag inför varje säsong</a:t>
            </a:r>
          </a:p>
        </p:txBody>
      </p:sp>
      <p:sp>
        <p:nvSpPr>
          <p:cNvPr id="9" name="Rektangulär 191">
            <a:extLst>
              <a:ext uri="{FF2B5EF4-FFF2-40B4-BE49-F238E27FC236}">
                <a16:creationId xmlns:a16="http://schemas.microsoft.com/office/drawing/2014/main" id="{E69694E7-AC47-5DD8-C614-3AA23C3CFE6C}"/>
              </a:ext>
            </a:extLst>
          </p:cNvPr>
          <p:cNvSpPr/>
          <p:nvPr/>
        </p:nvSpPr>
        <p:spPr>
          <a:xfrm>
            <a:off x="6718231" y="5638148"/>
            <a:ext cx="1281336" cy="8718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b="1" dirty="0">
                <a:solidFill>
                  <a:schemeClr val="accent1">
                    <a:lumMod val="50000"/>
                  </a:schemeClr>
                </a:solidFill>
              </a:rPr>
              <a:t>Sponsorgrupp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050" dirty="0">
                <a:solidFill>
                  <a:srgbClr val="FF0000"/>
                </a:solidFill>
              </a:rPr>
              <a:t>Vakant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dirty="0">
              <a:solidFill>
                <a:srgbClr val="FF0000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sv-SE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543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8670_TF56610394_Win32" id="{41C0A913-05BE-4201-8887-9216358CA2AD}" vid="{3DDC38B6-F2F3-4D8F-8A1C-4329228C431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Färgkodat organisationsschema</Template>
  <TotalTime>607</TotalTime>
  <Words>122</Words>
  <Application>Microsoft Office PowerPoint</Application>
  <PresentationFormat>Bredbild</PresentationFormat>
  <Paragraphs>55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</dc:title>
  <dc:creator>Mattias Öhrvall</dc:creator>
  <cp:lastModifiedBy>Christian Willman</cp:lastModifiedBy>
  <cp:revision>6</cp:revision>
  <dcterms:created xsi:type="dcterms:W3CDTF">2023-06-26T17:13:08Z</dcterms:created>
  <dcterms:modified xsi:type="dcterms:W3CDTF">2026-04-29T09:08:26Z</dcterms:modified>
</cp:coreProperties>
</file>