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9" r:id="rId3"/>
    <p:sldId id="257" r:id="rId4"/>
    <p:sldId id="258" r:id="rId5"/>
    <p:sldId id="260" r:id="rId6"/>
    <p:sldId id="26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6392E1-76BA-44A2-BF36-98B31457ED50}" v="10" dt="2022-08-18T20:29:45.0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504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edrik Fält" userId="feb9f91f1684acb3" providerId="LiveId" clId="{296392E1-76BA-44A2-BF36-98B31457ED50}"/>
    <pc:docChg chg="undo custSel modSld">
      <pc:chgData name="Fredrik Fält" userId="feb9f91f1684acb3" providerId="LiveId" clId="{296392E1-76BA-44A2-BF36-98B31457ED50}" dt="2022-08-18T20:30:21.046" v="475" actId="1076"/>
      <pc:docMkLst>
        <pc:docMk/>
      </pc:docMkLst>
      <pc:sldChg chg="addSp modSp mod">
        <pc:chgData name="Fredrik Fält" userId="feb9f91f1684acb3" providerId="LiveId" clId="{296392E1-76BA-44A2-BF36-98B31457ED50}" dt="2022-08-18T20:22:48.470" v="290" actId="692"/>
        <pc:sldMkLst>
          <pc:docMk/>
          <pc:sldMk cId="3463846053" sldId="257"/>
        </pc:sldMkLst>
        <pc:spChg chg="add mod">
          <ac:chgData name="Fredrik Fält" userId="feb9f91f1684acb3" providerId="LiveId" clId="{296392E1-76BA-44A2-BF36-98B31457ED50}" dt="2022-08-18T20:15:32.184" v="209" actId="20577"/>
          <ac:spMkLst>
            <pc:docMk/>
            <pc:sldMk cId="3463846053" sldId="257"/>
            <ac:spMk id="5" creationId="{46227C2B-94B3-E165-D4DD-1A6C487DB145}"/>
          </ac:spMkLst>
        </pc:spChg>
        <pc:spChg chg="add mod">
          <ac:chgData name="Fredrik Fält" userId="feb9f91f1684acb3" providerId="LiveId" clId="{296392E1-76BA-44A2-BF36-98B31457ED50}" dt="2022-08-18T20:17:46.128" v="259" actId="14100"/>
          <ac:spMkLst>
            <pc:docMk/>
            <pc:sldMk cId="3463846053" sldId="257"/>
            <ac:spMk id="6" creationId="{5BB6FDE3-0BBC-124D-848C-4DB244D65DCF}"/>
          </ac:spMkLst>
        </pc:spChg>
        <pc:cxnChg chg="add mod">
          <ac:chgData name="Fredrik Fält" userId="feb9f91f1684acb3" providerId="LiveId" clId="{296392E1-76BA-44A2-BF36-98B31457ED50}" dt="2022-08-18T20:22:48.470" v="290" actId="692"/>
          <ac:cxnSpMkLst>
            <pc:docMk/>
            <pc:sldMk cId="3463846053" sldId="257"/>
            <ac:cxnSpMk id="8" creationId="{1430B444-5C28-9674-C8C0-5B6F79F65A12}"/>
          </ac:cxnSpMkLst>
        </pc:cxnChg>
      </pc:sldChg>
      <pc:sldChg chg="addSp modSp mod">
        <pc:chgData name="Fredrik Fält" userId="feb9f91f1684acb3" providerId="LiveId" clId="{296392E1-76BA-44A2-BF36-98B31457ED50}" dt="2022-08-18T20:22:28.287" v="280" actId="692"/>
        <pc:sldMkLst>
          <pc:docMk/>
          <pc:sldMk cId="1015239874" sldId="259"/>
        </pc:sldMkLst>
        <pc:spChg chg="mod">
          <ac:chgData name="Fredrik Fält" userId="feb9f91f1684acb3" providerId="LiveId" clId="{296392E1-76BA-44A2-BF36-98B31457ED50}" dt="2022-08-18T20:21:43.640" v="269" actId="400"/>
          <ac:spMkLst>
            <pc:docMk/>
            <pc:sldMk cId="1015239874" sldId="259"/>
            <ac:spMk id="3" creationId="{B5E2FE4A-0A25-B9A5-035E-61241370AF9B}"/>
          </ac:spMkLst>
        </pc:spChg>
        <pc:spChg chg="add mod">
          <ac:chgData name="Fredrik Fält" userId="feb9f91f1684acb3" providerId="LiveId" clId="{296392E1-76BA-44A2-BF36-98B31457ED50}" dt="2022-08-17T19:56:17.174" v="121" actId="692"/>
          <ac:spMkLst>
            <pc:docMk/>
            <pc:sldMk cId="1015239874" sldId="259"/>
            <ac:spMk id="4" creationId="{A2E82DA5-63FD-D85D-450F-5E2E2DA90156}"/>
          </ac:spMkLst>
        </pc:spChg>
        <pc:cxnChg chg="add mod">
          <ac:chgData name="Fredrik Fält" userId="feb9f91f1684acb3" providerId="LiveId" clId="{296392E1-76BA-44A2-BF36-98B31457ED50}" dt="2022-08-18T20:22:28.287" v="280" actId="692"/>
          <ac:cxnSpMkLst>
            <pc:docMk/>
            <pc:sldMk cId="1015239874" sldId="259"/>
            <ac:cxnSpMk id="6" creationId="{5086005A-1225-4BE6-6C85-BEEBCA9F064D}"/>
          </ac:cxnSpMkLst>
        </pc:cxnChg>
        <pc:cxnChg chg="add mod">
          <ac:chgData name="Fredrik Fält" userId="feb9f91f1684acb3" providerId="LiveId" clId="{296392E1-76BA-44A2-BF36-98B31457ED50}" dt="2022-08-18T20:22:28.287" v="280" actId="692"/>
          <ac:cxnSpMkLst>
            <pc:docMk/>
            <pc:sldMk cId="1015239874" sldId="259"/>
            <ac:cxnSpMk id="7" creationId="{DDB36D20-15DA-C1C3-5BE0-BABCE88F6486}"/>
          </ac:cxnSpMkLst>
        </pc:cxnChg>
      </pc:sldChg>
      <pc:sldChg chg="addSp modSp mod">
        <pc:chgData name="Fredrik Fält" userId="feb9f91f1684acb3" providerId="LiveId" clId="{296392E1-76BA-44A2-BF36-98B31457ED50}" dt="2022-08-18T20:25:03.526" v="338" actId="14100"/>
        <pc:sldMkLst>
          <pc:docMk/>
          <pc:sldMk cId="224379717" sldId="262"/>
        </pc:sldMkLst>
        <pc:spChg chg="add mod">
          <ac:chgData name="Fredrik Fält" userId="feb9f91f1684acb3" providerId="LiveId" clId="{296392E1-76BA-44A2-BF36-98B31457ED50}" dt="2022-08-18T20:25:03.526" v="338" actId="14100"/>
          <ac:spMkLst>
            <pc:docMk/>
            <pc:sldMk cId="224379717" sldId="262"/>
            <ac:spMk id="4" creationId="{5A286594-7C7F-2298-9A52-7C75E033A07D}"/>
          </ac:spMkLst>
        </pc:spChg>
      </pc:sldChg>
      <pc:sldChg chg="addSp modSp mod">
        <pc:chgData name="Fredrik Fält" userId="feb9f91f1684acb3" providerId="LiveId" clId="{296392E1-76BA-44A2-BF36-98B31457ED50}" dt="2022-08-18T20:28:09.046" v="379" actId="1076"/>
        <pc:sldMkLst>
          <pc:docMk/>
          <pc:sldMk cId="715407931" sldId="263"/>
        </pc:sldMkLst>
        <pc:spChg chg="add mod">
          <ac:chgData name="Fredrik Fält" userId="feb9f91f1684acb3" providerId="LiveId" clId="{296392E1-76BA-44A2-BF36-98B31457ED50}" dt="2022-08-18T20:28:09.046" v="379" actId="1076"/>
          <ac:spMkLst>
            <pc:docMk/>
            <pc:sldMk cId="715407931" sldId="263"/>
            <ac:spMk id="4" creationId="{8AAD66EE-F7FE-AE4A-2EEE-0F1944A2D5BB}"/>
          </ac:spMkLst>
        </pc:spChg>
      </pc:sldChg>
      <pc:sldChg chg="addSp modSp mod">
        <pc:chgData name="Fredrik Fält" userId="feb9f91f1684acb3" providerId="LiveId" clId="{296392E1-76BA-44A2-BF36-98B31457ED50}" dt="2022-08-18T20:25:42.974" v="374" actId="1076"/>
        <pc:sldMkLst>
          <pc:docMk/>
          <pc:sldMk cId="4102104938" sldId="264"/>
        </pc:sldMkLst>
        <pc:spChg chg="add mod">
          <ac:chgData name="Fredrik Fält" userId="feb9f91f1684acb3" providerId="LiveId" clId="{296392E1-76BA-44A2-BF36-98B31457ED50}" dt="2022-08-18T20:25:42.974" v="374" actId="1076"/>
          <ac:spMkLst>
            <pc:docMk/>
            <pc:sldMk cId="4102104938" sldId="264"/>
            <ac:spMk id="4" creationId="{0788C7A1-5E95-64A7-353A-F52C3C272E31}"/>
          </ac:spMkLst>
        </pc:spChg>
      </pc:sldChg>
      <pc:sldChg chg="addSp modSp mod">
        <pc:chgData name="Fredrik Fält" userId="feb9f91f1684acb3" providerId="LiveId" clId="{296392E1-76BA-44A2-BF36-98B31457ED50}" dt="2022-08-18T20:28:53.014" v="407" actId="14100"/>
        <pc:sldMkLst>
          <pc:docMk/>
          <pc:sldMk cId="517114787" sldId="265"/>
        </pc:sldMkLst>
        <pc:spChg chg="add mod">
          <ac:chgData name="Fredrik Fält" userId="feb9f91f1684acb3" providerId="LiveId" clId="{296392E1-76BA-44A2-BF36-98B31457ED50}" dt="2022-08-18T20:28:53.014" v="407" actId="14100"/>
          <ac:spMkLst>
            <pc:docMk/>
            <pc:sldMk cId="517114787" sldId="265"/>
            <ac:spMk id="4" creationId="{03B93C5B-A5D6-C77B-949F-0B292959DC21}"/>
          </ac:spMkLst>
        </pc:spChg>
      </pc:sldChg>
      <pc:sldChg chg="addSp modSp mod">
        <pc:chgData name="Fredrik Fält" userId="feb9f91f1684acb3" providerId="LiveId" clId="{296392E1-76BA-44A2-BF36-98B31457ED50}" dt="2022-08-18T20:29:17.101" v="424" actId="1076"/>
        <pc:sldMkLst>
          <pc:docMk/>
          <pc:sldMk cId="4226460149" sldId="266"/>
        </pc:sldMkLst>
        <pc:spChg chg="add mod">
          <ac:chgData name="Fredrik Fält" userId="feb9f91f1684acb3" providerId="LiveId" clId="{296392E1-76BA-44A2-BF36-98B31457ED50}" dt="2022-08-18T20:29:17.101" v="424" actId="1076"/>
          <ac:spMkLst>
            <pc:docMk/>
            <pc:sldMk cId="4226460149" sldId="266"/>
            <ac:spMk id="4" creationId="{272B1299-B030-F27B-4817-AF196A23062B}"/>
          </ac:spMkLst>
        </pc:spChg>
      </pc:sldChg>
      <pc:sldChg chg="addSp modSp mod">
        <pc:chgData name="Fredrik Fält" userId="feb9f91f1684acb3" providerId="LiveId" clId="{296392E1-76BA-44A2-BF36-98B31457ED50}" dt="2022-08-18T20:30:21.046" v="475" actId="1076"/>
        <pc:sldMkLst>
          <pc:docMk/>
          <pc:sldMk cId="675930520" sldId="267"/>
        </pc:sldMkLst>
        <pc:spChg chg="add mod">
          <ac:chgData name="Fredrik Fält" userId="feb9f91f1684acb3" providerId="LiveId" clId="{296392E1-76BA-44A2-BF36-98B31457ED50}" dt="2022-08-18T20:30:21.046" v="475" actId="1076"/>
          <ac:spMkLst>
            <pc:docMk/>
            <pc:sldMk cId="675930520" sldId="267"/>
            <ac:spMk id="4" creationId="{8AEB6568-1731-7D26-F088-AE971DD5F9FF}"/>
          </ac:spMkLst>
        </pc:spChg>
      </pc:sldChg>
      <pc:sldChg chg="addSp modSp mod">
        <pc:chgData name="Fredrik Fält" userId="feb9f91f1684acb3" providerId="LiveId" clId="{296392E1-76BA-44A2-BF36-98B31457ED50}" dt="2022-08-18T20:22:37.364" v="284" actId="692"/>
        <pc:sldMkLst>
          <pc:docMk/>
          <pc:sldMk cId="3620277763" sldId="269"/>
        </pc:sldMkLst>
        <pc:spChg chg="add mod">
          <ac:chgData name="Fredrik Fält" userId="feb9f91f1684acb3" providerId="LiveId" clId="{296392E1-76BA-44A2-BF36-98B31457ED50}" dt="2022-08-18T20:22:37.364" v="284" actId="692"/>
          <ac:spMkLst>
            <pc:docMk/>
            <pc:sldMk cId="3620277763" sldId="269"/>
            <ac:spMk id="4" creationId="{38C44B8F-8BA3-7724-CA95-FBC9D6024AD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2CD6A9-79A7-4A1B-A714-FF2C667A68BE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7E4C28-236E-4FF4-A2CF-8AF1F15C141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97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4298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9273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314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E5B8DE12-C393-9E5F-20B3-E6DE2A0E09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27327" y="288634"/>
            <a:ext cx="795270" cy="78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15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7052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10251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3640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99111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374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7021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47602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F3AE9-8952-4460-9823-9F4901FEE498}" type="datetimeFigureOut">
              <a:rPr lang="sv-SE" smtClean="0"/>
              <a:t>2022-08-17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5A251A-5B0E-46A0-BF79-4E734B870C4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9967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aget.se/SurteISF1314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04E54F-934B-6101-CED9-A49B704874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Surte IS F13/14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7B55458-35DD-ED3F-B8E2-9CF5B68FEBD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Föräldramöte 2022-06-29</a:t>
            </a:r>
          </a:p>
        </p:txBody>
      </p:sp>
    </p:spTree>
    <p:extLst>
      <p:ext uri="{BB962C8B-B14F-4D97-AF65-F5344CB8AC3E}">
        <p14:creationId xmlns:p14="http://schemas.microsoft.com/office/powerpoint/2010/main" val="16649457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Lagansvarig (1 person)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v-SE" dirty="0"/>
              <a:t>Ansvarar gentemot styrelsen för </a:t>
            </a:r>
          </a:p>
          <a:p>
            <a:pPr lvl="1"/>
            <a:r>
              <a:rPr lang="sv-SE" dirty="0"/>
              <a:t>Träningstider</a:t>
            </a:r>
          </a:p>
          <a:p>
            <a:pPr lvl="1"/>
            <a:r>
              <a:rPr lang="sv-SE" dirty="0"/>
              <a:t>Matchställ, väska och medicinväska</a:t>
            </a:r>
          </a:p>
          <a:p>
            <a:pPr lvl="1"/>
            <a:r>
              <a:rPr lang="sv-SE" dirty="0"/>
              <a:t>Bollar</a:t>
            </a:r>
          </a:p>
          <a:p>
            <a:pPr lvl="1"/>
            <a:r>
              <a:rPr lang="sv-SE" dirty="0"/>
              <a:t>Nycklar/larmkod</a:t>
            </a:r>
          </a:p>
          <a:p>
            <a:pPr lvl="1"/>
            <a:r>
              <a:rPr lang="sv-SE" dirty="0"/>
              <a:t>Tidtagarur</a:t>
            </a:r>
          </a:p>
          <a:p>
            <a:pPr lvl="1"/>
            <a:r>
              <a:rPr lang="sv-SE" dirty="0"/>
              <a:t>Ändring av matchtider</a:t>
            </a:r>
          </a:p>
          <a:p>
            <a:pPr lvl="1"/>
            <a:r>
              <a:rPr lang="sv-SE" dirty="0"/>
              <a:t>Ta emot information, t ex om cafeteriaansvar, avstängda planer</a:t>
            </a:r>
          </a:p>
          <a:p>
            <a:r>
              <a:rPr lang="sv-SE" dirty="0"/>
              <a:t>Ansvarar vid match för kontakten med motståndarlag och domare</a:t>
            </a:r>
          </a:p>
          <a:p>
            <a:r>
              <a:rPr lang="sv-SE" dirty="0"/>
              <a:t>Ansvarar för kontakt med Göteborgs fotbollsförbund</a:t>
            </a:r>
          </a:p>
          <a:p>
            <a:pPr lvl="1"/>
            <a:r>
              <a:rPr lang="sv-SE" dirty="0"/>
              <a:t>FOGIS</a:t>
            </a:r>
          </a:p>
          <a:p>
            <a:pPr lvl="1"/>
            <a:r>
              <a:rPr lang="sv-SE" dirty="0"/>
              <a:t>Matchändringar</a:t>
            </a:r>
          </a:p>
          <a:p>
            <a:r>
              <a:rPr lang="sv-SE" dirty="0"/>
              <a:t>Deltar vid ledarträffar</a:t>
            </a:r>
          </a:p>
          <a:p>
            <a:r>
              <a:rPr lang="sv-SE" dirty="0"/>
              <a:t>Ansvarar tillsammans med lagansvarig för P13 för att ledarnas grupp i </a:t>
            </a:r>
            <a:r>
              <a:rPr lang="sv-SE" dirty="0" err="1"/>
              <a:t>Supertext</a:t>
            </a:r>
            <a:r>
              <a:rPr lang="sv-SE" dirty="0"/>
              <a:t> hålls uppdaterad</a:t>
            </a:r>
          </a:p>
          <a:p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788C7A1-5E95-64A7-353A-F52C3C272E31}"/>
              </a:ext>
            </a:extLst>
          </p:cNvPr>
          <p:cNvSpPr txBox="1"/>
          <p:nvPr/>
        </p:nvSpPr>
        <p:spPr>
          <a:xfrm>
            <a:off x="6037004" y="1204160"/>
            <a:ext cx="1390164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Fredrik Fält</a:t>
            </a:r>
          </a:p>
        </p:txBody>
      </p:sp>
    </p:spTree>
    <p:extLst>
      <p:ext uri="{BB962C8B-B14F-4D97-AF65-F5344CB8AC3E}">
        <p14:creationId xmlns:p14="http://schemas.microsoft.com/office/powerpoint/2010/main" val="41021049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Administration (1+1 person)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Ansvarar för lagets sida på laget.se;</a:t>
            </a:r>
          </a:p>
          <a:p>
            <a:pPr lvl="1"/>
            <a:r>
              <a:rPr lang="sv-SE" dirty="0"/>
              <a:t>Aktivitetskalender</a:t>
            </a:r>
          </a:p>
          <a:p>
            <a:pPr lvl="1"/>
            <a:r>
              <a:rPr lang="sv-SE" dirty="0"/>
              <a:t>Kallelse till träningar</a:t>
            </a:r>
          </a:p>
          <a:p>
            <a:pPr lvl="1"/>
            <a:r>
              <a:rPr lang="sv-SE" dirty="0"/>
              <a:t>Närvarorapportering</a:t>
            </a:r>
          </a:p>
          <a:p>
            <a:pPr lvl="1"/>
            <a:r>
              <a:rPr lang="sv-SE" dirty="0"/>
              <a:t>Medlemsregister</a:t>
            </a:r>
          </a:p>
          <a:p>
            <a:pPr lvl="1"/>
            <a:r>
              <a:rPr lang="sv-SE" dirty="0"/>
              <a:t>Nyheter</a:t>
            </a:r>
          </a:p>
          <a:p>
            <a:pPr lvl="1"/>
            <a:r>
              <a:rPr lang="sv-SE" dirty="0"/>
              <a:t>Matchreferat</a:t>
            </a:r>
          </a:p>
          <a:p>
            <a:pPr lvl="1"/>
            <a:r>
              <a:rPr lang="sv-SE" dirty="0"/>
              <a:t>Utskick</a:t>
            </a:r>
          </a:p>
          <a:p>
            <a:pPr lvl="1"/>
            <a:r>
              <a:rPr lang="sv-SE" dirty="0"/>
              <a:t>Introduktion av nya användare</a:t>
            </a:r>
          </a:p>
          <a:p>
            <a:r>
              <a:rPr lang="sv-SE" dirty="0"/>
              <a:t>Ansvarar för lagets föräldragrupp i </a:t>
            </a:r>
            <a:r>
              <a:rPr lang="sv-SE" dirty="0" err="1"/>
              <a:t>Supertext</a:t>
            </a:r>
            <a:r>
              <a:rPr lang="sv-SE" dirty="0"/>
              <a:t>;</a:t>
            </a:r>
          </a:p>
          <a:p>
            <a:pPr lvl="1"/>
            <a:r>
              <a:rPr lang="sv-SE" dirty="0"/>
              <a:t>Medlemslista</a:t>
            </a:r>
          </a:p>
          <a:p>
            <a:pPr lvl="1"/>
            <a:r>
              <a:rPr lang="sv-SE" dirty="0"/>
              <a:t>Utskick av information från föreningen t ex arbetsdagar</a:t>
            </a:r>
          </a:p>
          <a:p>
            <a:pPr lvl="1"/>
            <a:r>
              <a:rPr lang="sv-SE" dirty="0"/>
              <a:t>Utskick av information från lagansvarig t ex ändringar av matchtider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03B93C5B-A5D6-C77B-949F-0B292959DC21}"/>
              </a:ext>
            </a:extLst>
          </p:cNvPr>
          <p:cNvSpPr txBox="1"/>
          <p:nvPr/>
        </p:nvSpPr>
        <p:spPr>
          <a:xfrm>
            <a:off x="6988726" y="1179294"/>
            <a:ext cx="2323225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Fredrik Fält</a:t>
            </a:r>
          </a:p>
          <a:p>
            <a:r>
              <a:rPr lang="sv-SE" dirty="0">
                <a:solidFill>
                  <a:srgbClr val="FF0000"/>
                </a:solidFill>
              </a:rPr>
              <a:t>Mattias </a:t>
            </a:r>
            <a:r>
              <a:rPr lang="sv-SE" dirty="0" err="1">
                <a:solidFill>
                  <a:srgbClr val="FF0000"/>
                </a:solidFill>
              </a:rPr>
              <a:t>Bulun</a:t>
            </a:r>
            <a:r>
              <a:rPr lang="sv-SE" dirty="0">
                <a:solidFill>
                  <a:srgbClr val="FF0000"/>
                </a:solidFill>
              </a:rPr>
              <a:t> (reserv)</a:t>
            </a:r>
          </a:p>
        </p:txBody>
      </p:sp>
    </p:spTree>
    <p:extLst>
      <p:ext uri="{BB962C8B-B14F-4D97-AF65-F5344CB8AC3E}">
        <p14:creationId xmlns:p14="http://schemas.microsoft.com/office/powerpoint/2010/main" val="517114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Cafeteriaansvarig (1 person)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Ansvarar för</a:t>
            </a:r>
          </a:p>
          <a:p>
            <a:pPr lvl="1"/>
            <a:r>
              <a:rPr lang="sv-SE" dirty="0"/>
              <a:t>Fördelning av cafeteriatider mellan föräldrarna vid lagets hemmamatcher och tilldelad A-lagsmatch</a:t>
            </a:r>
          </a:p>
          <a:p>
            <a:pPr lvl="1"/>
            <a:r>
              <a:rPr lang="sv-SE" dirty="0"/>
              <a:t>Information till föräldrarna om hur det är tänkt att cafeterian ska skötas</a:t>
            </a:r>
          </a:p>
          <a:p>
            <a:pPr lvl="1"/>
            <a:r>
              <a:rPr lang="sv-SE" dirty="0"/>
              <a:t>Organisering av extra aktiviteter t ex avslutningar</a:t>
            </a:r>
          </a:p>
          <a:p>
            <a:pPr lvl="1"/>
            <a:r>
              <a:rPr lang="sv-SE" dirty="0"/>
              <a:t>Kontakt med föreningens cafeteriaansvarige (</a:t>
            </a:r>
            <a:r>
              <a:rPr lang="sv-SE" dirty="0" err="1"/>
              <a:t>Aneta</a:t>
            </a:r>
            <a:r>
              <a:rPr lang="sv-SE" dirty="0"/>
              <a:t> </a:t>
            </a:r>
            <a:r>
              <a:rPr lang="sv-SE" dirty="0" err="1"/>
              <a:t>Szerypo</a:t>
            </a:r>
            <a:r>
              <a:rPr lang="sv-SE" dirty="0"/>
              <a:t>)</a:t>
            </a:r>
          </a:p>
          <a:p>
            <a:pPr lvl="1"/>
            <a:r>
              <a:rPr lang="sv-SE" dirty="0"/>
              <a:t>Kontakt med övriga lags cafeteriaansvariga vad gäller t ex byte av dag, extra aktiviteter mm</a:t>
            </a:r>
          </a:p>
          <a:p>
            <a:r>
              <a:rPr lang="sv-SE" dirty="0"/>
              <a:t>Kontaktperson för föräldrar vid byten av cafeteriapass</a:t>
            </a:r>
          </a:p>
          <a:p>
            <a:pPr lvl="1"/>
            <a:r>
              <a:rPr lang="sv-SE" dirty="0"/>
              <a:t>Den enskilde föräldern ansvarar för att ersättare finns!</a:t>
            </a:r>
          </a:p>
          <a:p>
            <a:pPr lvl="1"/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272B1299-B030-F27B-4817-AF196A23062B}"/>
              </a:ext>
            </a:extLst>
          </p:cNvPr>
          <p:cNvSpPr txBox="1"/>
          <p:nvPr/>
        </p:nvSpPr>
        <p:spPr>
          <a:xfrm>
            <a:off x="6988726" y="1321358"/>
            <a:ext cx="213661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Mattias Forsell</a:t>
            </a:r>
          </a:p>
        </p:txBody>
      </p:sp>
    </p:spTree>
    <p:extLst>
      <p:ext uri="{BB962C8B-B14F-4D97-AF65-F5344CB8AC3E}">
        <p14:creationId xmlns:p14="http://schemas.microsoft.com/office/powerpoint/2010/main" val="42264601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Planansvarig (1 person)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Ansvarar för att</a:t>
            </a:r>
          </a:p>
          <a:p>
            <a:pPr lvl="1"/>
            <a:r>
              <a:rPr lang="sv-SE" dirty="0"/>
              <a:t>Mål tas fram och bort vid match</a:t>
            </a:r>
          </a:p>
          <a:p>
            <a:pPr lvl="1"/>
            <a:r>
              <a:rPr lang="sv-SE" dirty="0"/>
              <a:t>Koner sätts ut och tas bort vid match (30x20 m + mittlinje)</a:t>
            </a:r>
          </a:p>
          <a:p>
            <a:pPr lvl="1"/>
            <a:r>
              <a:rPr lang="sv-SE" dirty="0"/>
              <a:t>”Bollkallar” finns vid respektive mål vid match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AEB6568-1731-7D26-F088-AE971DD5F9FF}"/>
              </a:ext>
            </a:extLst>
          </p:cNvPr>
          <p:cNvSpPr txBox="1"/>
          <p:nvPr/>
        </p:nvSpPr>
        <p:spPr>
          <a:xfrm>
            <a:off x="6522196" y="1229025"/>
            <a:ext cx="223623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Vakant, dvs sköts av personer på plats vid match</a:t>
            </a:r>
          </a:p>
        </p:txBody>
      </p:sp>
    </p:spTree>
    <p:extLst>
      <p:ext uri="{BB962C8B-B14F-4D97-AF65-F5344CB8AC3E}">
        <p14:creationId xmlns:p14="http://schemas.microsoft.com/office/powerpoint/2010/main" val="6759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Förälder (≥1 person/spelare)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Rätt tid, rätt plats, rätt utrustning</a:t>
            </a:r>
          </a:p>
          <a:p>
            <a:r>
              <a:rPr lang="sv-SE" dirty="0"/>
              <a:t>Hjälper till vid träningar och matcher, t ex hämtar bollar, tar fram/bort mål</a:t>
            </a:r>
          </a:p>
          <a:p>
            <a:r>
              <a:rPr lang="sv-SE" dirty="0"/>
              <a:t>Tvättar matchställ</a:t>
            </a:r>
          </a:p>
          <a:p>
            <a:r>
              <a:rPr lang="sv-SE" dirty="0"/>
              <a:t>Är på plats, eller ordnar ersättare, vid tilldelad cafeteriatid</a:t>
            </a:r>
          </a:p>
          <a:p>
            <a:r>
              <a:rPr lang="sv-SE" dirty="0"/>
              <a:t>Svarar på kallelser till träningar och matcher</a:t>
            </a:r>
          </a:p>
        </p:txBody>
      </p:sp>
    </p:spTree>
    <p:extLst>
      <p:ext uri="{BB962C8B-B14F-4D97-AF65-F5344CB8AC3E}">
        <p14:creationId xmlns:p14="http://schemas.microsoft.com/office/powerpoint/2010/main" val="2814662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6882DD-1F8D-EA86-B140-1C242FAA0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Träningstider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5E2FE4A-0A25-B9A5-035E-61241370A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Måndag 17.45 – 19.00</a:t>
            </a:r>
          </a:p>
          <a:p>
            <a:r>
              <a:rPr lang="sv-SE" dirty="0"/>
              <a:t>Onsdag 17.45 – 19.00</a:t>
            </a:r>
          </a:p>
          <a:p>
            <a:endParaRPr lang="sv-SE" dirty="0"/>
          </a:p>
          <a:p>
            <a:r>
              <a:rPr lang="sv-SE" dirty="0"/>
              <a:t>Alternativa tider:</a:t>
            </a:r>
          </a:p>
          <a:p>
            <a:pPr lvl="1"/>
            <a:r>
              <a:rPr lang="sv-SE" dirty="0"/>
              <a:t>Måndag 17.00 – 19.00 (förslagsvis 17.45 – 19.00)</a:t>
            </a:r>
          </a:p>
          <a:p>
            <a:pPr lvl="1"/>
            <a:r>
              <a:rPr lang="sv-SE" dirty="0"/>
              <a:t>Torsdag</a:t>
            </a:r>
          </a:p>
          <a:p>
            <a:endParaRPr lang="sv-SE" dirty="0">
              <a:highlight>
                <a:srgbClr val="FF0000"/>
              </a:highlight>
            </a:endParaRPr>
          </a:p>
          <a:p>
            <a:r>
              <a:rPr lang="sv-SE" dirty="0"/>
              <a:t>Start v. 31 (mån 1/8)</a:t>
            </a:r>
          </a:p>
          <a:p>
            <a:r>
              <a:rPr lang="sv-SE" dirty="0"/>
              <a:t>Preliminärt avslutning v. 42 (</a:t>
            </a:r>
            <a:r>
              <a:rPr lang="sv-SE" dirty="0" err="1"/>
              <a:t>ons</a:t>
            </a:r>
            <a:r>
              <a:rPr lang="sv-SE" dirty="0"/>
              <a:t> 19/10)</a:t>
            </a:r>
          </a:p>
          <a:p>
            <a:r>
              <a:rPr lang="sv-SE" dirty="0"/>
              <a:t>Kallelse till träning skickas varje vecka, normalt söndag kväll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A2E82DA5-63FD-D85D-450F-5E2E2DA90156}"/>
              </a:ext>
            </a:extLst>
          </p:cNvPr>
          <p:cNvSpPr txBox="1"/>
          <p:nvPr/>
        </p:nvSpPr>
        <p:spPr>
          <a:xfrm>
            <a:off x="5075853" y="1539551"/>
            <a:ext cx="405881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Om man tycker att det är för mycket med två träningar per vecka får man gärna prioritera onsdagsträningen.</a:t>
            </a:r>
          </a:p>
        </p:txBody>
      </p:sp>
      <p:cxnSp>
        <p:nvCxnSpPr>
          <p:cNvPr id="6" name="Rak koppling 5">
            <a:extLst>
              <a:ext uri="{FF2B5EF4-FFF2-40B4-BE49-F238E27FC236}">
                <a16:creationId xmlns:a16="http://schemas.microsoft.com/office/drawing/2014/main" id="{5086005A-1225-4BE6-6C85-BEEBCA9F064D}"/>
              </a:ext>
            </a:extLst>
          </p:cNvPr>
          <p:cNvCxnSpPr/>
          <p:nvPr/>
        </p:nvCxnSpPr>
        <p:spPr>
          <a:xfrm flipV="1">
            <a:off x="681038" y="3107094"/>
            <a:ext cx="5915705" cy="1035698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DDB36D20-15DA-C1C3-5BE0-BABCE88F6486}"/>
              </a:ext>
            </a:extLst>
          </p:cNvPr>
          <p:cNvCxnSpPr>
            <a:cxnSpLocks/>
          </p:cNvCxnSpPr>
          <p:nvPr/>
        </p:nvCxnSpPr>
        <p:spPr>
          <a:xfrm>
            <a:off x="821094" y="3107094"/>
            <a:ext cx="5952930" cy="1129004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5239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0721EB3-2DC0-D1E6-BCB9-B3F877793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Höstens matcher/cup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05DCCBF-E907-E756-6904-9B9922F334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2126258"/>
            <a:ext cx="4175788" cy="3535462"/>
          </a:xfrm>
        </p:spPr>
        <p:txBody>
          <a:bodyPr>
            <a:normAutofit lnSpcReduction="10000"/>
          </a:bodyPr>
          <a:lstStyle/>
          <a:p>
            <a:r>
              <a:rPr lang="sv-SE" sz="2000" dirty="0"/>
              <a:t>28/8 (sö) 	Älvängen – Surte</a:t>
            </a:r>
          </a:p>
          <a:p>
            <a:r>
              <a:rPr lang="sv-SE" sz="2000" dirty="0"/>
              <a:t>4/9 (sö)	Surte – Ytterby</a:t>
            </a:r>
          </a:p>
          <a:p>
            <a:r>
              <a:rPr lang="sv-SE" sz="2000" dirty="0"/>
              <a:t>11/9 (sö) 	Kareby – Surte</a:t>
            </a:r>
          </a:p>
          <a:p>
            <a:r>
              <a:rPr lang="sv-SE" sz="2000" dirty="0">
                <a:highlight>
                  <a:srgbClr val="C0C0C0"/>
                </a:highlight>
              </a:rPr>
              <a:t>17/9 (lö)	Kungälv – Surte</a:t>
            </a:r>
          </a:p>
          <a:p>
            <a:r>
              <a:rPr lang="sv-SE" sz="2000" dirty="0"/>
              <a:t>25/9 (sö)	Surte – Ahlafors</a:t>
            </a:r>
          </a:p>
          <a:p>
            <a:r>
              <a:rPr lang="sv-SE" sz="2000" dirty="0"/>
              <a:t>1/10 (lö)	Nödinge – Surte</a:t>
            </a:r>
          </a:p>
          <a:p>
            <a:r>
              <a:rPr lang="sv-SE" sz="2000" dirty="0"/>
              <a:t>9/10 (sö)	Surte – Romelanda</a:t>
            </a:r>
          </a:p>
          <a:p>
            <a:endParaRPr lang="sv-SE" sz="2000" dirty="0"/>
          </a:p>
          <a:p>
            <a:pPr marL="0" indent="0">
              <a:buNone/>
            </a:pPr>
            <a:r>
              <a:rPr lang="sv-SE" sz="2000" dirty="0"/>
              <a:t>Cafeteria vid hemmamatch!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9C7C3DF4-F195-E8F4-4125-5C78D73B380E}"/>
              </a:ext>
            </a:extLst>
          </p:cNvPr>
          <p:cNvSpPr txBox="1">
            <a:spLocks/>
          </p:cNvSpPr>
          <p:nvPr/>
        </p:nvSpPr>
        <p:spPr>
          <a:xfrm>
            <a:off x="5049175" y="2126258"/>
            <a:ext cx="4047755" cy="3535462"/>
          </a:xfrm>
          <a:prstGeom prst="rect">
            <a:avLst/>
          </a:prstGeom>
        </p:spPr>
        <p:txBody>
          <a:bodyPr vert="horz" lIns="74295" tIns="37148" rIns="74295" bIns="37148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1072800" algn="l"/>
                <a:tab pos="1706400" algn="l"/>
              </a:tabLst>
            </a:pPr>
            <a:r>
              <a:rPr lang="sv-SE" sz="2000" dirty="0"/>
              <a:t>17/9 (lö)	Attityd Cup, Härryda</a:t>
            </a:r>
            <a:br>
              <a:rPr lang="sv-SE" sz="2000" dirty="0"/>
            </a:br>
            <a:r>
              <a:rPr lang="sv-SE" sz="2000" dirty="0"/>
              <a:t>	https://attitydcup.cups.nu</a:t>
            </a:r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46227C2B-94B3-E165-D4DD-1A6C487DB145}"/>
              </a:ext>
            </a:extLst>
          </p:cNvPr>
          <p:cNvSpPr txBox="1"/>
          <p:nvPr/>
        </p:nvSpPr>
        <p:spPr>
          <a:xfrm>
            <a:off x="5436734" y="2970659"/>
            <a:ext cx="405881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Fredrik kollar möjligheten att ställa upp med ett F14-lag i Attityd cup (sön 18/9)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5BB6FDE3-0BBC-124D-848C-4DB244D65DCF}"/>
              </a:ext>
            </a:extLst>
          </p:cNvPr>
          <p:cNvSpPr txBox="1"/>
          <p:nvPr/>
        </p:nvSpPr>
        <p:spPr>
          <a:xfrm>
            <a:off x="5365199" y="4052558"/>
            <a:ext cx="2780425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Den här matchen kommer att flyttas </a:t>
            </a:r>
            <a:r>
              <a:rPr lang="sv-SE" dirty="0" err="1">
                <a:solidFill>
                  <a:srgbClr val="FF0000"/>
                </a:solidFill>
              </a:rPr>
              <a:t>pga</a:t>
            </a:r>
            <a:r>
              <a:rPr lang="sv-SE" dirty="0">
                <a:solidFill>
                  <a:srgbClr val="FF0000"/>
                </a:solidFill>
              </a:rPr>
              <a:t> cupen.</a:t>
            </a:r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1430B444-5C28-9674-C8C0-5B6F79F65A12}"/>
              </a:ext>
            </a:extLst>
          </p:cNvPr>
          <p:cNvCxnSpPr/>
          <p:nvPr/>
        </p:nvCxnSpPr>
        <p:spPr>
          <a:xfrm flipH="1" flipV="1">
            <a:off x="4338735" y="3429000"/>
            <a:ext cx="1097999" cy="623558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846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CF5E97-81A5-093E-181B-40F63764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A9C4D15-068F-C707-07EE-5284B5D966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12/8 (fr)	A-lagsmatch mot Kärra</a:t>
            </a:r>
          </a:p>
          <a:p>
            <a:pPr lvl="1"/>
            <a:r>
              <a:rPr lang="sv-SE" dirty="0"/>
              <a:t>Maskotar</a:t>
            </a:r>
          </a:p>
          <a:p>
            <a:pPr lvl="1"/>
            <a:r>
              <a:rPr lang="sv-SE" dirty="0"/>
              <a:t>Cafeteria</a:t>
            </a:r>
          </a:p>
          <a:p>
            <a:pPr lvl="1"/>
            <a:r>
              <a:rPr lang="sv-SE" dirty="0"/>
              <a:t>Grill</a:t>
            </a:r>
          </a:p>
          <a:p>
            <a:pPr lvl="1"/>
            <a:r>
              <a:rPr lang="sv-SE" dirty="0"/>
              <a:t>Matchvärd</a:t>
            </a:r>
          </a:p>
          <a:p>
            <a:pPr lvl="1"/>
            <a:r>
              <a:rPr lang="sv-SE" dirty="0"/>
              <a:t>Parkering</a:t>
            </a:r>
          </a:p>
          <a:p>
            <a:endParaRPr lang="sv-SE" dirty="0"/>
          </a:p>
          <a:p>
            <a:r>
              <a:rPr lang="sv-SE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291824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4A772C-5E39-D8DE-FB1D-B52B717A8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8AB54B0-9700-9C96-69E4-2A2F79C15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800" dirty="0"/>
              <a:t>https:// </a:t>
            </a:r>
            <a:r>
              <a:rPr lang="sv-SE" sz="2800" dirty="0">
                <a:hlinkClick r:id="rId2"/>
              </a:rPr>
              <a:t>www.laget.se/SurteISF1314</a:t>
            </a:r>
            <a:r>
              <a:rPr lang="sv-SE" sz="2800" dirty="0"/>
              <a:t> alternativt </a:t>
            </a:r>
            <a:r>
              <a:rPr lang="sv-SE" sz="2800" dirty="0" err="1"/>
              <a:t>appen</a:t>
            </a:r>
            <a:r>
              <a:rPr lang="sv-SE" sz="2800" dirty="0"/>
              <a:t> laget.se</a:t>
            </a:r>
          </a:p>
          <a:p>
            <a:endParaRPr lang="sv-SE" dirty="0"/>
          </a:p>
          <a:p>
            <a:r>
              <a:rPr lang="sv-SE" dirty="0" err="1"/>
              <a:t>Supertext</a:t>
            </a:r>
            <a:r>
              <a:rPr lang="sv-SE" dirty="0"/>
              <a:t>; </a:t>
            </a:r>
            <a:r>
              <a:rPr lang="sv-SE" i="1" dirty="0"/>
              <a:t>Surte IS F13/14</a:t>
            </a:r>
            <a:endParaRPr lang="sv-SE" dirty="0"/>
          </a:p>
          <a:p>
            <a:pPr lvl="1"/>
            <a:r>
              <a:rPr lang="sv-SE" dirty="0"/>
              <a:t>Genom att trycka på gruppen så får man upp en lista på medlemmar och kan skicka meddelande till enskilda personer.</a:t>
            </a:r>
          </a:p>
          <a:p>
            <a:pPr lvl="1"/>
            <a:r>
              <a:rPr lang="sv-SE" dirty="0"/>
              <a:t>Saknar man </a:t>
            </a:r>
            <a:r>
              <a:rPr lang="sv-SE" dirty="0" err="1"/>
              <a:t>appen</a:t>
            </a:r>
            <a:r>
              <a:rPr lang="sv-SE" dirty="0"/>
              <a:t> så får man SMS</a:t>
            </a:r>
          </a:p>
        </p:txBody>
      </p:sp>
    </p:spTree>
    <p:extLst>
      <p:ext uri="{BB962C8B-B14F-4D97-AF65-F5344CB8AC3E}">
        <p14:creationId xmlns:p14="http://schemas.microsoft.com/office/powerpoint/2010/main" val="37982426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EF28DB-8CF6-B279-63C2-E829B4A91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Kallelse till match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89C5A7-02B9-8AF8-0F73-4FE1732A6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5-mot-5</a:t>
            </a:r>
          </a:p>
          <a:p>
            <a:r>
              <a:rPr lang="sv-SE" dirty="0"/>
              <a:t>GFF: 7 spelare (avbytare -&gt; anfallare -&gt; back -&gt; avbytare)</a:t>
            </a:r>
          </a:p>
          <a:p>
            <a:r>
              <a:rPr lang="sv-SE" dirty="0"/>
              <a:t>9 spelare (hela laget byter samtidigt, halva tiden var)</a:t>
            </a:r>
          </a:p>
          <a:p>
            <a:r>
              <a:rPr lang="sv-SE" dirty="0"/>
              <a:t>13 spelare (hela laget byter samtidigt, 1/3 tiden var)</a:t>
            </a:r>
          </a:p>
          <a:p>
            <a:pPr marL="0" indent="0">
              <a:buNone/>
            </a:pPr>
            <a:endParaRPr lang="sv-SE" dirty="0"/>
          </a:p>
          <a:p>
            <a:r>
              <a:rPr lang="sv-SE" dirty="0"/>
              <a:t>Kallelse till match skickas normalt efter onsdagsträningen</a:t>
            </a:r>
          </a:p>
        </p:txBody>
      </p:sp>
      <p:sp>
        <p:nvSpPr>
          <p:cNvPr id="4" name="Ellips 3">
            <a:extLst>
              <a:ext uri="{FF2B5EF4-FFF2-40B4-BE49-F238E27FC236}">
                <a16:creationId xmlns:a16="http://schemas.microsoft.com/office/drawing/2014/main" id="{38C44B8F-8BA3-7724-CA95-FBC9D6024ADD}"/>
              </a:ext>
            </a:extLst>
          </p:cNvPr>
          <p:cNvSpPr/>
          <p:nvPr/>
        </p:nvSpPr>
        <p:spPr>
          <a:xfrm>
            <a:off x="522514" y="3303037"/>
            <a:ext cx="8201608" cy="643811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0277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8E33194-1443-8E26-9814-386A0BA05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Roller i laget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93DA08B-07CD-0EF3-E5C6-25C57E9ABC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Tränare</a:t>
            </a:r>
          </a:p>
          <a:p>
            <a:r>
              <a:rPr lang="sv-SE" dirty="0"/>
              <a:t>Hjälptränare</a:t>
            </a:r>
          </a:p>
          <a:p>
            <a:r>
              <a:rPr lang="sv-SE" dirty="0"/>
              <a:t>Lagansvarig</a:t>
            </a:r>
          </a:p>
          <a:p>
            <a:r>
              <a:rPr lang="sv-SE" dirty="0"/>
              <a:t>Administration</a:t>
            </a:r>
          </a:p>
          <a:p>
            <a:r>
              <a:rPr lang="sv-SE" dirty="0"/>
              <a:t>Cafeteriaansvarig</a:t>
            </a:r>
          </a:p>
          <a:p>
            <a:r>
              <a:rPr lang="sv-SE" dirty="0"/>
              <a:t>Planansvarig</a:t>
            </a:r>
          </a:p>
          <a:p>
            <a:r>
              <a:rPr lang="sv-SE" dirty="0"/>
              <a:t>Förälder</a:t>
            </a:r>
          </a:p>
        </p:txBody>
      </p:sp>
    </p:spTree>
    <p:extLst>
      <p:ext uri="{BB962C8B-B14F-4D97-AF65-F5344CB8AC3E}">
        <p14:creationId xmlns:p14="http://schemas.microsoft.com/office/powerpoint/2010/main" val="3895767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Tränare (1 person)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Ansvarar för att planera tjejernas träningar</a:t>
            </a:r>
          </a:p>
          <a:p>
            <a:r>
              <a:rPr lang="sv-SE" dirty="0"/>
              <a:t>Leder träningarna</a:t>
            </a:r>
          </a:p>
          <a:p>
            <a:r>
              <a:rPr lang="sv-SE" dirty="0"/>
              <a:t>Ansvarar för lagets spelstruktur</a:t>
            </a:r>
          </a:p>
          <a:p>
            <a:r>
              <a:rPr lang="sv-SE" dirty="0"/>
              <a:t>Tar tillsammans med hjälptränare och lagansvarig ut spelare inför match</a:t>
            </a:r>
          </a:p>
          <a:p>
            <a:r>
              <a:rPr lang="sv-SE" dirty="0"/>
              <a:t>Leder laget vid match</a:t>
            </a:r>
          </a:p>
          <a:p>
            <a:r>
              <a:rPr lang="sv-SE" dirty="0"/>
              <a:t>Deltar vid behov vid ledarträffar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5A286594-7C7F-2298-9A52-7C75E033A07D}"/>
              </a:ext>
            </a:extLst>
          </p:cNvPr>
          <p:cNvSpPr txBox="1"/>
          <p:nvPr/>
        </p:nvSpPr>
        <p:spPr>
          <a:xfrm>
            <a:off x="5075950" y="681037"/>
            <a:ext cx="182870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Mattias Lindmark</a:t>
            </a:r>
          </a:p>
        </p:txBody>
      </p:sp>
    </p:spTree>
    <p:extLst>
      <p:ext uri="{BB962C8B-B14F-4D97-AF65-F5344CB8AC3E}">
        <p14:creationId xmlns:p14="http://schemas.microsoft.com/office/powerpoint/2010/main" val="224379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5821A4-2262-518B-5941-C1643D902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Hjälptränare (1-2 personer)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2DDE419-A7C2-65B8-DB32-0671854DB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Stöttar tränaren vid träningar, t ex med att sätta ut mål/koner</a:t>
            </a:r>
          </a:p>
          <a:p>
            <a:r>
              <a:rPr lang="sv-SE" dirty="0"/>
              <a:t>Leder i samråd med tränaren övningar på träningarna</a:t>
            </a:r>
          </a:p>
          <a:p>
            <a:r>
              <a:rPr lang="sv-SE" dirty="0"/>
              <a:t>Tar tillsammans med tränare och lagansvarig ut spelare inför match</a:t>
            </a:r>
          </a:p>
          <a:p>
            <a:r>
              <a:rPr lang="sv-SE" dirty="0"/>
              <a:t>Deltar vid behov vid ledarträffar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8AAD66EE-F7FE-AE4A-2EEE-0F1944A2D5BB}"/>
              </a:ext>
            </a:extLst>
          </p:cNvPr>
          <p:cNvSpPr txBox="1"/>
          <p:nvPr/>
        </p:nvSpPr>
        <p:spPr>
          <a:xfrm>
            <a:off x="6988726" y="1179294"/>
            <a:ext cx="2136613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v-SE" dirty="0">
                <a:solidFill>
                  <a:srgbClr val="FF0000"/>
                </a:solidFill>
              </a:rPr>
              <a:t>Mauricio Hultgren</a:t>
            </a:r>
          </a:p>
          <a:p>
            <a:r>
              <a:rPr lang="sv-SE" dirty="0">
                <a:solidFill>
                  <a:srgbClr val="FF0000"/>
                </a:solidFill>
              </a:rPr>
              <a:t>Fredrik Fält</a:t>
            </a:r>
          </a:p>
        </p:txBody>
      </p:sp>
    </p:spTree>
    <p:extLst>
      <p:ext uri="{BB962C8B-B14F-4D97-AF65-F5344CB8AC3E}">
        <p14:creationId xmlns:p14="http://schemas.microsoft.com/office/powerpoint/2010/main" val="715407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1692</TotalTime>
  <Words>697</Words>
  <Application>Microsoft Office PowerPoint</Application>
  <PresentationFormat>A4 (210 x 297 mm)</PresentationFormat>
  <Paragraphs>126</Paragraphs>
  <Slides>14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Office-tema</vt:lpstr>
      <vt:lpstr>Surte IS F13/14</vt:lpstr>
      <vt:lpstr>Träningstider</vt:lpstr>
      <vt:lpstr>Höstens matcher/cup</vt:lpstr>
      <vt:lpstr>Övriga aktiviteter</vt:lpstr>
      <vt:lpstr>Kommunikation</vt:lpstr>
      <vt:lpstr>Kallelse till match</vt:lpstr>
      <vt:lpstr>Roller i laget</vt:lpstr>
      <vt:lpstr>Tränare (1 person)</vt:lpstr>
      <vt:lpstr>Hjälptränare (1-2 personer)</vt:lpstr>
      <vt:lpstr>Lagansvarig (1 person)</vt:lpstr>
      <vt:lpstr>Administration (1+1 person)</vt:lpstr>
      <vt:lpstr>Cafeteriaansvarig (1 person)</vt:lpstr>
      <vt:lpstr>Planansvarig (1 person)</vt:lpstr>
      <vt:lpstr>Förälder (≥1 person/spelare)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Surte IS F13/14</dc:title>
  <dc:creator>Fredrik Fält</dc:creator>
  <cp:lastModifiedBy>Fredrik Fält</cp:lastModifiedBy>
  <cp:revision>2</cp:revision>
  <dcterms:created xsi:type="dcterms:W3CDTF">2022-06-27T20:51:05Z</dcterms:created>
  <dcterms:modified xsi:type="dcterms:W3CDTF">2022-08-18T20:30:25Z</dcterms:modified>
</cp:coreProperties>
</file>