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906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0929"/>
  </p:normalViewPr>
  <p:slideViewPr>
    <p:cSldViewPr>
      <p:cViewPr varScale="1">
        <p:scale>
          <a:sx n="103" d="100"/>
          <a:sy n="103" d="100"/>
        </p:scale>
        <p:origin x="7848" y="12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0BB4087-0878-4E53-AE29-8EAB322D632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52CAFD7-D7A1-49B7-8C61-907E2BE33A6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 altLang="sv-SE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25CE0A32-F41E-4304-8649-708B5DAF81B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C0943F3-F72D-4286-BAD2-9B409619AF5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797A0D-67E8-4D38-ACC1-CC6EF64D0FD9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4C164-8EA7-4923-933B-49A025B84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053FB7-0A73-4F04-AEED-BDF5CA636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826FC-47A8-4A7D-9FAE-3BE99E91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64BE1-AC07-478C-917D-51A97859E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BD200-3C54-4AB3-8186-740394C3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60511-20CD-4E75-A2D6-68036B97A7C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7749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68065-693E-425E-A6ED-9893E5767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2446D0-BA19-4B77-94FD-D7DDAE640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CCFCD-F3BF-4DF4-A854-7F8684DDB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25774-3890-4F91-AA27-05A0C626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2412B-A868-49DF-9387-9BA0D990B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79A206-288F-41A8-8C6F-701CE843732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5490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0B1803-4186-440F-8168-0F5DAB2264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BB5351-6F17-4840-82F8-2A1D340BF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4523D-9966-42B9-AC81-F7B971C69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EB385-47C6-4699-BDD1-0AF5CFDB3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0B8C1-2BE8-4D9F-A8C3-6BBACCB49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95D79-62A3-4639-8F5F-77964814D1F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70092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A6243-D0B1-464E-BB41-7CF08B50E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D95C3-7AAE-4705-963F-1DAFCC2AB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6913E-2B7E-48C7-B0E9-06EBD6E7C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74A5A-91EC-4766-934B-7EDA47E0E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6DAE1-3D00-46DB-8ECB-97136E56E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A6369-2886-43CB-ACE7-70DC19AA02F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73366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A0F91-E407-430C-A836-CED1305AC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3A1C-0859-4958-A186-2FA966E6B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FA2B4-1790-4818-9FB7-4387801B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350DF-50F8-4AEA-8F4B-263778EF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1F7E8-D7C8-4691-91E9-95591286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E2ED8-141B-44D1-984A-3568F2203C2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14658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DA05A-28E7-41CE-AC4C-1161D7AEC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A9C84-6CB8-4B5A-A4AE-F46C0C103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EED0E-946F-466A-AD4F-C2D8DA1E4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BA17A3-E253-449B-BCA9-FDE4060D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FFA36-4AD2-4DE6-B7EA-62CAFB35D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51929-7195-42BA-B6CC-E9E439C88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9EAB3-8698-40B4-8F59-0968C6131FD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65356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0E95A-704E-4402-9168-F252CA9C6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33974-58AE-45B0-B023-6A3F9B28E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7CD086-B7B6-4734-9B17-9DB6B0FA17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057769-D832-4F29-8AD7-62D9FD6315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3387C2-6C36-4481-A443-D407EC0688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2592B7-28EA-49D8-A02B-F6510205B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320AA1-9A1B-421F-8C12-FF747001E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1DA651-05CB-493A-BA3E-CB9D26B9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23AA2-30CB-4CA6-B2C5-0E73A278227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346841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D1F62-26BF-4B1E-9F04-9893A0926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B8951-FC28-4C9E-A334-77B530A5F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3D2863-F51D-4C39-A067-4CBE41BA8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C353A6-F6A2-4CEF-9FD9-A5476CB0D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6EBBF-2718-4367-AC3A-1E0D3E08B369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50168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74BEAE-9C14-4D77-8253-499B0B77D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94FC99-F592-4F87-84BB-D0DA93CFC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6F722-1817-42D5-BA52-F792A3ACF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0E97A-3545-4D4F-9752-0977BC71FAF7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52530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3A880-CF62-4BBD-8EAD-88D843A41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60DBC-342D-4FF0-BD1B-0519EABAB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2713BD-A4BB-4E08-B057-02AFF0551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062B1-118E-4776-A89A-C4FBE5F13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FF7D11-1ACC-4736-A8A1-DAC411CC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E1E294-AD8B-4CB7-8AEC-7D6D8A04C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E78DE-4C1D-4609-9974-68465AA8B0D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39230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1ED65-4A8A-4718-AA5D-2B6A6BB43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4B4660-8EA0-4FDF-8C06-CACDAE1C12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0575A-5DA8-4159-8185-129295E39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7A9F6-DEDE-4AD6-AD82-EFC8617A1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BE6B1-C180-493B-853D-6910D3B73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alt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D12F6C-8B90-45AF-A144-AC251759E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45CDC-6E05-4374-B3EE-C2F7D3E70D5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92236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DDEB169-9869-43DE-B836-7BD6D7404B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bakgrundsrubriken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6814081-67D7-4D18-A473-5D9F16A79E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A25A3FB-5765-4280-8FB2-2B717C4476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v-SE" altLang="sv-S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066D799-E3E3-4227-8737-E7BDAC9FF8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v-SE" altLang="sv-S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5FB5DE6-4435-43BA-98AF-7BA66BB4CD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57BA6AE-6F4D-4712-9463-FB2D5689D36E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C4926291-17F3-4EB0-955E-8D2215410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133" y="2433112"/>
            <a:ext cx="5857734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sv-SE" altLang="sv-SE" sz="1200" dirty="0">
              <a:latin typeface="Arial Black" panose="020B0A04020102020204" pitchFamily="34" charset="0"/>
            </a:endParaRPr>
          </a:p>
          <a:p>
            <a:pPr>
              <a:spcBef>
                <a:spcPct val="50000"/>
              </a:spcBef>
            </a:pPr>
            <a:r>
              <a:rPr lang="sv-SE" altLang="sv-SE" dirty="0">
                <a:latin typeface="Arial Black" panose="020B0A04020102020204" pitchFamily="34" charset="0"/>
              </a:rPr>
              <a:t>Endast medlemmar i Surahammars Skytteförening samt dess särskilt inbjudna äga tillträde till skjutbanan.</a:t>
            </a:r>
          </a:p>
          <a:p>
            <a:pPr>
              <a:spcBef>
                <a:spcPct val="50000"/>
              </a:spcBef>
            </a:pPr>
            <a:endParaRPr lang="sv-SE" altLang="sv-SE" sz="800" dirty="0">
              <a:latin typeface="Arial Black" panose="020B0A04020102020204" pitchFamily="34" charset="0"/>
            </a:endParaRPr>
          </a:p>
          <a:p>
            <a:pPr>
              <a:spcBef>
                <a:spcPct val="50000"/>
              </a:spcBef>
            </a:pPr>
            <a:r>
              <a:rPr lang="sv-SE" altLang="sv-SE" dirty="0">
                <a:latin typeface="Arial Black" panose="020B0A04020102020204" pitchFamily="34" charset="0"/>
              </a:rPr>
              <a:t>Gällande skjuttider: </a:t>
            </a:r>
            <a:br>
              <a:rPr lang="sv-SE" altLang="sv-SE" dirty="0">
                <a:latin typeface="Arial Black" panose="020B0A04020102020204" pitchFamily="34" charset="0"/>
              </a:rPr>
            </a:br>
            <a:r>
              <a:rPr lang="sv-SE" altLang="sv-SE" dirty="0">
                <a:latin typeface="Arial Black" panose="020B0A04020102020204" pitchFamily="34" charset="0"/>
              </a:rPr>
              <a:t>Vardagar kl. 08:00 – 20:00.</a:t>
            </a:r>
            <a:br>
              <a:rPr lang="sv-SE" altLang="sv-SE" dirty="0">
                <a:latin typeface="Arial Black" panose="020B0A04020102020204" pitchFamily="34" charset="0"/>
              </a:rPr>
            </a:br>
            <a:r>
              <a:rPr lang="sv-SE" altLang="sv-SE" dirty="0">
                <a:latin typeface="Arial Black" panose="020B0A04020102020204" pitchFamily="34" charset="0"/>
              </a:rPr>
              <a:t>Lördagar, Söndagar samt helgdagar kl. 09:00 – 19:00.</a:t>
            </a:r>
          </a:p>
          <a:p>
            <a:pPr>
              <a:spcBef>
                <a:spcPct val="50000"/>
              </a:spcBef>
            </a:pPr>
            <a:endParaRPr lang="sv-SE" altLang="sv-SE" dirty="0">
              <a:latin typeface="Arial Black" panose="020B0A04020102020204" pitchFamily="34" charset="0"/>
            </a:endParaRPr>
          </a:p>
          <a:p>
            <a:pPr>
              <a:spcBef>
                <a:spcPct val="50000"/>
              </a:spcBef>
            </a:pPr>
            <a:endParaRPr lang="sv-SE" altLang="sv-SE" sz="1200" dirty="0">
              <a:latin typeface="Arial Black" panose="020B0A04020102020204" pitchFamily="34" charset="0"/>
            </a:endParaRPr>
          </a:p>
          <a:p>
            <a:pPr>
              <a:spcBef>
                <a:spcPct val="50000"/>
              </a:spcBef>
            </a:pPr>
            <a:endParaRPr lang="sv-SE" altLang="sv-SE" dirty="0">
              <a:latin typeface="Arial Black" panose="020B0A04020102020204" pitchFamily="34" charset="0"/>
            </a:endParaRP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2BEA8A9-AE01-4717-98F6-592B6A460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6248400" cy="6629400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DF9CA0DD-A8BF-4338-B8D3-6CE2D2EE5219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7315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B60B86-B8DF-4625-B88B-D5A6F52B5417}"/>
              </a:ext>
            </a:extLst>
          </p:cNvPr>
          <p:cNvSpPr txBox="1"/>
          <p:nvPr/>
        </p:nvSpPr>
        <p:spPr>
          <a:xfrm>
            <a:off x="2432744" y="867534"/>
            <a:ext cx="39479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altLang="sv-SE" sz="2800" b="1" dirty="0">
                <a:latin typeface="Arial Black" panose="020B0A04020102020204" pitchFamily="34" charset="0"/>
              </a:rPr>
              <a:t>Välkommen till Surahammars skjutbana.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578FBC-8388-4084-81E2-E396F1DD2EC5}"/>
              </a:ext>
            </a:extLst>
          </p:cNvPr>
          <p:cNvSpPr txBox="1"/>
          <p:nvPr/>
        </p:nvSpPr>
        <p:spPr>
          <a:xfrm>
            <a:off x="500133" y="6193217"/>
            <a:ext cx="594022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sv-SE" altLang="sv-SE" sz="1400" dirty="0">
                <a:latin typeface="Arial Black" panose="020B0A04020102020204" pitchFamily="34" charset="0"/>
              </a:rPr>
              <a:t>Styrelsen Surahammars </a:t>
            </a:r>
            <a:r>
              <a:rPr lang="sv-SE" altLang="sv-SE" sz="1400" dirty="0" err="1">
                <a:latin typeface="Arial Black" panose="020B0A04020102020204" pitchFamily="34" charset="0"/>
              </a:rPr>
              <a:t>Skf</a:t>
            </a:r>
            <a:r>
              <a:rPr lang="sv-SE" altLang="sv-SE" sz="1400" dirty="0">
                <a:latin typeface="Arial Black" panose="020B0A040201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sv-SE" altLang="sv-SE" sz="1400" dirty="0">
                <a:latin typeface="Arial Black" panose="020B0A04020102020204" pitchFamily="34" charset="0"/>
              </a:rPr>
              <a:t>E-post: styrelsen@surahammarsskytteforening.se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A513788-EE4A-4F08-8DA8-A3DB448D7F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74" y="465304"/>
            <a:ext cx="1955470" cy="196780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00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A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1671</TotalTime>
  <Words>53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Times New Roman</vt:lpstr>
      <vt:lpstr>Standardformgivning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H. Johansson</dc:creator>
  <cp:lastModifiedBy>Tony H. Johansson</cp:lastModifiedBy>
  <cp:revision>14</cp:revision>
  <dcterms:created xsi:type="dcterms:W3CDTF">1601-01-01T00:00:00Z</dcterms:created>
  <dcterms:modified xsi:type="dcterms:W3CDTF">2021-07-05T15:08:24Z</dcterms:modified>
</cp:coreProperties>
</file>