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E8CF9-9369-41F5-A040-7DD2B3A67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F5DED-C75A-4459-A6A8-740E5A970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701A1-27DC-403B-A8AE-9958938B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60AFE-98B8-4C58-AC7C-1062B99C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C8388-0FCD-4BFF-9F82-E2E33DD5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71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D377-C4E5-4A87-9408-15583C3BD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FAA94-5729-44FF-AFBD-423EFD232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3E682-C25F-4753-AE00-16AEA5DEC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42BF2-BB70-4EEF-8B11-EB86B1AE7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0CBB0-3730-404E-8D11-40918FC3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120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3C136-1458-4E6A-A9E1-C09341714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D2A44-B485-423E-A3AF-30C0EAF66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27EB3-3B66-4705-8689-93EA83448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86746-85F4-4785-907A-CB7DFA00D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2671B-67A0-4E27-A1D3-2DE7CBE9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6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5FD09-AE84-432A-A022-879FD0854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458E5-B20A-4DA3-AA2A-74DD91D85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9ED37-FF3A-4B45-9CAE-CAE15C755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728D5-2CED-47AE-B01F-91F28916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31249-8365-44C1-BB67-AEFDD36EB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6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0FFB6-D032-4EE0-A072-D74D4EFD7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9DA92-499B-424B-A2B4-6F1A8A4BE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31F35-EEBD-4216-AB19-A2BEF8BC1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3EE1A-ACA8-4627-9328-7ADBB63B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F320C-53F1-4787-B66B-6CC22EAA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497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DA0DF-B447-4804-A139-B4B51805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AF018-3868-4494-9DF9-A7F5DDDE2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E5D05-9BB0-4986-9905-6AAEDEBBA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82604-D0BF-41D3-9C0F-217359127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A535B-EA00-4261-81C6-82AB6595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9A25E-04BD-43CD-ABB6-3817D0AE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777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F7993-80CA-402B-89E0-D9596147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CEED0-829E-423B-9DF4-AA999634C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52CED-00FE-4765-933A-C129C740E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A8D53-CCFD-4493-99A0-0E1C5E8669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1A3603-E160-49D1-9E75-F00B0C2C7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16FC85-8253-4137-913D-840B99E8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02541-D15F-455F-81E3-D4CC6865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08C234-2694-4D6E-9618-7E1746E3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106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4EE1-DD7F-4A5B-AF26-68F2315A6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AA9D95-3DF2-4D4E-B260-6960220C9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E0B4D-450A-47E0-A5A2-A856FA18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03F24-AFA3-4030-B9AE-09086D717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457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3B583-80A2-4432-92A4-B7E0ECD8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C116A9-381F-43B1-861B-383B63A3A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F904B-C44D-4AB7-B01D-E167EBA3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764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275D-2DD1-4892-8FAF-87967958D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D9568-3D5C-4D62-9FE7-4752D856B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AB21-247C-4BF6-B4B1-C112A89E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FB545-A527-4C09-9FF0-DC1F1010C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4B1B57-16D7-42F7-98CB-2F617C9E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21128-568C-4C5F-843C-32B61697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207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2DFDB-2623-4A14-972A-1E351B857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3FE5E5-103A-43B3-AD54-426A2DF63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1174D-A316-48E7-B4BE-322A7CA9D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18E2D-FD5D-4C06-8717-A8D1FA6E0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2F3AA-FB1C-4CB9-AE37-B8ED3973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7D166-E442-4B06-9DFD-610B490A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44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19B62F-F5A9-4BAA-9B93-CC4A25CE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B32A7-0204-4509-A786-79F00DEC0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4A95E-5219-4261-A30F-B2961F00F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EB07D-448A-4D50-B705-2DE177233307}" type="datetimeFigureOut">
              <a:rPr lang="sv-SE" smtClean="0"/>
              <a:t>2022-03-23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54E5-2D6A-4572-AA37-9AEC8F7726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B4D24-F464-488D-A522-E13B6C9E3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2D4D-1F06-4DF6-BA27-94B7E297AD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122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E60AD1AE-493E-4D51-8FC8-BB5F37F45D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026" y="1060409"/>
            <a:ext cx="4572000" cy="4572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635352-F4E7-4FDE-BD38-2D28D1ED9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602" y="5632476"/>
            <a:ext cx="752351" cy="7570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BDA8EB5-254F-4102-B836-E8CB38C4E84F}"/>
              </a:ext>
            </a:extLst>
          </p:cNvPr>
          <p:cNvSpPr txBox="1"/>
          <p:nvPr/>
        </p:nvSpPr>
        <p:spPr>
          <a:xfrm>
            <a:off x="5657481" y="1561533"/>
            <a:ext cx="39348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b="1" dirty="0"/>
              <a:t>OBS! Skjutning pågår</a:t>
            </a:r>
          </a:p>
          <a:p>
            <a:pPr algn="ctr"/>
            <a:r>
              <a:rPr lang="sv-SE" sz="5400" b="1" dirty="0"/>
              <a:t>längre ner!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1D9D82-C570-40AA-9A52-1A9BFAEF6FE4}"/>
              </a:ext>
            </a:extLst>
          </p:cNvPr>
          <p:cNvSpPr txBox="1"/>
          <p:nvPr/>
        </p:nvSpPr>
        <p:spPr>
          <a:xfrm>
            <a:off x="3847604" y="5826329"/>
            <a:ext cx="484484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sv-SE" dirty="0"/>
              <a:t>E-post: styrelsen@surahammarsskytteforening.se</a:t>
            </a:r>
          </a:p>
        </p:txBody>
      </p:sp>
    </p:spTree>
    <p:extLst>
      <p:ext uri="{BB962C8B-B14F-4D97-AF65-F5344CB8AC3E}">
        <p14:creationId xmlns:p14="http://schemas.microsoft.com/office/powerpoint/2010/main" val="26004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H. Johansson</dc:creator>
  <cp:lastModifiedBy>Tony H. Johansson</cp:lastModifiedBy>
  <cp:revision>2</cp:revision>
  <dcterms:created xsi:type="dcterms:W3CDTF">2022-03-23T14:31:37Z</dcterms:created>
  <dcterms:modified xsi:type="dcterms:W3CDTF">2022-03-23T14:53:01Z</dcterms:modified>
</cp:coreProperties>
</file>