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57" r:id="rId4"/>
    <p:sldId id="261" r:id="rId5"/>
    <p:sldId id="258" r:id="rId6"/>
    <p:sldId id="260" r:id="rId7"/>
    <p:sldId id="264" r:id="rId8"/>
    <p:sldId id="259" r:id="rId9"/>
    <p:sldId id="262"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753" autoAdjust="0"/>
  </p:normalViewPr>
  <p:slideViewPr>
    <p:cSldViewPr snapToGrid="0">
      <p:cViewPr varScale="1">
        <p:scale>
          <a:sx n="100" d="100"/>
          <a:sy n="100" d="100"/>
        </p:scale>
        <p:origin x="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088607-DBBF-49DB-B633-53034CFBA12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sv-SE"/>
        </a:p>
      </dgm:t>
    </dgm:pt>
    <dgm:pt modelId="{624BDE71-5948-4AF2-BDB0-9FFF805FC647}">
      <dgm:prSet phldrT="[Text]" phldr="0"/>
      <dgm:spPr/>
      <dgm:t>
        <a:bodyPr/>
        <a:lstStyle/>
        <a:p>
          <a:r>
            <a:rPr lang="sv-SE" dirty="0"/>
            <a:t>Försvar</a:t>
          </a:r>
        </a:p>
      </dgm:t>
    </dgm:pt>
    <dgm:pt modelId="{38B1CE34-E3E4-445B-AEDA-20253A1B9925}" type="parTrans" cxnId="{DB32E4F6-0A85-406C-BA9F-27BD9FF6C8E7}">
      <dgm:prSet/>
      <dgm:spPr/>
      <dgm:t>
        <a:bodyPr/>
        <a:lstStyle/>
        <a:p>
          <a:endParaRPr lang="sv-SE"/>
        </a:p>
      </dgm:t>
    </dgm:pt>
    <dgm:pt modelId="{C3BF762E-07EA-4571-9B3E-D02290EEB2B1}" type="sibTrans" cxnId="{DB32E4F6-0A85-406C-BA9F-27BD9FF6C8E7}">
      <dgm:prSet/>
      <dgm:spPr/>
      <dgm:t>
        <a:bodyPr/>
        <a:lstStyle/>
        <a:p>
          <a:endParaRPr lang="sv-SE"/>
        </a:p>
      </dgm:t>
    </dgm:pt>
    <dgm:pt modelId="{9DFF6A4A-9CB9-44FF-A8AC-162D10CF6236}">
      <dgm:prSet phldrT="[Text]" phldr="0"/>
      <dgm:spPr/>
      <dgm:t>
        <a:bodyPr/>
        <a:lstStyle/>
        <a:p>
          <a:r>
            <a:rPr lang="sv-SE" dirty="0"/>
            <a:t>Förhindra speluppbyggnad</a:t>
          </a:r>
        </a:p>
      </dgm:t>
    </dgm:pt>
    <dgm:pt modelId="{3A94E04B-96A4-4E55-9CD1-1FC71DC05314}" type="parTrans" cxnId="{8DECB52A-7238-4CF0-B844-3A52F5B1960D}">
      <dgm:prSet/>
      <dgm:spPr/>
      <dgm:t>
        <a:bodyPr/>
        <a:lstStyle/>
        <a:p>
          <a:endParaRPr lang="sv-SE"/>
        </a:p>
      </dgm:t>
    </dgm:pt>
    <dgm:pt modelId="{C468F316-BCA6-44A5-9A69-1E0AB8689921}" type="sibTrans" cxnId="{8DECB52A-7238-4CF0-B844-3A52F5B1960D}">
      <dgm:prSet/>
      <dgm:spPr/>
      <dgm:t>
        <a:bodyPr/>
        <a:lstStyle/>
        <a:p>
          <a:endParaRPr lang="sv-SE"/>
        </a:p>
      </dgm:t>
    </dgm:pt>
    <dgm:pt modelId="{A6D92A37-CEDE-47B0-8392-430F7BA324BC}">
      <dgm:prSet phldrT="[Text]" phldr="0"/>
      <dgm:spPr/>
      <dgm:t>
        <a:bodyPr/>
        <a:lstStyle/>
        <a:p>
          <a:r>
            <a:rPr lang="sv-SE" dirty="0"/>
            <a:t>Förhindra och rädda avslut</a:t>
          </a:r>
        </a:p>
      </dgm:t>
    </dgm:pt>
    <dgm:pt modelId="{C1B69F05-BEF7-4720-A3C5-D244D4CBE281}" type="parTrans" cxnId="{B890A1D8-D41E-4D59-827D-03C09D5A4A54}">
      <dgm:prSet/>
      <dgm:spPr/>
      <dgm:t>
        <a:bodyPr/>
        <a:lstStyle/>
        <a:p>
          <a:endParaRPr lang="sv-SE"/>
        </a:p>
      </dgm:t>
    </dgm:pt>
    <dgm:pt modelId="{1E9E0E1F-4E19-4A0D-ACAB-2DF6AFDA8DC4}" type="sibTrans" cxnId="{B890A1D8-D41E-4D59-827D-03C09D5A4A54}">
      <dgm:prSet/>
      <dgm:spPr/>
      <dgm:t>
        <a:bodyPr/>
        <a:lstStyle/>
        <a:p>
          <a:endParaRPr lang="sv-SE"/>
        </a:p>
      </dgm:t>
    </dgm:pt>
    <dgm:pt modelId="{CB4FDBAC-F960-4214-A62F-E72EF786AB7E}" type="pres">
      <dgm:prSet presAssocID="{3A088607-DBBF-49DB-B633-53034CFBA120}" presName="Name0" presStyleCnt="0">
        <dgm:presLayoutVars>
          <dgm:chPref val="1"/>
          <dgm:dir/>
          <dgm:animOne val="branch"/>
          <dgm:animLvl val="lvl"/>
          <dgm:resizeHandles val="exact"/>
        </dgm:presLayoutVars>
      </dgm:prSet>
      <dgm:spPr/>
    </dgm:pt>
    <dgm:pt modelId="{B0B413E3-A2FB-49E5-BD14-946B5CDEFA9A}" type="pres">
      <dgm:prSet presAssocID="{624BDE71-5948-4AF2-BDB0-9FFF805FC647}" presName="root1" presStyleCnt="0"/>
      <dgm:spPr/>
    </dgm:pt>
    <dgm:pt modelId="{C0D11CCB-4086-45E5-B9F9-CB1A8C7EEB64}" type="pres">
      <dgm:prSet presAssocID="{624BDE71-5948-4AF2-BDB0-9FFF805FC647}" presName="LevelOneTextNode" presStyleLbl="node0" presStyleIdx="0" presStyleCnt="1" custLinFactNeighborY="14217">
        <dgm:presLayoutVars>
          <dgm:chPref val="3"/>
        </dgm:presLayoutVars>
      </dgm:prSet>
      <dgm:spPr/>
    </dgm:pt>
    <dgm:pt modelId="{70C1D1E4-BC95-402B-9858-15C6D3E75D5A}" type="pres">
      <dgm:prSet presAssocID="{624BDE71-5948-4AF2-BDB0-9FFF805FC647}" presName="level2hierChild" presStyleCnt="0"/>
      <dgm:spPr/>
    </dgm:pt>
    <dgm:pt modelId="{1D44C30A-A88B-452F-8F00-A4BCC11CCE9A}" type="pres">
      <dgm:prSet presAssocID="{3A94E04B-96A4-4E55-9CD1-1FC71DC05314}" presName="conn2-1" presStyleLbl="parChTrans1D2" presStyleIdx="0" presStyleCnt="2"/>
      <dgm:spPr/>
    </dgm:pt>
    <dgm:pt modelId="{E781F399-47ED-4D75-9C85-0A9E5DCA7099}" type="pres">
      <dgm:prSet presAssocID="{3A94E04B-96A4-4E55-9CD1-1FC71DC05314}" presName="connTx" presStyleLbl="parChTrans1D2" presStyleIdx="0" presStyleCnt="2"/>
      <dgm:spPr/>
    </dgm:pt>
    <dgm:pt modelId="{56F22C3D-A57E-4430-A02D-67DEC1100357}" type="pres">
      <dgm:prSet presAssocID="{9DFF6A4A-9CB9-44FF-A8AC-162D10CF6236}" presName="root2" presStyleCnt="0"/>
      <dgm:spPr/>
    </dgm:pt>
    <dgm:pt modelId="{D84DD4D2-7E15-4803-BA6C-06EBBEB9560F}" type="pres">
      <dgm:prSet presAssocID="{9DFF6A4A-9CB9-44FF-A8AC-162D10CF6236}" presName="LevelTwoTextNode" presStyleLbl="node2" presStyleIdx="0" presStyleCnt="2">
        <dgm:presLayoutVars>
          <dgm:chPref val="3"/>
        </dgm:presLayoutVars>
      </dgm:prSet>
      <dgm:spPr/>
    </dgm:pt>
    <dgm:pt modelId="{1FF5758B-2818-4BE1-A058-E35A7A5EF83A}" type="pres">
      <dgm:prSet presAssocID="{9DFF6A4A-9CB9-44FF-A8AC-162D10CF6236}" presName="level3hierChild" presStyleCnt="0"/>
      <dgm:spPr/>
    </dgm:pt>
    <dgm:pt modelId="{4DAA7FD2-8C77-4E3E-BB24-8143A0E472A9}" type="pres">
      <dgm:prSet presAssocID="{C1B69F05-BEF7-4720-A3C5-D244D4CBE281}" presName="conn2-1" presStyleLbl="parChTrans1D2" presStyleIdx="1" presStyleCnt="2"/>
      <dgm:spPr/>
    </dgm:pt>
    <dgm:pt modelId="{1DA4604A-9179-421C-B643-B66DCE7CE134}" type="pres">
      <dgm:prSet presAssocID="{C1B69F05-BEF7-4720-A3C5-D244D4CBE281}" presName="connTx" presStyleLbl="parChTrans1D2" presStyleIdx="1" presStyleCnt="2"/>
      <dgm:spPr/>
    </dgm:pt>
    <dgm:pt modelId="{1644D23F-337B-479A-B0D3-D85A5A2973C8}" type="pres">
      <dgm:prSet presAssocID="{A6D92A37-CEDE-47B0-8392-430F7BA324BC}" presName="root2" presStyleCnt="0"/>
      <dgm:spPr/>
    </dgm:pt>
    <dgm:pt modelId="{655CD4F6-9C3C-440B-8839-A273FDACB4DC}" type="pres">
      <dgm:prSet presAssocID="{A6D92A37-CEDE-47B0-8392-430F7BA324BC}" presName="LevelTwoTextNode" presStyleLbl="node2" presStyleIdx="1" presStyleCnt="2">
        <dgm:presLayoutVars>
          <dgm:chPref val="3"/>
        </dgm:presLayoutVars>
      </dgm:prSet>
      <dgm:spPr/>
    </dgm:pt>
    <dgm:pt modelId="{A2F7ABFD-7BC3-4943-90D7-B5C2E5B740E8}" type="pres">
      <dgm:prSet presAssocID="{A6D92A37-CEDE-47B0-8392-430F7BA324BC}" presName="level3hierChild" presStyleCnt="0"/>
      <dgm:spPr/>
    </dgm:pt>
  </dgm:ptLst>
  <dgm:cxnLst>
    <dgm:cxn modelId="{F041CA07-F94C-4403-81D2-3236B113A56F}" type="presOf" srcId="{C1B69F05-BEF7-4720-A3C5-D244D4CBE281}" destId="{1DA4604A-9179-421C-B643-B66DCE7CE134}" srcOrd="1" destOrd="0" presId="urn:microsoft.com/office/officeart/2008/layout/HorizontalMultiLevelHierarchy"/>
    <dgm:cxn modelId="{D3469522-56AD-4882-A19E-F6328ADEF7EE}" type="presOf" srcId="{3A088607-DBBF-49DB-B633-53034CFBA120}" destId="{CB4FDBAC-F960-4214-A62F-E72EF786AB7E}" srcOrd="0" destOrd="0" presId="urn:microsoft.com/office/officeart/2008/layout/HorizontalMultiLevelHierarchy"/>
    <dgm:cxn modelId="{8DECB52A-7238-4CF0-B844-3A52F5B1960D}" srcId="{624BDE71-5948-4AF2-BDB0-9FFF805FC647}" destId="{9DFF6A4A-9CB9-44FF-A8AC-162D10CF6236}" srcOrd="0" destOrd="0" parTransId="{3A94E04B-96A4-4E55-9CD1-1FC71DC05314}" sibTransId="{C468F316-BCA6-44A5-9A69-1E0AB8689921}"/>
    <dgm:cxn modelId="{4B4EEB43-813D-4F51-A332-623B982446FE}" type="presOf" srcId="{3A94E04B-96A4-4E55-9CD1-1FC71DC05314}" destId="{1D44C30A-A88B-452F-8F00-A4BCC11CCE9A}" srcOrd="0" destOrd="0" presId="urn:microsoft.com/office/officeart/2008/layout/HorizontalMultiLevelHierarchy"/>
    <dgm:cxn modelId="{41D377A3-1F04-4FDD-8ECB-C41B53C403B6}" type="presOf" srcId="{A6D92A37-CEDE-47B0-8392-430F7BA324BC}" destId="{655CD4F6-9C3C-440B-8839-A273FDACB4DC}" srcOrd="0" destOrd="0" presId="urn:microsoft.com/office/officeart/2008/layout/HorizontalMultiLevelHierarchy"/>
    <dgm:cxn modelId="{632646AC-D519-4D0B-BD76-584B9A272B82}" type="presOf" srcId="{624BDE71-5948-4AF2-BDB0-9FFF805FC647}" destId="{C0D11CCB-4086-45E5-B9F9-CB1A8C7EEB64}" srcOrd="0" destOrd="0" presId="urn:microsoft.com/office/officeart/2008/layout/HorizontalMultiLevelHierarchy"/>
    <dgm:cxn modelId="{12E784D7-0B2C-49D5-9E61-665F0D787E78}" type="presOf" srcId="{9DFF6A4A-9CB9-44FF-A8AC-162D10CF6236}" destId="{D84DD4D2-7E15-4803-BA6C-06EBBEB9560F}" srcOrd="0" destOrd="0" presId="urn:microsoft.com/office/officeart/2008/layout/HorizontalMultiLevelHierarchy"/>
    <dgm:cxn modelId="{B890A1D8-D41E-4D59-827D-03C09D5A4A54}" srcId="{624BDE71-5948-4AF2-BDB0-9FFF805FC647}" destId="{A6D92A37-CEDE-47B0-8392-430F7BA324BC}" srcOrd="1" destOrd="0" parTransId="{C1B69F05-BEF7-4720-A3C5-D244D4CBE281}" sibTransId="{1E9E0E1F-4E19-4A0D-ACAB-2DF6AFDA8DC4}"/>
    <dgm:cxn modelId="{7F201FDD-1F97-4904-A0BC-AB1CDA9CBF5D}" type="presOf" srcId="{C1B69F05-BEF7-4720-A3C5-D244D4CBE281}" destId="{4DAA7FD2-8C77-4E3E-BB24-8143A0E472A9}" srcOrd="0" destOrd="0" presId="urn:microsoft.com/office/officeart/2008/layout/HorizontalMultiLevelHierarchy"/>
    <dgm:cxn modelId="{6A28B4EB-B15D-436F-960D-30296D482B6C}" type="presOf" srcId="{3A94E04B-96A4-4E55-9CD1-1FC71DC05314}" destId="{E781F399-47ED-4D75-9C85-0A9E5DCA7099}" srcOrd="1" destOrd="0" presId="urn:microsoft.com/office/officeart/2008/layout/HorizontalMultiLevelHierarchy"/>
    <dgm:cxn modelId="{DB32E4F6-0A85-406C-BA9F-27BD9FF6C8E7}" srcId="{3A088607-DBBF-49DB-B633-53034CFBA120}" destId="{624BDE71-5948-4AF2-BDB0-9FFF805FC647}" srcOrd="0" destOrd="0" parTransId="{38B1CE34-E3E4-445B-AEDA-20253A1B9925}" sibTransId="{C3BF762E-07EA-4571-9B3E-D02290EEB2B1}"/>
    <dgm:cxn modelId="{0D836A88-CA7F-43EF-B6A5-74EE31D082A8}" type="presParOf" srcId="{CB4FDBAC-F960-4214-A62F-E72EF786AB7E}" destId="{B0B413E3-A2FB-49E5-BD14-946B5CDEFA9A}" srcOrd="0" destOrd="0" presId="urn:microsoft.com/office/officeart/2008/layout/HorizontalMultiLevelHierarchy"/>
    <dgm:cxn modelId="{E3C5E276-90D6-4709-830F-0C35BCFAC971}" type="presParOf" srcId="{B0B413E3-A2FB-49E5-BD14-946B5CDEFA9A}" destId="{C0D11CCB-4086-45E5-B9F9-CB1A8C7EEB64}" srcOrd="0" destOrd="0" presId="urn:microsoft.com/office/officeart/2008/layout/HorizontalMultiLevelHierarchy"/>
    <dgm:cxn modelId="{EAE01B28-D40C-4B09-B1B5-700E0C85FB31}" type="presParOf" srcId="{B0B413E3-A2FB-49E5-BD14-946B5CDEFA9A}" destId="{70C1D1E4-BC95-402B-9858-15C6D3E75D5A}" srcOrd="1" destOrd="0" presId="urn:microsoft.com/office/officeart/2008/layout/HorizontalMultiLevelHierarchy"/>
    <dgm:cxn modelId="{958CB1E9-5C6D-4D6D-87DC-F2E57249318B}" type="presParOf" srcId="{70C1D1E4-BC95-402B-9858-15C6D3E75D5A}" destId="{1D44C30A-A88B-452F-8F00-A4BCC11CCE9A}" srcOrd="0" destOrd="0" presId="urn:microsoft.com/office/officeart/2008/layout/HorizontalMultiLevelHierarchy"/>
    <dgm:cxn modelId="{62C8A44D-D5BC-4EBC-87FA-C6AC4D9F651B}" type="presParOf" srcId="{1D44C30A-A88B-452F-8F00-A4BCC11CCE9A}" destId="{E781F399-47ED-4D75-9C85-0A9E5DCA7099}" srcOrd="0" destOrd="0" presId="urn:microsoft.com/office/officeart/2008/layout/HorizontalMultiLevelHierarchy"/>
    <dgm:cxn modelId="{D997C1B4-6AE1-44A6-98D1-FF545826005F}" type="presParOf" srcId="{70C1D1E4-BC95-402B-9858-15C6D3E75D5A}" destId="{56F22C3D-A57E-4430-A02D-67DEC1100357}" srcOrd="1" destOrd="0" presId="urn:microsoft.com/office/officeart/2008/layout/HorizontalMultiLevelHierarchy"/>
    <dgm:cxn modelId="{A672E871-ED57-427B-98FE-14FF8310A9E5}" type="presParOf" srcId="{56F22C3D-A57E-4430-A02D-67DEC1100357}" destId="{D84DD4D2-7E15-4803-BA6C-06EBBEB9560F}" srcOrd="0" destOrd="0" presId="urn:microsoft.com/office/officeart/2008/layout/HorizontalMultiLevelHierarchy"/>
    <dgm:cxn modelId="{CD756E4E-29D0-4A6B-A285-DACE1EA0DD25}" type="presParOf" srcId="{56F22C3D-A57E-4430-A02D-67DEC1100357}" destId="{1FF5758B-2818-4BE1-A058-E35A7A5EF83A}" srcOrd="1" destOrd="0" presId="urn:microsoft.com/office/officeart/2008/layout/HorizontalMultiLevelHierarchy"/>
    <dgm:cxn modelId="{824BAC80-BD5A-4FDD-99B4-1AC1FBDD92F7}" type="presParOf" srcId="{70C1D1E4-BC95-402B-9858-15C6D3E75D5A}" destId="{4DAA7FD2-8C77-4E3E-BB24-8143A0E472A9}" srcOrd="2" destOrd="0" presId="urn:microsoft.com/office/officeart/2008/layout/HorizontalMultiLevelHierarchy"/>
    <dgm:cxn modelId="{F7489D1A-DCA5-41B7-BAEC-426C7C6CB7C2}" type="presParOf" srcId="{4DAA7FD2-8C77-4E3E-BB24-8143A0E472A9}" destId="{1DA4604A-9179-421C-B643-B66DCE7CE134}" srcOrd="0" destOrd="0" presId="urn:microsoft.com/office/officeart/2008/layout/HorizontalMultiLevelHierarchy"/>
    <dgm:cxn modelId="{4AD2F651-4924-46C6-A82D-3106E5A4C0DF}" type="presParOf" srcId="{70C1D1E4-BC95-402B-9858-15C6D3E75D5A}" destId="{1644D23F-337B-479A-B0D3-D85A5A2973C8}" srcOrd="3" destOrd="0" presId="urn:microsoft.com/office/officeart/2008/layout/HorizontalMultiLevelHierarchy"/>
    <dgm:cxn modelId="{BB3171E9-1218-4E38-8D40-38416A658FDD}" type="presParOf" srcId="{1644D23F-337B-479A-B0D3-D85A5A2973C8}" destId="{655CD4F6-9C3C-440B-8839-A273FDACB4DC}" srcOrd="0" destOrd="0" presId="urn:microsoft.com/office/officeart/2008/layout/HorizontalMultiLevelHierarchy"/>
    <dgm:cxn modelId="{0BD47DE2-7B69-4843-BA9B-F4EF17C0AC64}" type="presParOf" srcId="{1644D23F-337B-479A-B0D3-D85A5A2973C8}" destId="{A2F7ABFD-7BC3-4943-90D7-B5C2E5B740E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088607-DBBF-49DB-B633-53034CFBA12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sv-SE"/>
        </a:p>
      </dgm:t>
    </dgm:pt>
    <dgm:pt modelId="{624BDE71-5948-4AF2-BDB0-9FFF805FC647}">
      <dgm:prSet phldrT="[Text]" phldr="0"/>
      <dgm:spPr/>
      <dgm:t>
        <a:bodyPr/>
        <a:lstStyle/>
        <a:p>
          <a:r>
            <a:rPr lang="sv-SE" dirty="0"/>
            <a:t>Anfall</a:t>
          </a:r>
        </a:p>
      </dgm:t>
    </dgm:pt>
    <dgm:pt modelId="{38B1CE34-E3E4-445B-AEDA-20253A1B9925}" type="parTrans" cxnId="{DB32E4F6-0A85-406C-BA9F-27BD9FF6C8E7}">
      <dgm:prSet/>
      <dgm:spPr/>
      <dgm:t>
        <a:bodyPr/>
        <a:lstStyle/>
        <a:p>
          <a:endParaRPr lang="sv-SE"/>
        </a:p>
      </dgm:t>
    </dgm:pt>
    <dgm:pt modelId="{C3BF762E-07EA-4571-9B3E-D02290EEB2B1}" type="sibTrans" cxnId="{DB32E4F6-0A85-406C-BA9F-27BD9FF6C8E7}">
      <dgm:prSet/>
      <dgm:spPr/>
      <dgm:t>
        <a:bodyPr/>
        <a:lstStyle/>
        <a:p>
          <a:endParaRPr lang="sv-SE"/>
        </a:p>
      </dgm:t>
    </dgm:pt>
    <dgm:pt modelId="{9DFF6A4A-9CB9-44FF-A8AC-162D10CF6236}">
      <dgm:prSet phldrT="[Text]" phldr="0"/>
      <dgm:spPr/>
      <dgm:t>
        <a:bodyPr/>
        <a:lstStyle/>
        <a:p>
          <a:r>
            <a:rPr lang="sv-SE" dirty="0"/>
            <a:t>Speluppbyggnad</a:t>
          </a:r>
        </a:p>
      </dgm:t>
    </dgm:pt>
    <dgm:pt modelId="{3A94E04B-96A4-4E55-9CD1-1FC71DC05314}" type="parTrans" cxnId="{8DECB52A-7238-4CF0-B844-3A52F5B1960D}">
      <dgm:prSet/>
      <dgm:spPr/>
      <dgm:t>
        <a:bodyPr/>
        <a:lstStyle/>
        <a:p>
          <a:endParaRPr lang="sv-SE"/>
        </a:p>
      </dgm:t>
    </dgm:pt>
    <dgm:pt modelId="{C468F316-BCA6-44A5-9A69-1E0AB8689921}" type="sibTrans" cxnId="{8DECB52A-7238-4CF0-B844-3A52F5B1960D}">
      <dgm:prSet/>
      <dgm:spPr/>
      <dgm:t>
        <a:bodyPr/>
        <a:lstStyle/>
        <a:p>
          <a:endParaRPr lang="sv-SE"/>
        </a:p>
      </dgm:t>
    </dgm:pt>
    <dgm:pt modelId="{A6D92A37-CEDE-47B0-8392-430F7BA324BC}">
      <dgm:prSet phldrT="[Text]" phldr="0"/>
      <dgm:spPr/>
      <dgm:t>
        <a:bodyPr/>
        <a:lstStyle/>
        <a:p>
          <a:r>
            <a:rPr lang="sv-SE" dirty="0"/>
            <a:t>Anfall och komma till avslut</a:t>
          </a:r>
        </a:p>
      </dgm:t>
    </dgm:pt>
    <dgm:pt modelId="{C1B69F05-BEF7-4720-A3C5-D244D4CBE281}" type="parTrans" cxnId="{B890A1D8-D41E-4D59-827D-03C09D5A4A54}">
      <dgm:prSet/>
      <dgm:spPr/>
      <dgm:t>
        <a:bodyPr/>
        <a:lstStyle/>
        <a:p>
          <a:endParaRPr lang="sv-SE"/>
        </a:p>
      </dgm:t>
    </dgm:pt>
    <dgm:pt modelId="{1E9E0E1F-4E19-4A0D-ACAB-2DF6AFDA8DC4}" type="sibTrans" cxnId="{B890A1D8-D41E-4D59-827D-03C09D5A4A54}">
      <dgm:prSet/>
      <dgm:spPr/>
      <dgm:t>
        <a:bodyPr/>
        <a:lstStyle/>
        <a:p>
          <a:endParaRPr lang="sv-SE"/>
        </a:p>
      </dgm:t>
    </dgm:pt>
    <dgm:pt modelId="{CB4FDBAC-F960-4214-A62F-E72EF786AB7E}" type="pres">
      <dgm:prSet presAssocID="{3A088607-DBBF-49DB-B633-53034CFBA120}" presName="Name0" presStyleCnt="0">
        <dgm:presLayoutVars>
          <dgm:chPref val="1"/>
          <dgm:dir/>
          <dgm:animOne val="branch"/>
          <dgm:animLvl val="lvl"/>
          <dgm:resizeHandles val="exact"/>
        </dgm:presLayoutVars>
      </dgm:prSet>
      <dgm:spPr/>
    </dgm:pt>
    <dgm:pt modelId="{B0B413E3-A2FB-49E5-BD14-946B5CDEFA9A}" type="pres">
      <dgm:prSet presAssocID="{624BDE71-5948-4AF2-BDB0-9FFF805FC647}" presName="root1" presStyleCnt="0"/>
      <dgm:spPr/>
    </dgm:pt>
    <dgm:pt modelId="{C0D11CCB-4086-45E5-B9F9-CB1A8C7EEB64}" type="pres">
      <dgm:prSet presAssocID="{624BDE71-5948-4AF2-BDB0-9FFF805FC647}" presName="LevelOneTextNode" presStyleLbl="node0" presStyleIdx="0" presStyleCnt="1">
        <dgm:presLayoutVars>
          <dgm:chPref val="3"/>
        </dgm:presLayoutVars>
      </dgm:prSet>
      <dgm:spPr/>
    </dgm:pt>
    <dgm:pt modelId="{70C1D1E4-BC95-402B-9858-15C6D3E75D5A}" type="pres">
      <dgm:prSet presAssocID="{624BDE71-5948-4AF2-BDB0-9FFF805FC647}" presName="level2hierChild" presStyleCnt="0"/>
      <dgm:spPr/>
    </dgm:pt>
    <dgm:pt modelId="{1D44C30A-A88B-452F-8F00-A4BCC11CCE9A}" type="pres">
      <dgm:prSet presAssocID="{3A94E04B-96A4-4E55-9CD1-1FC71DC05314}" presName="conn2-1" presStyleLbl="parChTrans1D2" presStyleIdx="0" presStyleCnt="2"/>
      <dgm:spPr/>
    </dgm:pt>
    <dgm:pt modelId="{E781F399-47ED-4D75-9C85-0A9E5DCA7099}" type="pres">
      <dgm:prSet presAssocID="{3A94E04B-96A4-4E55-9CD1-1FC71DC05314}" presName="connTx" presStyleLbl="parChTrans1D2" presStyleIdx="0" presStyleCnt="2"/>
      <dgm:spPr/>
    </dgm:pt>
    <dgm:pt modelId="{56F22C3D-A57E-4430-A02D-67DEC1100357}" type="pres">
      <dgm:prSet presAssocID="{9DFF6A4A-9CB9-44FF-A8AC-162D10CF6236}" presName="root2" presStyleCnt="0"/>
      <dgm:spPr/>
    </dgm:pt>
    <dgm:pt modelId="{D84DD4D2-7E15-4803-BA6C-06EBBEB9560F}" type="pres">
      <dgm:prSet presAssocID="{9DFF6A4A-9CB9-44FF-A8AC-162D10CF6236}" presName="LevelTwoTextNode" presStyleLbl="node2" presStyleIdx="0" presStyleCnt="2">
        <dgm:presLayoutVars>
          <dgm:chPref val="3"/>
        </dgm:presLayoutVars>
      </dgm:prSet>
      <dgm:spPr/>
    </dgm:pt>
    <dgm:pt modelId="{1FF5758B-2818-4BE1-A058-E35A7A5EF83A}" type="pres">
      <dgm:prSet presAssocID="{9DFF6A4A-9CB9-44FF-A8AC-162D10CF6236}" presName="level3hierChild" presStyleCnt="0"/>
      <dgm:spPr/>
    </dgm:pt>
    <dgm:pt modelId="{4DAA7FD2-8C77-4E3E-BB24-8143A0E472A9}" type="pres">
      <dgm:prSet presAssocID="{C1B69F05-BEF7-4720-A3C5-D244D4CBE281}" presName="conn2-1" presStyleLbl="parChTrans1D2" presStyleIdx="1" presStyleCnt="2"/>
      <dgm:spPr/>
    </dgm:pt>
    <dgm:pt modelId="{1DA4604A-9179-421C-B643-B66DCE7CE134}" type="pres">
      <dgm:prSet presAssocID="{C1B69F05-BEF7-4720-A3C5-D244D4CBE281}" presName="connTx" presStyleLbl="parChTrans1D2" presStyleIdx="1" presStyleCnt="2"/>
      <dgm:spPr/>
    </dgm:pt>
    <dgm:pt modelId="{1644D23F-337B-479A-B0D3-D85A5A2973C8}" type="pres">
      <dgm:prSet presAssocID="{A6D92A37-CEDE-47B0-8392-430F7BA324BC}" presName="root2" presStyleCnt="0"/>
      <dgm:spPr/>
    </dgm:pt>
    <dgm:pt modelId="{655CD4F6-9C3C-440B-8839-A273FDACB4DC}" type="pres">
      <dgm:prSet presAssocID="{A6D92A37-CEDE-47B0-8392-430F7BA324BC}" presName="LevelTwoTextNode" presStyleLbl="node2" presStyleIdx="1" presStyleCnt="2">
        <dgm:presLayoutVars>
          <dgm:chPref val="3"/>
        </dgm:presLayoutVars>
      </dgm:prSet>
      <dgm:spPr/>
    </dgm:pt>
    <dgm:pt modelId="{A2F7ABFD-7BC3-4943-90D7-B5C2E5B740E8}" type="pres">
      <dgm:prSet presAssocID="{A6D92A37-CEDE-47B0-8392-430F7BA324BC}" presName="level3hierChild" presStyleCnt="0"/>
      <dgm:spPr/>
    </dgm:pt>
  </dgm:ptLst>
  <dgm:cxnLst>
    <dgm:cxn modelId="{F041CA07-F94C-4403-81D2-3236B113A56F}" type="presOf" srcId="{C1B69F05-BEF7-4720-A3C5-D244D4CBE281}" destId="{1DA4604A-9179-421C-B643-B66DCE7CE134}" srcOrd="1" destOrd="0" presId="urn:microsoft.com/office/officeart/2008/layout/HorizontalMultiLevelHierarchy"/>
    <dgm:cxn modelId="{D3469522-56AD-4882-A19E-F6328ADEF7EE}" type="presOf" srcId="{3A088607-DBBF-49DB-B633-53034CFBA120}" destId="{CB4FDBAC-F960-4214-A62F-E72EF786AB7E}" srcOrd="0" destOrd="0" presId="urn:microsoft.com/office/officeart/2008/layout/HorizontalMultiLevelHierarchy"/>
    <dgm:cxn modelId="{8DECB52A-7238-4CF0-B844-3A52F5B1960D}" srcId="{624BDE71-5948-4AF2-BDB0-9FFF805FC647}" destId="{9DFF6A4A-9CB9-44FF-A8AC-162D10CF6236}" srcOrd="0" destOrd="0" parTransId="{3A94E04B-96A4-4E55-9CD1-1FC71DC05314}" sibTransId="{C468F316-BCA6-44A5-9A69-1E0AB8689921}"/>
    <dgm:cxn modelId="{4B4EEB43-813D-4F51-A332-623B982446FE}" type="presOf" srcId="{3A94E04B-96A4-4E55-9CD1-1FC71DC05314}" destId="{1D44C30A-A88B-452F-8F00-A4BCC11CCE9A}" srcOrd="0" destOrd="0" presId="urn:microsoft.com/office/officeart/2008/layout/HorizontalMultiLevelHierarchy"/>
    <dgm:cxn modelId="{41D377A3-1F04-4FDD-8ECB-C41B53C403B6}" type="presOf" srcId="{A6D92A37-CEDE-47B0-8392-430F7BA324BC}" destId="{655CD4F6-9C3C-440B-8839-A273FDACB4DC}" srcOrd="0" destOrd="0" presId="urn:microsoft.com/office/officeart/2008/layout/HorizontalMultiLevelHierarchy"/>
    <dgm:cxn modelId="{632646AC-D519-4D0B-BD76-584B9A272B82}" type="presOf" srcId="{624BDE71-5948-4AF2-BDB0-9FFF805FC647}" destId="{C0D11CCB-4086-45E5-B9F9-CB1A8C7EEB64}" srcOrd="0" destOrd="0" presId="urn:microsoft.com/office/officeart/2008/layout/HorizontalMultiLevelHierarchy"/>
    <dgm:cxn modelId="{12E784D7-0B2C-49D5-9E61-665F0D787E78}" type="presOf" srcId="{9DFF6A4A-9CB9-44FF-A8AC-162D10CF6236}" destId="{D84DD4D2-7E15-4803-BA6C-06EBBEB9560F}" srcOrd="0" destOrd="0" presId="urn:microsoft.com/office/officeart/2008/layout/HorizontalMultiLevelHierarchy"/>
    <dgm:cxn modelId="{B890A1D8-D41E-4D59-827D-03C09D5A4A54}" srcId="{624BDE71-5948-4AF2-BDB0-9FFF805FC647}" destId="{A6D92A37-CEDE-47B0-8392-430F7BA324BC}" srcOrd="1" destOrd="0" parTransId="{C1B69F05-BEF7-4720-A3C5-D244D4CBE281}" sibTransId="{1E9E0E1F-4E19-4A0D-ACAB-2DF6AFDA8DC4}"/>
    <dgm:cxn modelId="{7F201FDD-1F97-4904-A0BC-AB1CDA9CBF5D}" type="presOf" srcId="{C1B69F05-BEF7-4720-A3C5-D244D4CBE281}" destId="{4DAA7FD2-8C77-4E3E-BB24-8143A0E472A9}" srcOrd="0" destOrd="0" presId="urn:microsoft.com/office/officeart/2008/layout/HorizontalMultiLevelHierarchy"/>
    <dgm:cxn modelId="{6A28B4EB-B15D-436F-960D-30296D482B6C}" type="presOf" srcId="{3A94E04B-96A4-4E55-9CD1-1FC71DC05314}" destId="{E781F399-47ED-4D75-9C85-0A9E5DCA7099}" srcOrd="1" destOrd="0" presId="urn:microsoft.com/office/officeart/2008/layout/HorizontalMultiLevelHierarchy"/>
    <dgm:cxn modelId="{DB32E4F6-0A85-406C-BA9F-27BD9FF6C8E7}" srcId="{3A088607-DBBF-49DB-B633-53034CFBA120}" destId="{624BDE71-5948-4AF2-BDB0-9FFF805FC647}" srcOrd="0" destOrd="0" parTransId="{38B1CE34-E3E4-445B-AEDA-20253A1B9925}" sibTransId="{C3BF762E-07EA-4571-9B3E-D02290EEB2B1}"/>
    <dgm:cxn modelId="{0D836A88-CA7F-43EF-B6A5-74EE31D082A8}" type="presParOf" srcId="{CB4FDBAC-F960-4214-A62F-E72EF786AB7E}" destId="{B0B413E3-A2FB-49E5-BD14-946B5CDEFA9A}" srcOrd="0" destOrd="0" presId="urn:microsoft.com/office/officeart/2008/layout/HorizontalMultiLevelHierarchy"/>
    <dgm:cxn modelId="{E3C5E276-90D6-4709-830F-0C35BCFAC971}" type="presParOf" srcId="{B0B413E3-A2FB-49E5-BD14-946B5CDEFA9A}" destId="{C0D11CCB-4086-45E5-B9F9-CB1A8C7EEB64}" srcOrd="0" destOrd="0" presId="urn:microsoft.com/office/officeart/2008/layout/HorizontalMultiLevelHierarchy"/>
    <dgm:cxn modelId="{EAE01B28-D40C-4B09-B1B5-700E0C85FB31}" type="presParOf" srcId="{B0B413E3-A2FB-49E5-BD14-946B5CDEFA9A}" destId="{70C1D1E4-BC95-402B-9858-15C6D3E75D5A}" srcOrd="1" destOrd="0" presId="urn:microsoft.com/office/officeart/2008/layout/HorizontalMultiLevelHierarchy"/>
    <dgm:cxn modelId="{958CB1E9-5C6D-4D6D-87DC-F2E57249318B}" type="presParOf" srcId="{70C1D1E4-BC95-402B-9858-15C6D3E75D5A}" destId="{1D44C30A-A88B-452F-8F00-A4BCC11CCE9A}" srcOrd="0" destOrd="0" presId="urn:microsoft.com/office/officeart/2008/layout/HorizontalMultiLevelHierarchy"/>
    <dgm:cxn modelId="{62C8A44D-D5BC-4EBC-87FA-C6AC4D9F651B}" type="presParOf" srcId="{1D44C30A-A88B-452F-8F00-A4BCC11CCE9A}" destId="{E781F399-47ED-4D75-9C85-0A9E5DCA7099}" srcOrd="0" destOrd="0" presId="urn:microsoft.com/office/officeart/2008/layout/HorizontalMultiLevelHierarchy"/>
    <dgm:cxn modelId="{D997C1B4-6AE1-44A6-98D1-FF545826005F}" type="presParOf" srcId="{70C1D1E4-BC95-402B-9858-15C6D3E75D5A}" destId="{56F22C3D-A57E-4430-A02D-67DEC1100357}" srcOrd="1" destOrd="0" presId="urn:microsoft.com/office/officeart/2008/layout/HorizontalMultiLevelHierarchy"/>
    <dgm:cxn modelId="{A672E871-ED57-427B-98FE-14FF8310A9E5}" type="presParOf" srcId="{56F22C3D-A57E-4430-A02D-67DEC1100357}" destId="{D84DD4D2-7E15-4803-BA6C-06EBBEB9560F}" srcOrd="0" destOrd="0" presId="urn:microsoft.com/office/officeart/2008/layout/HorizontalMultiLevelHierarchy"/>
    <dgm:cxn modelId="{CD756E4E-29D0-4A6B-A285-DACE1EA0DD25}" type="presParOf" srcId="{56F22C3D-A57E-4430-A02D-67DEC1100357}" destId="{1FF5758B-2818-4BE1-A058-E35A7A5EF83A}" srcOrd="1" destOrd="0" presId="urn:microsoft.com/office/officeart/2008/layout/HorizontalMultiLevelHierarchy"/>
    <dgm:cxn modelId="{824BAC80-BD5A-4FDD-99B4-1AC1FBDD92F7}" type="presParOf" srcId="{70C1D1E4-BC95-402B-9858-15C6D3E75D5A}" destId="{4DAA7FD2-8C77-4E3E-BB24-8143A0E472A9}" srcOrd="2" destOrd="0" presId="urn:microsoft.com/office/officeart/2008/layout/HorizontalMultiLevelHierarchy"/>
    <dgm:cxn modelId="{F7489D1A-DCA5-41B7-BAEC-426C7C6CB7C2}" type="presParOf" srcId="{4DAA7FD2-8C77-4E3E-BB24-8143A0E472A9}" destId="{1DA4604A-9179-421C-B643-B66DCE7CE134}" srcOrd="0" destOrd="0" presId="urn:microsoft.com/office/officeart/2008/layout/HorizontalMultiLevelHierarchy"/>
    <dgm:cxn modelId="{4AD2F651-4924-46C6-A82D-3106E5A4C0DF}" type="presParOf" srcId="{70C1D1E4-BC95-402B-9858-15C6D3E75D5A}" destId="{1644D23F-337B-479A-B0D3-D85A5A2973C8}" srcOrd="3" destOrd="0" presId="urn:microsoft.com/office/officeart/2008/layout/HorizontalMultiLevelHierarchy"/>
    <dgm:cxn modelId="{BB3171E9-1218-4E38-8D40-38416A658FDD}" type="presParOf" srcId="{1644D23F-337B-479A-B0D3-D85A5A2973C8}" destId="{655CD4F6-9C3C-440B-8839-A273FDACB4DC}" srcOrd="0" destOrd="0" presId="urn:microsoft.com/office/officeart/2008/layout/HorizontalMultiLevelHierarchy"/>
    <dgm:cxn modelId="{0BD47DE2-7B69-4843-BA9B-F4EF17C0AC64}" type="presParOf" srcId="{1644D23F-337B-479A-B0D3-D85A5A2973C8}" destId="{A2F7ABFD-7BC3-4943-90D7-B5C2E5B740E8}"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AA7FD2-8C77-4E3E-BB24-8143A0E472A9}">
      <dsp:nvSpPr>
        <dsp:cNvPr id="0" name=""/>
        <dsp:cNvSpPr/>
      </dsp:nvSpPr>
      <dsp:spPr>
        <a:xfrm>
          <a:off x="1357119" y="1440434"/>
          <a:ext cx="359071" cy="342103"/>
        </a:xfrm>
        <a:custGeom>
          <a:avLst/>
          <a:gdLst/>
          <a:ahLst/>
          <a:cxnLst/>
          <a:rect l="0" t="0" r="0" b="0"/>
          <a:pathLst>
            <a:path>
              <a:moveTo>
                <a:pt x="0" y="0"/>
              </a:moveTo>
              <a:lnTo>
                <a:pt x="179535" y="0"/>
              </a:lnTo>
              <a:lnTo>
                <a:pt x="179535" y="342103"/>
              </a:lnTo>
              <a:lnTo>
                <a:pt x="359071" y="342103"/>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1524256" y="1599086"/>
        <a:ext cx="24797" cy="24797"/>
      </dsp:txXfrm>
    </dsp:sp>
    <dsp:sp modelId="{1D44C30A-A88B-452F-8F00-A4BCC11CCE9A}">
      <dsp:nvSpPr>
        <dsp:cNvPr id="0" name=""/>
        <dsp:cNvSpPr/>
      </dsp:nvSpPr>
      <dsp:spPr>
        <a:xfrm>
          <a:off x="1357119" y="1098330"/>
          <a:ext cx="359071" cy="342103"/>
        </a:xfrm>
        <a:custGeom>
          <a:avLst/>
          <a:gdLst/>
          <a:ahLst/>
          <a:cxnLst/>
          <a:rect l="0" t="0" r="0" b="0"/>
          <a:pathLst>
            <a:path>
              <a:moveTo>
                <a:pt x="0" y="342103"/>
              </a:moveTo>
              <a:lnTo>
                <a:pt x="179535" y="342103"/>
              </a:lnTo>
              <a:lnTo>
                <a:pt x="179535" y="0"/>
              </a:lnTo>
              <a:lnTo>
                <a:pt x="359071"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1524256" y="1256983"/>
        <a:ext cx="24797" cy="24797"/>
      </dsp:txXfrm>
    </dsp:sp>
    <dsp:sp modelId="{C0D11CCB-4086-45E5-B9F9-CB1A8C7EEB64}">
      <dsp:nvSpPr>
        <dsp:cNvPr id="0" name=""/>
        <dsp:cNvSpPr/>
      </dsp:nvSpPr>
      <dsp:spPr>
        <a:xfrm rot="16200000">
          <a:off x="-356997" y="1166751"/>
          <a:ext cx="2880868"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sv-SE" sz="3500" kern="1200" dirty="0"/>
            <a:t>Försvar</a:t>
          </a:r>
        </a:p>
      </dsp:txBody>
      <dsp:txXfrm>
        <a:off x="-356997" y="1166751"/>
        <a:ext cx="2880868" cy="547364"/>
      </dsp:txXfrm>
    </dsp:sp>
    <dsp:sp modelId="{D84DD4D2-7E15-4803-BA6C-06EBBEB9560F}">
      <dsp:nvSpPr>
        <dsp:cNvPr id="0" name=""/>
        <dsp:cNvSpPr/>
      </dsp:nvSpPr>
      <dsp:spPr>
        <a:xfrm>
          <a:off x="1716190" y="824648"/>
          <a:ext cx="1795356"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sv-SE" sz="1800" kern="1200" dirty="0"/>
            <a:t>Förhindra speluppbyggnad</a:t>
          </a:r>
        </a:p>
      </dsp:txBody>
      <dsp:txXfrm>
        <a:off x="1716190" y="824648"/>
        <a:ext cx="1795356" cy="547364"/>
      </dsp:txXfrm>
    </dsp:sp>
    <dsp:sp modelId="{655CD4F6-9C3C-440B-8839-A273FDACB4DC}">
      <dsp:nvSpPr>
        <dsp:cNvPr id="0" name=""/>
        <dsp:cNvSpPr/>
      </dsp:nvSpPr>
      <dsp:spPr>
        <a:xfrm>
          <a:off x="1716190" y="1508854"/>
          <a:ext cx="1795356"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sv-SE" sz="1800" kern="1200" dirty="0"/>
            <a:t>Förhindra och rädda avslut</a:t>
          </a:r>
        </a:p>
      </dsp:txBody>
      <dsp:txXfrm>
        <a:off x="1716190" y="1508854"/>
        <a:ext cx="1795356" cy="5473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AA7FD2-8C77-4E3E-BB24-8143A0E472A9}">
      <dsp:nvSpPr>
        <dsp:cNvPr id="0" name=""/>
        <dsp:cNvSpPr/>
      </dsp:nvSpPr>
      <dsp:spPr>
        <a:xfrm>
          <a:off x="1357119" y="1440434"/>
          <a:ext cx="359071" cy="342103"/>
        </a:xfrm>
        <a:custGeom>
          <a:avLst/>
          <a:gdLst/>
          <a:ahLst/>
          <a:cxnLst/>
          <a:rect l="0" t="0" r="0" b="0"/>
          <a:pathLst>
            <a:path>
              <a:moveTo>
                <a:pt x="0" y="0"/>
              </a:moveTo>
              <a:lnTo>
                <a:pt x="179535" y="0"/>
              </a:lnTo>
              <a:lnTo>
                <a:pt x="179535" y="342103"/>
              </a:lnTo>
              <a:lnTo>
                <a:pt x="359071" y="342103"/>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1524256" y="1599086"/>
        <a:ext cx="24797" cy="24797"/>
      </dsp:txXfrm>
    </dsp:sp>
    <dsp:sp modelId="{1D44C30A-A88B-452F-8F00-A4BCC11CCE9A}">
      <dsp:nvSpPr>
        <dsp:cNvPr id="0" name=""/>
        <dsp:cNvSpPr/>
      </dsp:nvSpPr>
      <dsp:spPr>
        <a:xfrm>
          <a:off x="1357119" y="1098330"/>
          <a:ext cx="359071" cy="342103"/>
        </a:xfrm>
        <a:custGeom>
          <a:avLst/>
          <a:gdLst/>
          <a:ahLst/>
          <a:cxnLst/>
          <a:rect l="0" t="0" r="0" b="0"/>
          <a:pathLst>
            <a:path>
              <a:moveTo>
                <a:pt x="0" y="342103"/>
              </a:moveTo>
              <a:lnTo>
                <a:pt x="179535" y="342103"/>
              </a:lnTo>
              <a:lnTo>
                <a:pt x="179535" y="0"/>
              </a:lnTo>
              <a:lnTo>
                <a:pt x="359071"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sv-SE" sz="500" kern="1200"/>
        </a:p>
      </dsp:txBody>
      <dsp:txXfrm>
        <a:off x="1524256" y="1256983"/>
        <a:ext cx="24797" cy="24797"/>
      </dsp:txXfrm>
    </dsp:sp>
    <dsp:sp modelId="{C0D11CCB-4086-45E5-B9F9-CB1A8C7EEB64}">
      <dsp:nvSpPr>
        <dsp:cNvPr id="0" name=""/>
        <dsp:cNvSpPr/>
      </dsp:nvSpPr>
      <dsp:spPr>
        <a:xfrm rot="16200000">
          <a:off x="-356997" y="1166751"/>
          <a:ext cx="2880868"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sv-SE" sz="3500" kern="1200" dirty="0"/>
            <a:t>Anfall</a:t>
          </a:r>
        </a:p>
      </dsp:txBody>
      <dsp:txXfrm>
        <a:off x="-356997" y="1166751"/>
        <a:ext cx="2880868" cy="547364"/>
      </dsp:txXfrm>
    </dsp:sp>
    <dsp:sp modelId="{D84DD4D2-7E15-4803-BA6C-06EBBEB9560F}">
      <dsp:nvSpPr>
        <dsp:cNvPr id="0" name=""/>
        <dsp:cNvSpPr/>
      </dsp:nvSpPr>
      <dsp:spPr>
        <a:xfrm>
          <a:off x="1716190" y="824648"/>
          <a:ext cx="1795356"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sv-SE" sz="1800" kern="1200" dirty="0"/>
            <a:t>Speluppbyggnad</a:t>
          </a:r>
        </a:p>
      </dsp:txBody>
      <dsp:txXfrm>
        <a:off x="1716190" y="824648"/>
        <a:ext cx="1795356" cy="547364"/>
      </dsp:txXfrm>
    </dsp:sp>
    <dsp:sp modelId="{655CD4F6-9C3C-440B-8839-A273FDACB4DC}">
      <dsp:nvSpPr>
        <dsp:cNvPr id="0" name=""/>
        <dsp:cNvSpPr/>
      </dsp:nvSpPr>
      <dsp:spPr>
        <a:xfrm>
          <a:off x="1716190" y="1508854"/>
          <a:ext cx="1795356" cy="54736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sv-SE" sz="1800" kern="1200" dirty="0"/>
            <a:t>Anfall och komma till avslut</a:t>
          </a:r>
        </a:p>
      </dsp:txBody>
      <dsp:txXfrm>
        <a:off x="1716190" y="1508854"/>
        <a:ext cx="1795356" cy="547364"/>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92B515-D903-4D18-8928-348665B0F3C2}" type="datetimeFigureOut">
              <a:rPr lang="sv-SE" smtClean="0"/>
              <a:t>2025-10-20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92FE8-D00C-4F46-B1BD-4FADCB166DB9}" type="slidenum">
              <a:rPr lang="sv-SE" smtClean="0"/>
              <a:t>‹#›</a:t>
            </a:fld>
            <a:endParaRPr lang="sv-SE"/>
          </a:p>
        </p:txBody>
      </p:sp>
    </p:spTree>
    <p:extLst>
      <p:ext uri="{BB962C8B-B14F-4D97-AF65-F5344CB8AC3E}">
        <p14:creationId xmlns:p14="http://schemas.microsoft.com/office/powerpoint/2010/main" val="2525503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”Svensk Innebandys Utvecklingsmodell är en modell som främjar individers livslånga intresse för idrottsutövande. Barn och ungdomar som får sin idrottsutbildning inom Svensk Innebandy får möjlighet att känna sig trygga och får uppmuntran att fortsätta utvecklas inom tävlingsidrott och/eller motionsidrott.”</a:t>
            </a:r>
          </a:p>
        </p:txBody>
      </p:sp>
      <p:sp>
        <p:nvSpPr>
          <p:cNvPr id="4" name="Platshållare för bildnummer 3"/>
          <p:cNvSpPr>
            <a:spLocks noGrp="1"/>
          </p:cNvSpPr>
          <p:nvPr>
            <p:ph type="sldNum" sz="quarter" idx="5"/>
          </p:nvPr>
        </p:nvSpPr>
        <p:spPr/>
        <p:txBody>
          <a:bodyPr/>
          <a:lstStyle/>
          <a:p>
            <a:fld id="{05592FE8-D00C-4F46-B1BD-4FADCB166DB9}" type="slidenum">
              <a:rPr lang="sv-SE" smtClean="0"/>
              <a:t>3</a:t>
            </a:fld>
            <a:endParaRPr lang="sv-SE"/>
          </a:p>
        </p:txBody>
      </p:sp>
    </p:spTree>
    <p:extLst>
      <p:ext uri="{BB962C8B-B14F-4D97-AF65-F5344CB8AC3E}">
        <p14:creationId xmlns:p14="http://schemas.microsoft.com/office/powerpoint/2010/main" val="566988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5592FE8-D00C-4F46-B1BD-4FADCB166DB9}" type="slidenum">
              <a:rPr lang="sv-SE" smtClean="0"/>
              <a:t>4</a:t>
            </a:fld>
            <a:endParaRPr lang="sv-SE"/>
          </a:p>
        </p:txBody>
      </p:sp>
    </p:spTree>
    <p:extLst>
      <p:ext uri="{BB962C8B-B14F-4D97-AF65-F5344CB8AC3E}">
        <p14:creationId xmlns:p14="http://schemas.microsoft.com/office/powerpoint/2010/main" val="1727645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F9CA9C-77B0-8C74-9918-FD2BD2164F0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C1F9312-29B0-D87E-E1E8-78C577B9E0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AC9855B-F6E8-4B0B-EFF7-936C764E6384}"/>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35242BD8-AE58-CBE0-4408-84D6B188C4D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D8893A8-7FA2-C3FA-5B17-A5043386A602}"/>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291954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CFD943-F3E7-5704-FDDA-E320346F31D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90D2D22-4935-594A-CADD-4D7002303A46}"/>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0E3524C-EB35-7E5E-7663-2A5D32BCEDBE}"/>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4A483428-AAF6-E0CA-C1F2-A0C7DCB9C8D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E03D04E-F36D-1EE7-7718-8013D410108C}"/>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168272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E83600D-E208-AFBA-571C-A4CA5AC6A4F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1E67936-0C47-29E2-456F-835DEA82B50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0E543B0-7DB5-C9B3-8B0E-6C178B2638F3}"/>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22DBF985-BEF3-42B6-411C-FA03FE8688B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32082BD-F759-2D57-E63F-485CFB25A3CE}"/>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2239090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49A6F2-ACE7-76EA-5860-D975BB83399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DB901BE-9941-B491-7A21-3C1C7AAAE63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0E6132A-651C-9100-4D23-1B9A196F6F15}"/>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EEBBEA5E-AEB8-12C9-86C0-162082D879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EF221F4-090D-5B95-0CA0-F2B14AE6A487}"/>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333732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A851E5-CDC3-D88F-E9CA-31A14549E08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4CC06EF-97C7-0769-85FC-A96F46E9F4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545D579-0256-7FFD-1671-E453A73E606C}"/>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F3C8B26A-8DEA-B5ED-8C10-9E19D5B602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8AC8A21-4A0C-3AB3-D189-7D120D9C00AA}"/>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253073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9A98F8-1988-83BC-655B-703D3261684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4522AB4-EB74-19BD-4C49-36A8133D0F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F46FCF30-8CF9-9D0A-DA87-A2FF0D1237B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48E8BBE-12F4-7D42-2C33-78E841675894}"/>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6" name="Platshållare för sidfot 5">
            <a:extLst>
              <a:ext uri="{FF2B5EF4-FFF2-40B4-BE49-F238E27FC236}">
                <a16:creationId xmlns:a16="http://schemas.microsoft.com/office/drawing/2014/main" id="{3E05ED55-4BE9-C995-29B7-9D00CBBA250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C022C0E-8F8B-081D-97BD-E8F1DB4C6724}"/>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42434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3FD761-5581-1B96-933D-053F38FEBED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5F7AF92-7674-82A7-4349-3CC7390D50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1FCFA26-6E14-EB77-67C1-6C8646116F3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12905B5-9493-3E08-C8D1-7C2AFDFEF2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872FFEF-2C49-DC58-0CD5-7FB1D69BF43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E077529-3485-0881-AF26-F76245AC068D}"/>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8" name="Platshållare för sidfot 7">
            <a:extLst>
              <a:ext uri="{FF2B5EF4-FFF2-40B4-BE49-F238E27FC236}">
                <a16:creationId xmlns:a16="http://schemas.microsoft.com/office/drawing/2014/main" id="{F54328FC-AE27-EAF2-3CBB-5824B3E7CF4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C3E9184-5DBF-C03F-8864-A5EB47F36BAE}"/>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20131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D2927B-2B29-7084-5ED1-F3102608FBA3}"/>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8FC73E-3D8B-A161-2761-A5C1F922CB13}"/>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4" name="Platshållare för sidfot 3">
            <a:extLst>
              <a:ext uri="{FF2B5EF4-FFF2-40B4-BE49-F238E27FC236}">
                <a16:creationId xmlns:a16="http://schemas.microsoft.com/office/drawing/2014/main" id="{4EB1CE71-3765-C10F-A40A-B4218EC8CCD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67BE974-34A2-54F7-A66A-DE6DAD7108C1}"/>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3594553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56B7577-F5E6-0D0F-5BE4-4649FC599673}"/>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3" name="Platshållare för sidfot 2">
            <a:extLst>
              <a:ext uri="{FF2B5EF4-FFF2-40B4-BE49-F238E27FC236}">
                <a16:creationId xmlns:a16="http://schemas.microsoft.com/office/drawing/2014/main" id="{F8E037C2-1405-0599-FB49-BFCA65B17CA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28B4FBFB-202B-C6A8-4F8E-6FAE720C4E73}"/>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1041584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35FD8-AEB8-F535-AC42-C46F8CAB13A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C41A11B-C0DA-4C0D-4B7A-66ABE39290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D4A4FCF-5914-2F0D-18F4-C55B631C7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82837FB-DDE3-3F7D-464D-AC6681D89BF5}"/>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6" name="Platshållare för sidfot 5">
            <a:extLst>
              <a:ext uri="{FF2B5EF4-FFF2-40B4-BE49-F238E27FC236}">
                <a16:creationId xmlns:a16="http://schemas.microsoft.com/office/drawing/2014/main" id="{D87AAC32-8184-0998-871D-F182EAA7EF4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8DA47AE-DC3B-C587-8774-A48318A711A7}"/>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3490099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551550-3FBE-1975-1014-ACE130346B5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F99701-0EEE-D514-A7C6-F5AE74F5EB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7FC7D55-C470-7452-77A2-3C3C58EA3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936CE2C-1846-6B98-72AE-BCB00B6BEE7A}"/>
              </a:ext>
            </a:extLst>
          </p:cNvPr>
          <p:cNvSpPr>
            <a:spLocks noGrp="1"/>
          </p:cNvSpPr>
          <p:nvPr>
            <p:ph type="dt" sz="half" idx="10"/>
          </p:nvPr>
        </p:nvSpPr>
        <p:spPr/>
        <p:txBody>
          <a:bodyPr/>
          <a:lstStyle/>
          <a:p>
            <a:fld id="{02BA4E97-E233-4A10-9D0D-AE7471E6E903}" type="datetimeFigureOut">
              <a:rPr lang="sv-SE" smtClean="0"/>
              <a:t>2025-10-20</a:t>
            </a:fld>
            <a:endParaRPr lang="sv-SE"/>
          </a:p>
        </p:txBody>
      </p:sp>
      <p:sp>
        <p:nvSpPr>
          <p:cNvPr id="6" name="Platshållare för sidfot 5">
            <a:extLst>
              <a:ext uri="{FF2B5EF4-FFF2-40B4-BE49-F238E27FC236}">
                <a16:creationId xmlns:a16="http://schemas.microsoft.com/office/drawing/2014/main" id="{BEDB547F-C818-43C9-DE96-8B9B7987CBC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B07C063-F5D5-73B1-4CA5-633F218C99DF}"/>
              </a:ext>
            </a:extLst>
          </p:cNvPr>
          <p:cNvSpPr>
            <a:spLocks noGrp="1"/>
          </p:cNvSpPr>
          <p:nvPr>
            <p:ph type="sldNum" sz="quarter" idx="12"/>
          </p:nvPr>
        </p:nvSpPr>
        <p:spPr/>
        <p:txBody>
          <a:bodyPr/>
          <a:lstStyle/>
          <a:p>
            <a:fld id="{37FDEF9C-C734-45F8-B341-C41E718C43A4}" type="slidenum">
              <a:rPr lang="sv-SE" smtClean="0"/>
              <a:t>‹#›</a:t>
            </a:fld>
            <a:endParaRPr lang="sv-SE"/>
          </a:p>
        </p:txBody>
      </p:sp>
    </p:spTree>
    <p:extLst>
      <p:ext uri="{BB962C8B-B14F-4D97-AF65-F5344CB8AC3E}">
        <p14:creationId xmlns:p14="http://schemas.microsoft.com/office/powerpoint/2010/main" val="2172695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F35555B-4601-4817-9044-006B6745BD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AD0B1F9-4AE7-739E-4664-2FE2DEEE8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2B0690E-0110-4BD6-3BC2-640350E6BF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BA4E97-E233-4A10-9D0D-AE7471E6E903}" type="datetimeFigureOut">
              <a:rPr lang="sv-SE" smtClean="0"/>
              <a:t>2025-10-20</a:t>
            </a:fld>
            <a:endParaRPr lang="sv-SE"/>
          </a:p>
        </p:txBody>
      </p:sp>
      <p:sp>
        <p:nvSpPr>
          <p:cNvPr id="5" name="Platshållare för sidfot 4">
            <a:extLst>
              <a:ext uri="{FF2B5EF4-FFF2-40B4-BE49-F238E27FC236}">
                <a16:creationId xmlns:a16="http://schemas.microsoft.com/office/drawing/2014/main" id="{EC4B9E44-639D-6BA9-D62E-14CE42FFF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63B31CBD-1C20-A866-BF95-4660B171AC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FDEF9C-C734-45F8-B341-C41E718C43A4}" type="slidenum">
              <a:rPr lang="sv-SE" smtClean="0"/>
              <a:t>‹#›</a:t>
            </a:fld>
            <a:endParaRPr lang="sv-SE"/>
          </a:p>
        </p:txBody>
      </p:sp>
    </p:spTree>
    <p:extLst>
      <p:ext uri="{BB962C8B-B14F-4D97-AF65-F5344CB8AC3E}">
        <p14:creationId xmlns:p14="http://schemas.microsoft.com/office/powerpoint/2010/main" val="2418935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4" name="Rectangle 1053">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3298F87-2FF6-39FD-4417-FA76260CC6E0}"/>
              </a:ext>
            </a:extLst>
          </p:cNvPr>
          <p:cNvSpPr>
            <a:spLocks noGrp="1"/>
          </p:cNvSpPr>
          <p:nvPr>
            <p:ph type="ctrTitle"/>
          </p:nvPr>
        </p:nvSpPr>
        <p:spPr>
          <a:xfrm>
            <a:off x="643468" y="2663515"/>
            <a:ext cx="5052252" cy="1530970"/>
          </a:xfrm>
        </p:spPr>
        <p:txBody>
          <a:bodyPr>
            <a:normAutofit/>
          </a:bodyPr>
          <a:lstStyle/>
          <a:p>
            <a:pPr algn="l"/>
            <a:r>
              <a:rPr lang="sv-SE" sz="4400" dirty="0"/>
              <a:t>Föräldramöte 21/10 </a:t>
            </a:r>
            <a:br>
              <a:rPr lang="sv-SE" sz="4400" dirty="0"/>
            </a:br>
            <a:r>
              <a:rPr lang="sv-SE" sz="4400" dirty="0"/>
              <a:t>Sunne IBK P14/15</a:t>
            </a:r>
          </a:p>
        </p:txBody>
      </p:sp>
      <p:pic>
        <p:nvPicPr>
          <p:cNvPr id="1026" name="Picture 2" descr="Klubbmärke">
            <a:extLst>
              <a:ext uri="{FF2B5EF4-FFF2-40B4-BE49-F238E27FC236}">
                <a16:creationId xmlns:a16="http://schemas.microsoft.com/office/drawing/2014/main" id="{5D877633-3206-0B7C-BE8E-6FDC704B340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015" r="25947" b="1"/>
          <a:stretch>
            <a:fillRect/>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88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9A287-1ECC-9C16-AA29-6DC54FE46363}"/>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43C3737-E24E-C0AD-1DAB-0968244EE584}"/>
              </a:ext>
            </a:extLst>
          </p:cNvPr>
          <p:cNvSpPr>
            <a:spLocks noGrp="1"/>
          </p:cNvSpPr>
          <p:nvPr>
            <p:ph idx="1"/>
          </p:nvPr>
        </p:nvSpPr>
        <p:spPr>
          <a:xfrm>
            <a:off x="838200" y="2055019"/>
            <a:ext cx="10515600" cy="2747962"/>
          </a:xfrm>
        </p:spPr>
        <p:txBody>
          <a:bodyPr>
            <a:normAutofit/>
          </a:bodyPr>
          <a:lstStyle/>
          <a:p>
            <a:pPr marL="0" indent="0">
              <a:buNone/>
            </a:pPr>
            <a:r>
              <a:rPr lang="sv-SE" sz="3600" b="1" dirty="0"/>
              <a:t>Funktioner</a:t>
            </a:r>
            <a:endParaRPr lang="sv-SE" b="1" dirty="0"/>
          </a:p>
          <a:p>
            <a:pPr marL="0" indent="0">
              <a:buNone/>
            </a:pPr>
            <a:r>
              <a:rPr lang="sv-SE" dirty="0"/>
              <a:t>Lagledare/tränare: Robin Eriksson</a:t>
            </a:r>
          </a:p>
          <a:p>
            <a:pPr marL="0" indent="0">
              <a:buNone/>
            </a:pPr>
            <a:r>
              <a:rPr lang="sv-SE" dirty="0"/>
              <a:t>Ass. tränare: Emil Jansson</a:t>
            </a:r>
          </a:p>
          <a:p>
            <a:pPr marL="0" indent="0">
              <a:buNone/>
            </a:pPr>
            <a:r>
              <a:rPr lang="sv-SE" dirty="0"/>
              <a:t>Administration: Hanna Jonsson</a:t>
            </a:r>
          </a:p>
          <a:p>
            <a:pPr marL="0" indent="0">
              <a:buNone/>
            </a:pPr>
            <a:r>
              <a:rPr lang="sv-SE" dirty="0"/>
              <a:t>Administration: Frida Andersson</a:t>
            </a:r>
          </a:p>
        </p:txBody>
      </p:sp>
      <p:pic>
        <p:nvPicPr>
          <p:cNvPr id="6" name="Picture 2" descr="Klubbmärke">
            <a:extLst>
              <a:ext uri="{FF2B5EF4-FFF2-40B4-BE49-F238E27FC236}">
                <a16:creationId xmlns:a16="http://schemas.microsoft.com/office/drawing/2014/main" id="{EDAFA15B-0CA5-4807-7D78-275736A6B0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015" t="6527" r="25947" b="6527"/>
          <a:stretch>
            <a:fillRect/>
          </a:stretch>
        </p:blipFill>
        <p:spPr bwMode="auto">
          <a:xfrm>
            <a:off x="10823248" y="99151"/>
            <a:ext cx="1262911" cy="1262911"/>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92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latshållare för innehåll 8">
            <a:extLst>
              <a:ext uri="{FF2B5EF4-FFF2-40B4-BE49-F238E27FC236}">
                <a16:creationId xmlns:a16="http://schemas.microsoft.com/office/drawing/2014/main" id="{15B0F061-1945-ABEF-C1A2-A9DEA433A9CB}"/>
              </a:ext>
            </a:extLst>
          </p:cNvPr>
          <p:cNvPicPr>
            <a:picLocks noGrp="1" noChangeAspect="1"/>
          </p:cNvPicPr>
          <p:nvPr>
            <p:ph idx="1"/>
          </p:nvPr>
        </p:nvPicPr>
        <p:blipFill>
          <a:blip r:embed="rId3"/>
          <a:stretch>
            <a:fillRect/>
          </a:stretch>
        </p:blipFill>
        <p:spPr>
          <a:xfrm>
            <a:off x="643467" y="1642032"/>
            <a:ext cx="5294716" cy="3573933"/>
          </a:xfrm>
          <a:prstGeom prst="rect">
            <a:avLst/>
          </a:prstGeom>
        </p:spPr>
      </p:pic>
      <p:cxnSp>
        <p:nvCxnSpPr>
          <p:cNvPr id="25" name="Straight Connector 24">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15" name="Bildobjekt 14">
            <a:extLst>
              <a:ext uri="{FF2B5EF4-FFF2-40B4-BE49-F238E27FC236}">
                <a16:creationId xmlns:a16="http://schemas.microsoft.com/office/drawing/2014/main" id="{4C93E5C3-373D-F281-B152-36EC243C41CE}"/>
              </a:ext>
            </a:extLst>
          </p:cNvPr>
          <p:cNvPicPr>
            <a:picLocks noChangeAspect="1"/>
          </p:cNvPicPr>
          <p:nvPr/>
        </p:nvPicPr>
        <p:blipFill>
          <a:blip r:embed="rId4"/>
          <a:stretch>
            <a:fillRect/>
          </a:stretch>
        </p:blipFill>
        <p:spPr>
          <a:xfrm>
            <a:off x="6742387" y="643467"/>
            <a:ext cx="4317575" cy="5571066"/>
          </a:xfrm>
          <a:prstGeom prst="rect">
            <a:avLst/>
          </a:prstGeom>
        </p:spPr>
      </p:pic>
    </p:spTree>
    <p:extLst>
      <p:ext uri="{BB962C8B-B14F-4D97-AF65-F5344CB8AC3E}">
        <p14:creationId xmlns:p14="http://schemas.microsoft.com/office/powerpoint/2010/main" val="839653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2A602-131D-BF96-0B96-261DAD4D8435}"/>
            </a:ext>
          </a:extLst>
        </p:cNvPr>
        <p:cNvGrpSpPr/>
        <p:nvPr/>
      </p:nvGrpSpPr>
      <p:grpSpPr>
        <a:xfrm>
          <a:off x="0" y="0"/>
          <a:ext cx="0" cy="0"/>
          <a:chOff x="0" y="0"/>
          <a:chExt cx="0" cy="0"/>
        </a:xfrm>
      </p:grpSpPr>
      <p:sp>
        <p:nvSpPr>
          <p:cNvPr id="5" name="Ellips 4">
            <a:extLst>
              <a:ext uri="{FF2B5EF4-FFF2-40B4-BE49-F238E27FC236}">
                <a16:creationId xmlns:a16="http://schemas.microsoft.com/office/drawing/2014/main" id="{FDF8856A-BB10-7CF8-9313-10A17ACC0E80}"/>
              </a:ext>
            </a:extLst>
          </p:cNvPr>
          <p:cNvSpPr/>
          <p:nvPr/>
        </p:nvSpPr>
        <p:spPr>
          <a:xfrm>
            <a:off x="4116001" y="1329430"/>
            <a:ext cx="3960000" cy="39600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5400" b="1" dirty="0"/>
              <a:t>GLÄDJE</a:t>
            </a:r>
          </a:p>
        </p:txBody>
      </p:sp>
      <p:sp>
        <p:nvSpPr>
          <p:cNvPr id="6" name="Ellips 5">
            <a:extLst>
              <a:ext uri="{FF2B5EF4-FFF2-40B4-BE49-F238E27FC236}">
                <a16:creationId xmlns:a16="http://schemas.microsoft.com/office/drawing/2014/main" id="{14740D6A-FE0B-EEB8-CDE0-BF005A6B9936}"/>
              </a:ext>
            </a:extLst>
          </p:cNvPr>
          <p:cNvSpPr/>
          <p:nvPr/>
        </p:nvSpPr>
        <p:spPr>
          <a:xfrm>
            <a:off x="7897645" y="109030"/>
            <a:ext cx="3200400" cy="32004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800" b="1" dirty="0"/>
              <a:t>Delaktighet</a:t>
            </a:r>
            <a:endParaRPr lang="sv-SE" sz="3200" b="1" dirty="0"/>
          </a:p>
        </p:txBody>
      </p:sp>
      <p:sp>
        <p:nvSpPr>
          <p:cNvPr id="7" name="Ellips 6">
            <a:extLst>
              <a:ext uri="{FF2B5EF4-FFF2-40B4-BE49-F238E27FC236}">
                <a16:creationId xmlns:a16="http://schemas.microsoft.com/office/drawing/2014/main" id="{86B605F2-9105-8F7A-F88A-8ADB6770C22A}"/>
              </a:ext>
            </a:extLst>
          </p:cNvPr>
          <p:cNvSpPr/>
          <p:nvPr/>
        </p:nvSpPr>
        <p:spPr>
          <a:xfrm>
            <a:off x="1092433" y="109030"/>
            <a:ext cx="3201924" cy="32004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800" b="1" dirty="0"/>
              <a:t>Trygghet</a:t>
            </a:r>
          </a:p>
        </p:txBody>
      </p:sp>
      <p:sp>
        <p:nvSpPr>
          <p:cNvPr id="8" name="Ellips 7">
            <a:extLst>
              <a:ext uri="{FF2B5EF4-FFF2-40B4-BE49-F238E27FC236}">
                <a16:creationId xmlns:a16="http://schemas.microsoft.com/office/drawing/2014/main" id="{55FC4A1D-9105-A7E7-1385-92804B779E72}"/>
              </a:ext>
            </a:extLst>
          </p:cNvPr>
          <p:cNvSpPr/>
          <p:nvPr/>
        </p:nvSpPr>
        <p:spPr>
          <a:xfrm>
            <a:off x="1092433" y="3528758"/>
            <a:ext cx="3201924" cy="3201924"/>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800" b="1" dirty="0"/>
              <a:t>Allsidighet</a:t>
            </a:r>
            <a:endParaRPr lang="sv-SE" sz="3600" b="1" dirty="0"/>
          </a:p>
        </p:txBody>
      </p:sp>
      <p:sp>
        <p:nvSpPr>
          <p:cNvPr id="9" name="Ellips 8">
            <a:extLst>
              <a:ext uri="{FF2B5EF4-FFF2-40B4-BE49-F238E27FC236}">
                <a16:creationId xmlns:a16="http://schemas.microsoft.com/office/drawing/2014/main" id="{54E49D2F-5C32-BABA-A4D7-8BFC64E9DE20}"/>
              </a:ext>
            </a:extLst>
          </p:cNvPr>
          <p:cNvSpPr/>
          <p:nvPr/>
        </p:nvSpPr>
        <p:spPr>
          <a:xfrm>
            <a:off x="7897645" y="3528758"/>
            <a:ext cx="3200400" cy="32004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800" b="1" dirty="0"/>
              <a:t>Hälsa</a:t>
            </a:r>
          </a:p>
        </p:txBody>
      </p:sp>
    </p:spTree>
    <p:extLst>
      <p:ext uri="{BB962C8B-B14F-4D97-AF65-F5344CB8AC3E}">
        <p14:creationId xmlns:p14="http://schemas.microsoft.com/office/powerpoint/2010/main" val="505496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F235F-E053-73A3-669C-B9E7322A1FED}"/>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781680E-A002-B53D-1E90-86BF0A8F0381}"/>
              </a:ext>
            </a:extLst>
          </p:cNvPr>
          <p:cNvSpPr>
            <a:spLocks noGrp="1"/>
          </p:cNvSpPr>
          <p:nvPr>
            <p:ph idx="1"/>
          </p:nvPr>
        </p:nvSpPr>
        <p:spPr>
          <a:xfrm>
            <a:off x="838200" y="749300"/>
            <a:ext cx="10515600" cy="4351338"/>
          </a:xfrm>
        </p:spPr>
        <p:txBody>
          <a:bodyPr>
            <a:normAutofit fontScale="85000" lnSpcReduction="20000"/>
          </a:bodyPr>
          <a:lstStyle/>
          <a:p>
            <a:pPr marL="0" indent="0">
              <a:buNone/>
            </a:pPr>
            <a:r>
              <a:rPr lang="sv-SE" sz="3800" b="1"/>
              <a:t>Träningen</a:t>
            </a:r>
            <a:endParaRPr lang="sv-SE" b="1"/>
          </a:p>
          <a:p>
            <a:r>
              <a:rPr lang="sv-SE"/>
              <a:t>Lära sig att träna </a:t>
            </a:r>
          </a:p>
          <a:p>
            <a:pPr marL="457200" lvl="1" indent="0">
              <a:buNone/>
            </a:pPr>
            <a:r>
              <a:rPr lang="sv-SE"/>
              <a:t>-	Lite seriösare.. men fortsatt ha </a:t>
            </a:r>
            <a:r>
              <a:rPr lang="sv-SE" b="1"/>
              <a:t>ROLIGT </a:t>
            </a:r>
            <a:r>
              <a:rPr lang="sv-SE"/>
              <a:t>under lekfulla övningar!</a:t>
            </a:r>
          </a:p>
          <a:p>
            <a:pPr marL="457200" lvl="1" indent="0">
              <a:buNone/>
            </a:pPr>
            <a:r>
              <a:rPr lang="sv-SE"/>
              <a:t>-	”Knäkontroll” för att förebygga skador och öka prestationsförmågan hos idrottare.</a:t>
            </a:r>
          </a:p>
          <a:p>
            <a:pPr marL="457200" lvl="1" indent="0">
              <a:buNone/>
            </a:pPr>
            <a:endParaRPr lang="sv-SE"/>
          </a:p>
          <a:p>
            <a:r>
              <a:rPr lang="sv-SE"/>
              <a:t>Låta barnen vara delaktiga i beslut för att skapa inre motivation.</a:t>
            </a:r>
          </a:p>
          <a:p>
            <a:pPr marL="0" indent="0">
              <a:buNone/>
            </a:pPr>
            <a:endParaRPr lang="sv-SE"/>
          </a:p>
          <a:p>
            <a:r>
              <a:rPr lang="sv-SE"/>
              <a:t>Hög aktivitetsnivå på träningar – korta köer, paralella övningar etc.</a:t>
            </a:r>
          </a:p>
          <a:p>
            <a:pPr marL="0" indent="0">
              <a:buNone/>
            </a:pPr>
            <a:endParaRPr lang="sv-SE"/>
          </a:p>
          <a:p>
            <a:r>
              <a:rPr lang="sv-SE"/>
              <a:t>Alternativ i övningarna för att gynna spelarnas förmåga att ta beslut på planen och därmed öka spelförståelsen.</a:t>
            </a:r>
          </a:p>
          <a:p>
            <a:pPr marL="0" indent="0">
              <a:buNone/>
            </a:pPr>
            <a:r>
              <a:rPr lang="sv-SE" sz="2400"/>
              <a:t>(Exempel; man behöver inte gå en rak väg genom ett hinder)</a:t>
            </a:r>
            <a:endParaRPr lang="sv-SE" sz="2400" dirty="0"/>
          </a:p>
        </p:txBody>
      </p:sp>
    </p:spTree>
    <p:extLst>
      <p:ext uri="{BB962C8B-B14F-4D97-AF65-F5344CB8AC3E}">
        <p14:creationId xmlns:p14="http://schemas.microsoft.com/office/powerpoint/2010/main" val="1231610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B9010-3DFF-2E46-D1AA-0A15EDC1C5A1}"/>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A3E6C66D-270C-1C26-A86B-44BCBC28C24D}"/>
              </a:ext>
            </a:extLst>
          </p:cNvPr>
          <p:cNvSpPr>
            <a:spLocks noGrp="1"/>
          </p:cNvSpPr>
          <p:nvPr>
            <p:ph idx="1"/>
          </p:nvPr>
        </p:nvSpPr>
        <p:spPr>
          <a:xfrm>
            <a:off x="838200" y="749300"/>
            <a:ext cx="10515600" cy="4351338"/>
          </a:xfrm>
        </p:spPr>
        <p:txBody>
          <a:bodyPr/>
          <a:lstStyle/>
          <a:p>
            <a:pPr marL="0" indent="0">
              <a:buNone/>
            </a:pPr>
            <a:r>
              <a:rPr lang="sv-SE" sz="3200" b="1" dirty="0"/>
              <a:t>Spelet</a:t>
            </a:r>
            <a:endParaRPr lang="sv-SE" b="1" dirty="0"/>
          </a:p>
          <a:p>
            <a:r>
              <a:rPr lang="sv-SE" sz="2400" dirty="0"/>
              <a:t>Försvarsspel</a:t>
            </a:r>
          </a:p>
          <a:p>
            <a:r>
              <a:rPr lang="sv-SE" sz="2400" dirty="0"/>
              <a:t>Omställning</a:t>
            </a:r>
          </a:p>
          <a:p>
            <a:r>
              <a:rPr lang="sv-SE" sz="2400" dirty="0"/>
              <a:t>Anfallsspel</a:t>
            </a:r>
            <a:endParaRPr lang="sv-SE" dirty="0"/>
          </a:p>
        </p:txBody>
      </p:sp>
      <p:graphicFrame>
        <p:nvGraphicFramePr>
          <p:cNvPr id="2" name="Diagram 1">
            <a:extLst>
              <a:ext uri="{FF2B5EF4-FFF2-40B4-BE49-F238E27FC236}">
                <a16:creationId xmlns:a16="http://schemas.microsoft.com/office/drawing/2014/main" id="{CA289A6E-0C96-0CFE-1807-3A739699BE47}"/>
              </a:ext>
            </a:extLst>
          </p:cNvPr>
          <p:cNvGraphicFramePr/>
          <p:nvPr>
            <p:extLst>
              <p:ext uri="{D42A27DB-BD31-4B8C-83A1-F6EECF244321}">
                <p14:modId xmlns:p14="http://schemas.microsoft.com/office/powerpoint/2010/main" val="1219474711"/>
              </p:ext>
            </p:extLst>
          </p:nvPr>
        </p:nvGraphicFramePr>
        <p:xfrm>
          <a:off x="4023233" y="101597"/>
          <a:ext cx="4321302" cy="28808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a:extLst>
              <a:ext uri="{FF2B5EF4-FFF2-40B4-BE49-F238E27FC236}">
                <a16:creationId xmlns:a16="http://schemas.microsoft.com/office/drawing/2014/main" id="{59346E60-DC87-177E-24DF-C9BBD7A11B6A}"/>
              </a:ext>
            </a:extLst>
          </p:cNvPr>
          <p:cNvGraphicFramePr/>
          <p:nvPr>
            <p:extLst>
              <p:ext uri="{D42A27DB-BD31-4B8C-83A1-F6EECF244321}">
                <p14:modId xmlns:p14="http://schemas.microsoft.com/office/powerpoint/2010/main" val="3282957838"/>
              </p:ext>
            </p:extLst>
          </p:nvPr>
        </p:nvGraphicFramePr>
        <p:xfrm>
          <a:off x="4023233" y="3833057"/>
          <a:ext cx="4321302" cy="288086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5" name="Grupp 4">
            <a:extLst>
              <a:ext uri="{FF2B5EF4-FFF2-40B4-BE49-F238E27FC236}">
                <a16:creationId xmlns:a16="http://schemas.microsoft.com/office/drawing/2014/main" id="{9A2FA18D-6A7F-4C03-8D14-00333BF38B7E}"/>
              </a:ext>
            </a:extLst>
          </p:cNvPr>
          <p:cNvGrpSpPr/>
          <p:nvPr/>
        </p:nvGrpSpPr>
        <p:grpSpPr>
          <a:xfrm>
            <a:off x="4645872" y="3155318"/>
            <a:ext cx="3297978" cy="547364"/>
            <a:chOff x="1716190" y="1850957"/>
            <a:chExt cx="1795356" cy="547364"/>
          </a:xfrm>
        </p:grpSpPr>
        <p:sp>
          <p:nvSpPr>
            <p:cNvPr id="6" name="Rektangel 5">
              <a:extLst>
                <a:ext uri="{FF2B5EF4-FFF2-40B4-BE49-F238E27FC236}">
                  <a16:creationId xmlns:a16="http://schemas.microsoft.com/office/drawing/2014/main" id="{3CC35DAC-AD2A-EEA9-1CA9-98144F31012E}"/>
                </a:ext>
              </a:extLst>
            </p:cNvPr>
            <p:cNvSpPr/>
            <p:nvPr/>
          </p:nvSpPr>
          <p:spPr>
            <a:xfrm>
              <a:off x="1716190" y="1850957"/>
              <a:ext cx="1795356" cy="547364"/>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sv-SE"/>
            </a:p>
          </p:txBody>
        </p:sp>
        <p:sp>
          <p:nvSpPr>
            <p:cNvPr id="7" name="textruta 6">
              <a:extLst>
                <a:ext uri="{FF2B5EF4-FFF2-40B4-BE49-F238E27FC236}">
                  <a16:creationId xmlns:a16="http://schemas.microsoft.com/office/drawing/2014/main" id="{B2E78A1C-102A-6A76-DB5C-26621C2431B5}"/>
                </a:ext>
              </a:extLst>
            </p:cNvPr>
            <p:cNvSpPr txBox="1"/>
            <p:nvPr/>
          </p:nvSpPr>
          <p:spPr>
            <a:xfrm>
              <a:off x="1716190" y="1850957"/>
              <a:ext cx="1795356" cy="5473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sv-SE" sz="1800" kern="1200" dirty="0"/>
                <a:t>Omställning</a:t>
              </a:r>
            </a:p>
          </p:txBody>
        </p:sp>
      </p:grpSp>
    </p:spTree>
    <p:extLst>
      <p:ext uri="{BB962C8B-B14F-4D97-AF65-F5344CB8AC3E}">
        <p14:creationId xmlns:p14="http://schemas.microsoft.com/office/powerpoint/2010/main" val="2635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A5FED-EB4C-F861-914E-9F8C7FF10274}"/>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DA0934F8-D7D7-231C-16F5-74A5D5E2569A}"/>
              </a:ext>
            </a:extLst>
          </p:cNvPr>
          <p:cNvSpPr>
            <a:spLocks noGrp="1"/>
          </p:cNvSpPr>
          <p:nvPr>
            <p:ph idx="1"/>
          </p:nvPr>
        </p:nvSpPr>
        <p:spPr>
          <a:xfrm>
            <a:off x="838200" y="749300"/>
            <a:ext cx="10515600" cy="4351338"/>
          </a:xfrm>
        </p:spPr>
        <p:txBody>
          <a:bodyPr/>
          <a:lstStyle/>
          <a:p>
            <a:pPr marL="0" indent="0">
              <a:buNone/>
            </a:pPr>
            <a:r>
              <a:rPr lang="sv-SE" dirty="0"/>
              <a:t>Pojkar Blå Serie 3 Norra</a:t>
            </a:r>
          </a:p>
        </p:txBody>
      </p:sp>
      <p:pic>
        <p:nvPicPr>
          <p:cNvPr id="9" name="Bildobjekt 8">
            <a:extLst>
              <a:ext uri="{FF2B5EF4-FFF2-40B4-BE49-F238E27FC236}">
                <a16:creationId xmlns:a16="http://schemas.microsoft.com/office/drawing/2014/main" id="{181D8524-9046-9C15-39F9-C6F62635AE8C}"/>
              </a:ext>
            </a:extLst>
          </p:cNvPr>
          <p:cNvPicPr>
            <a:picLocks noChangeAspect="1"/>
          </p:cNvPicPr>
          <p:nvPr/>
        </p:nvPicPr>
        <p:blipFill>
          <a:blip r:embed="rId2"/>
          <a:stretch>
            <a:fillRect/>
          </a:stretch>
        </p:blipFill>
        <p:spPr>
          <a:xfrm>
            <a:off x="838200" y="2023866"/>
            <a:ext cx="3010320" cy="2810267"/>
          </a:xfrm>
          <a:prstGeom prst="rect">
            <a:avLst/>
          </a:prstGeom>
        </p:spPr>
      </p:pic>
      <p:pic>
        <p:nvPicPr>
          <p:cNvPr id="11" name="Bildobjekt 10">
            <a:extLst>
              <a:ext uri="{FF2B5EF4-FFF2-40B4-BE49-F238E27FC236}">
                <a16:creationId xmlns:a16="http://schemas.microsoft.com/office/drawing/2014/main" id="{00298F80-DDAE-B3D6-46D4-A8FB8B76E37C}"/>
              </a:ext>
            </a:extLst>
          </p:cNvPr>
          <p:cNvPicPr>
            <a:picLocks noChangeAspect="1"/>
          </p:cNvPicPr>
          <p:nvPr/>
        </p:nvPicPr>
        <p:blipFill>
          <a:blip r:embed="rId3"/>
          <a:stretch>
            <a:fillRect/>
          </a:stretch>
        </p:blipFill>
        <p:spPr>
          <a:xfrm>
            <a:off x="5475756" y="733049"/>
            <a:ext cx="6154009" cy="5391902"/>
          </a:xfrm>
          <a:prstGeom prst="rect">
            <a:avLst/>
          </a:prstGeom>
        </p:spPr>
      </p:pic>
    </p:spTree>
    <p:extLst>
      <p:ext uri="{BB962C8B-B14F-4D97-AF65-F5344CB8AC3E}">
        <p14:creationId xmlns:p14="http://schemas.microsoft.com/office/powerpoint/2010/main" val="393095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01EC2-1132-70DB-EA08-20A0FA895C62}"/>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E02963AF-9111-4330-D4F2-932884511CBB}"/>
              </a:ext>
            </a:extLst>
          </p:cNvPr>
          <p:cNvSpPr>
            <a:spLocks noGrp="1"/>
          </p:cNvSpPr>
          <p:nvPr>
            <p:ph idx="1"/>
          </p:nvPr>
        </p:nvSpPr>
        <p:spPr>
          <a:xfrm>
            <a:off x="838200" y="749299"/>
            <a:ext cx="10515600" cy="5375275"/>
          </a:xfrm>
        </p:spPr>
        <p:txBody>
          <a:bodyPr>
            <a:normAutofit fontScale="92500" lnSpcReduction="20000"/>
          </a:bodyPr>
          <a:lstStyle/>
          <a:p>
            <a:pPr marL="0" indent="0">
              <a:buNone/>
            </a:pPr>
            <a:r>
              <a:rPr lang="sv-SE" sz="3200" b="1" dirty="0"/>
              <a:t>Normer</a:t>
            </a:r>
            <a:r>
              <a:rPr lang="sv-SE" b="1" dirty="0"/>
              <a:t> </a:t>
            </a:r>
          </a:p>
          <a:p>
            <a:r>
              <a:rPr lang="sv-SE" sz="2400" dirty="0"/>
              <a:t>Nolltoleranser av telefoner i omklädningsrummet!</a:t>
            </a:r>
          </a:p>
          <a:p>
            <a:pPr marL="0" indent="0">
              <a:buNone/>
            </a:pPr>
            <a:endParaRPr lang="sv-SE" sz="2400" dirty="0"/>
          </a:p>
          <a:p>
            <a:r>
              <a:rPr lang="sv-SE" sz="2400" dirty="0"/>
              <a:t>Duscha i hallen efter träning och match!</a:t>
            </a:r>
          </a:p>
          <a:p>
            <a:pPr lvl="1">
              <a:buFontTx/>
              <a:buChar char="-"/>
            </a:pPr>
            <a:r>
              <a:rPr lang="sv-SE" sz="2000" dirty="0"/>
              <a:t>Stor del av lagsammanhållningen skapas i omklädningsrummet, före och efter träning/match!</a:t>
            </a:r>
          </a:p>
          <a:p>
            <a:pPr lvl="1">
              <a:buFontTx/>
              <a:buChar char="-"/>
            </a:pPr>
            <a:r>
              <a:rPr lang="sv-SE" sz="2000" dirty="0"/>
              <a:t>De börjar bli så pass gamla att hygienen ska vara en självklarhet precis som efter idrotten i skolan.</a:t>
            </a:r>
          </a:p>
          <a:p>
            <a:pPr marL="457200" lvl="1" indent="0">
              <a:buNone/>
            </a:pPr>
            <a:endParaRPr lang="sv-SE" dirty="0"/>
          </a:p>
          <a:p>
            <a:r>
              <a:rPr lang="sv-SE" sz="2400" dirty="0"/>
              <a:t>Respekt!</a:t>
            </a:r>
          </a:p>
          <a:p>
            <a:pPr marL="0" indent="0">
              <a:buNone/>
            </a:pPr>
            <a:endParaRPr lang="sv-SE" sz="2400" dirty="0"/>
          </a:p>
          <a:p>
            <a:pPr marL="0" indent="0">
              <a:buNone/>
            </a:pPr>
            <a:r>
              <a:rPr lang="sv-SE" sz="3200" b="1" dirty="0"/>
              <a:t>Föräldrar</a:t>
            </a:r>
            <a:r>
              <a:rPr lang="sv-SE" sz="2400" b="1" dirty="0"/>
              <a:t>…!</a:t>
            </a:r>
          </a:p>
          <a:p>
            <a:r>
              <a:rPr lang="sv-SE" sz="2400" dirty="0"/>
              <a:t>Låta barnen ta egna beslut på planen.. </a:t>
            </a:r>
          </a:p>
          <a:p>
            <a:r>
              <a:rPr lang="sv-SE" sz="2400" dirty="0"/>
              <a:t>Peppa medspelare, motståndare och domare..</a:t>
            </a:r>
          </a:p>
          <a:p>
            <a:r>
              <a:rPr lang="sv-SE" sz="2400" dirty="0"/>
              <a:t>Vara lyhörda om ni märker att något inte står rätt till..</a:t>
            </a:r>
          </a:p>
        </p:txBody>
      </p:sp>
    </p:spTree>
    <p:extLst>
      <p:ext uri="{BB962C8B-B14F-4D97-AF65-F5344CB8AC3E}">
        <p14:creationId xmlns:p14="http://schemas.microsoft.com/office/powerpoint/2010/main" val="3803820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FB523-95FF-FD1D-D410-F6CA2703C4F1}"/>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BE3FD0A-1884-1D08-D2A0-F92504EA5FE1}"/>
              </a:ext>
            </a:extLst>
          </p:cNvPr>
          <p:cNvSpPr>
            <a:spLocks noGrp="1"/>
          </p:cNvSpPr>
          <p:nvPr>
            <p:ph idx="1"/>
          </p:nvPr>
        </p:nvSpPr>
        <p:spPr>
          <a:xfrm>
            <a:off x="838200" y="552451"/>
            <a:ext cx="10515600" cy="5572124"/>
          </a:xfrm>
        </p:spPr>
        <p:txBody>
          <a:bodyPr>
            <a:normAutofit lnSpcReduction="10000"/>
          </a:bodyPr>
          <a:lstStyle/>
          <a:p>
            <a:pPr marL="0" indent="0">
              <a:buNone/>
            </a:pPr>
            <a:r>
              <a:rPr lang="sv-SE" sz="3200" b="1" dirty="0"/>
              <a:t>Övrigt</a:t>
            </a:r>
            <a:endParaRPr lang="sv-SE" sz="2400" b="1" dirty="0"/>
          </a:p>
          <a:p>
            <a:r>
              <a:rPr lang="sv-SE" sz="2400" b="1" dirty="0"/>
              <a:t>Laget.se</a:t>
            </a:r>
          </a:p>
          <a:p>
            <a:pPr lvl="1">
              <a:buFontTx/>
              <a:buChar char="-"/>
            </a:pPr>
            <a:r>
              <a:rPr lang="sv-SE" dirty="0"/>
              <a:t>Kallelser, nyheter, närvaro…</a:t>
            </a:r>
          </a:p>
          <a:p>
            <a:pPr marL="457200" lvl="1" indent="0">
              <a:buNone/>
            </a:pPr>
            <a:endParaRPr lang="sv-SE" sz="2000" dirty="0"/>
          </a:p>
          <a:p>
            <a:r>
              <a:rPr lang="sv-SE" sz="2400" b="1" dirty="0" err="1"/>
              <a:t>Supertext</a:t>
            </a:r>
            <a:r>
              <a:rPr lang="sv-SE" sz="2400" b="1" dirty="0"/>
              <a:t> </a:t>
            </a:r>
          </a:p>
          <a:p>
            <a:pPr marL="457200" lvl="1" indent="0">
              <a:buNone/>
            </a:pPr>
            <a:r>
              <a:rPr lang="sv-SE" sz="2000" b="1" dirty="0"/>
              <a:t>- </a:t>
            </a:r>
            <a:r>
              <a:rPr lang="sv-SE" dirty="0"/>
              <a:t>Samåkning, förhinder, andra praktiska frågor.</a:t>
            </a:r>
          </a:p>
          <a:p>
            <a:endParaRPr lang="sv-SE" sz="2400" b="1" dirty="0"/>
          </a:p>
          <a:p>
            <a:r>
              <a:rPr lang="sv-SE" sz="2400" b="1" dirty="0"/>
              <a:t>Medlemsavgift för spelarlicens och försäkring</a:t>
            </a:r>
          </a:p>
          <a:p>
            <a:pPr lvl="1">
              <a:buFontTx/>
              <a:buChar char="-"/>
            </a:pPr>
            <a:r>
              <a:rPr lang="sv-SE" dirty="0"/>
              <a:t>Måste vara inbetalt innan första matchen 26/10..</a:t>
            </a:r>
          </a:p>
          <a:p>
            <a:pPr marL="457200" lvl="1" indent="0">
              <a:buNone/>
            </a:pPr>
            <a:endParaRPr lang="sv-SE" dirty="0"/>
          </a:p>
          <a:p>
            <a:r>
              <a:rPr lang="sv-SE" b="1" dirty="0"/>
              <a:t>Tvätt</a:t>
            </a:r>
          </a:p>
          <a:p>
            <a:pPr marL="457200" lvl="1" indent="0">
              <a:buNone/>
            </a:pPr>
            <a:endParaRPr lang="sv-SE" dirty="0"/>
          </a:p>
          <a:p>
            <a:r>
              <a:rPr lang="sv-SE" sz="2400" b="1" dirty="0"/>
              <a:t>Caféteria &amp; sekretariat</a:t>
            </a:r>
          </a:p>
          <a:p>
            <a:endParaRPr lang="sv-SE" sz="2400" b="1" dirty="0"/>
          </a:p>
          <a:p>
            <a:endParaRPr lang="sv-SE" sz="2400" b="1" dirty="0"/>
          </a:p>
          <a:p>
            <a:endParaRPr lang="sv-SE" sz="2400" b="1" dirty="0"/>
          </a:p>
        </p:txBody>
      </p:sp>
    </p:spTree>
    <p:extLst>
      <p:ext uri="{BB962C8B-B14F-4D97-AF65-F5344CB8AC3E}">
        <p14:creationId xmlns:p14="http://schemas.microsoft.com/office/powerpoint/2010/main" val="163318327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1502</TotalTime>
  <Words>308</Words>
  <Application>Microsoft Office PowerPoint</Application>
  <PresentationFormat>Bredbild</PresentationFormat>
  <Paragraphs>64</Paragraphs>
  <Slides>9</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9</vt:i4>
      </vt:variant>
    </vt:vector>
  </HeadingPairs>
  <TitlesOfParts>
    <vt:vector size="13" baseType="lpstr">
      <vt:lpstr>Aptos</vt:lpstr>
      <vt:lpstr>Aptos Display</vt:lpstr>
      <vt:lpstr>Arial</vt:lpstr>
      <vt:lpstr>Office-tema</vt:lpstr>
      <vt:lpstr>Föräldramöte 21/10  Sunne IBK P14/15</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Vilgot Eriksson</dc:creator>
  <cp:lastModifiedBy>Vilgot Eriksson</cp:lastModifiedBy>
  <cp:revision>3</cp:revision>
  <dcterms:created xsi:type="dcterms:W3CDTF">2025-10-20T13:55:00Z</dcterms:created>
  <dcterms:modified xsi:type="dcterms:W3CDTF">2025-10-21T14:57:25Z</dcterms:modified>
</cp:coreProperties>
</file>