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AA01D6-5B69-4B04-9ADE-BD18ED4CC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BEEC8AD-3785-424F-A4D8-710EC00A4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0F596C-1178-42B3-A413-2EA9DE690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A458A1-5963-4C8A-B51A-64C59074D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75ECCF-9D45-4407-A1FA-AE5BF7934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163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9CF9B2-ED98-4CC2-91D0-F3983228B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5888017-C46A-4A46-A97D-CAFE37675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76B825-7D77-480D-B24C-EC26C5126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15CFD8-57E9-4F64-AB51-17C2B550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377A94-269B-4EED-9273-8FC69C170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853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110F1E9-354C-4902-8F57-BC7D63814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F25E300-13B4-4554-9009-2F7A04E5E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E4003E-275A-4AA9-ABD8-08DB355B9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2FE928-3324-4B21-B099-9731DF7C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6A9815-8E63-439E-BC60-CD5F4407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54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3BAAC0-13BF-4CA4-B20A-4F47F909B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CB4ABE-2CBB-473E-9B21-FD24AE46C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6A3DE2-0C20-4A65-A45C-ADC043776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D874EE-ABA1-44DC-A583-78FF4A70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8C7E00-17D6-46BD-B75D-48B6D8CF8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5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F6AF68-C9F3-4BF7-9821-2AF465FB0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221B728-A80C-487D-A950-5A59E58E5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0C6B67-F4AE-41CD-B59E-4D6391618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50BB1B-AB6F-43D4-9CF6-14AD4F14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D697FE1-616B-467C-87EE-195AE961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51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679503-C415-428D-AE9C-7EC3A3CC1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99DAB5-EB33-4CCF-AC02-13F31D9512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1FF145-9D88-4A24-8B6B-6AE68870E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D19BF84-7C22-408B-984E-D3E7BBC79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836DC6C-0804-4C7C-8AD7-4E109426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2813F2-8F1E-4E44-A9C2-3E1AD486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488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95F802-D957-4E1F-83C6-C30C916A4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79D8A2-55FE-4670-B75C-4AA9D8F29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72D61A-5231-4A83-9FFF-EDD4D100E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EF9835-F031-4D48-986C-D14BFDF39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3E96800-2FAE-45B6-BAD5-7CD58B06F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2D365FE-7E9B-4556-841C-20754D4E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21C3640-6038-4FCB-BE6E-D440B715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62ADE68-D0D0-4C48-A00B-F7FCA957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66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5083BC-4925-44C2-B012-697E6053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A0D8BDA-BAFB-4FDF-BC97-587534291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3384D6F-5145-4635-8AF5-CD2D7071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74E854A-7936-4EEE-89C6-94A663C8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81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BF98407-CBEE-4E71-806D-60E3043BA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982B4DB-3410-4110-A738-E6B8BE34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71E8929-4788-4F4C-A0B1-AA834E93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06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EE9484-AA46-4D26-A14D-8471F1A6F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CB7BA1-9412-40F1-BE75-76951CADC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55811D-E276-405F-8933-4972F5A59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4C81D3-F9E5-4F2F-BD57-F87D27C32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83540D-E0DE-418A-8F52-E0A76BD2C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A674E32-4411-417E-B40E-596CE3D3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90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4D78F3-A15D-4AF4-B594-19F60B9A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8BA621D-7489-4835-B479-53053BE82F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631B35-5D2A-445E-9FBB-2E1FBAF28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A526A7-F67E-4F2A-90EC-34A29136E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7BCB1BB-88F5-4625-9A12-35948C22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2F4C9E0-7648-4F9E-9056-012683129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18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A5721DE-0DA6-47D2-941F-094405A89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A99C22-FD94-41EF-A5D9-3BBD220F7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538756-C0C5-4D5E-8776-8453087365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C1FD-E5DE-4FAF-85A0-C7506AA5E30C}" type="datetimeFigureOut">
              <a:rPr lang="sv-SE" smtClean="0"/>
              <a:t>2020-03-10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4ACDDC-C749-4DA6-8E77-E6B1FA21F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5840BA-6ED6-434C-8F2A-31DE87F8F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B09F1-1C53-4FC7-B0E7-11D24B87B5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697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AD98595-52BD-48EA-9BF3-7D34D70A128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681769"/>
            <a:ext cx="4047843" cy="4126290"/>
          </a:xfrm>
          <a:prstGeom prst="rect">
            <a:avLst/>
          </a:prstGeom>
          <a:noFill/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290AC44-7B2F-4CB2-9908-A35C19E88AA1}"/>
              </a:ext>
            </a:extLst>
          </p:cNvPr>
          <p:cNvSpPr txBox="1"/>
          <p:nvPr/>
        </p:nvSpPr>
        <p:spPr>
          <a:xfrm>
            <a:off x="7403737" y="681769"/>
            <a:ext cx="3083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>
                <a:solidFill>
                  <a:schemeClr val="bg1"/>
                </a:solidFill>
              </a:rPr>
              <a:t>Påsksmällen</a:t>
            </a:r>
            <a:r>
              <a:rPr lang="sv-SE" dirty="0"/>
              <a:t> 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D16BFB99-8950-4141-8242-03A077397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61141"/>
              </p:ext>
            </p:extLst>
          </p:nvPr>
        </p:nvGraphicFramePr>
        <p:xfrm>
          <a:off x="6592164" y="1890712"/>
          <a:ext cx="4419600" cy="3076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2075">
                  <a:extLst>
                    <a:ext uri="{9D8B030D-6E8A-4147-A177-3AD203B41FA5}">
                      <a16:colId xmlns:a16="http://schemas.microsoft.com/office/drawing/2014/main" val="3621696318"/>
                    </a:ext>
                  </a:extLst>
                </a:gridCol>
                <a:gridCol w="976497">
                  <a:extLst>
                    <a:ext uri="{9D8B030D-6E8A-4147-A177-3AD203B41FA5}">
                      <a16:colId xmlns:a16="http://schemas.microsoft.com/office/drawing/2014/main" val="3572729422"/>
                    </a:ext>
                  </a:extLst>
                </a:gridCol>
                <a:gridCol w="875043">
                  <a:extLst>
                    <a:ext uri="{9D8B030D-6E8A-4147-A177-3AD203B41FA5}">
                      <a16:colId xmlns:a16="http://schemas.microsoft.com/office/drawing/2014/main" val="3025345678"/>
                    </a:ext>
                  </a:extLst>
                </a:gridCol>
                <a:gridCol w="1245985">
                  <a:extLst>
                    <a:ext uri="{9D8B030D-6E8A-4147-A177-3AD203B41FA5}">
                      <a16:colId xmlns:a16="http://schemas.microsoft.com/office/drawing/2014/main" val="39358132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Grupp 1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Grupp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855355"/>
                  </a:ext>
                </a:extLst>
              </a:tr>
              <a:tr h="14439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1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09:30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1-Lag 4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21263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2-Lag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99340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10:30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1-Lag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28797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4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11:00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3-Lag 4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0260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5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11:30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1 -Lag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86680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6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12:00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4 -Lag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54809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7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12:30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1 - Lag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5337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8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13:00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2 - Lag 4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55832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9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13:30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1 - Lag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16037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10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14:00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4 - Lag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90492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11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14:30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2 - Lag 3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375539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Match 12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15:00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 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Lag 1 - Lag 4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773435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113765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09810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Semifinal 1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16:00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Ettan grupp 1- Tvåan grupp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61356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Semifinal 2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16:30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Ettan Grupp 2- Tvåan grupp 1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466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>
                          <a:effectLst/>
                        </a:rPr>
                        <a:t>Final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000" u="none" strike="noStrike">
                          <a:effectLst/>
                        </a:rPr>
                        <a:t>18:00</a:t>
                      </a:r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000" u="none" strike="noStrike" dirty="0">
                          <a:effectLst/>
                        </a:rPr>
                        <a:t>Vinnare semi 1 och Vinnare semi 2</a:t>
                      </a: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07389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7730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65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AD98595-52BD-48EA-9BF3-7D34D70A128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681769"/>
            <a:ext cx="4047843" cy="4126290"/>
          </a:xfrm>
          <a:prstGeom prst="rect">
            <a:avLst/>
          </a:prstGeom>
          <a:noFill/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290AC44-7B2F-4CB2-9908-A35C19E88AA1}"/>
              </a:ext>
            </a:extLst>
          </p:cNvPr>
          <p:cNvSpPr txBox="1"/>
          <p:nvPr/>
        </p:nvSpPr>
        <p:spPr>
          <a:xfrm>
            <a:off x="7403737" y="681769"/>
            <a:ext cx="3083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Påsksmällen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5F1FACC-BAE4-4922-8603-005D8663D69D}"/>
              </a:ext>
            </a:extLst>
          </p:cNvPr>
          <p:cNvSpPr txBox="1"/>
          <p:nvPr/>
        </p:nvSpPr>
        <p:spPr>
          <a:xfrm>
            <a:off x="6749142" y="2046514"/>
            <a:ext cx="51990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Cupregler: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Match tid 20 min sista 2 min stopptid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Svenska innebandyförbundets regler följs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5 utespelare + Målvakt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Inga licenserade spelare tillåtna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Laguppställning skall lämnas in till </a:t>
            </a:r>
            <a:r>
              <a:rPr lang="sv-SE" dirty="0" err="1">
                <a:solidFill>
                  <a:schemeClr val="bg1"/>
                </a:solidFill>
              </a:rPr>
              <a:t>sekitariatet</a:t>
            </a:r>
            <a:r>
              <a:rPr lang="sv-SE" dirty="0">
                <a:solidFill>
                  <a:schemeClr val="bg1"/>
                </a:solidFill>
              </a:rPr>
              <a:t> 10 min innan matchstart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10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AD98595-52BD-48EA-9BF3-7D34D70A128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681769"/>
            <a:ext cx="4047843" cy="4126290"/>
          </a:xfrm>
          <a:prstGeom prst="rect">
            <a:avLst/>
          </a:prstGeom>
          <a:noFill/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290AC44-7B2F-4CB2-9908-A35C19E88AA1}"/>
              </a:ext>
            </a:extLst>
          </p:cNvPr>
          <p:cNvSpPr txBox="1"/>
          <p:nvPr/>
        </p:nvSpPr>
        <p:spPr>
          <a:xfrm>
            <a:off x="7403737" y="681769"/>
            <a:ext cx="3083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Påsksmällen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992971A-DADF-442B-9405-3B0D7A7085DB}"/>
              </a:ext>
            </a:extLst>
          </p:cNvPr>
          <p:cNvSpPr txBox="1"/>
          <p:nvPr/>
        </p:nvSpPr>
        <p:spPr>
          <a:xfrm>
            <a:off x="6749142" y="2046514"/>
            <a:ext cx="51990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Skyttekung kommer utses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Bäste målvakt kommer utses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Bäste utespelare kommer utses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81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2543</TotalTime>
  <Words>166</Words>
  <Application>Microsoft Office PowerPoint</Application>
  <PresentationFormat>Bredbild</PresentationFormat>
  <Paragraphs>72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Lindgren, Per-Olov</dc:creator>
  <cp:lastModifiedBy>Lindgren, Per-Olov</cp:lastModifiedBy>
  <cp:revision>8</cp:revision>
  <dcterms:created xsi:type="dcterms:W3CDTF">2020-02-29T17:25:32Z</dcterms:created>
  <dcterms:modified xsi:type="dcterms:W3CDTF">2020-03-10T13:16:13Z</dcterms:modified>
</cp:coreProperties>
</file>