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775" r:id="rId6"/>
    <p:sldId id="770" r:id="rId7"/>
    <p:sldId id="771" r:id="rId8"/>
    <p:sldId id="772" r:id="rId9"/>
    <p:sldId id="773" r:id="rId10"/>
    <p:sldId id="77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820"/>
  </p:normalViewPr>
  <p:slideViewPr>
    <p:cSldViewPr snapToGrid="0">
      <p:cViewPr varScale="1">
        <p:scale>
          <a:sx n="151" d="100"/>
          <a:sy n="151" d="100"/>
        </p:scale>
        <p:origin x="85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Lantto" userId="ab05127d-e064-43d7-b169-c5fa8f3122e0" providerId="ADAL" clId="{E7D2568F-B5D3-4D01-884F-0064FAE67AB3}"/>
    <pc:docChg chg="undo custSel addSld delSld modSld">
      <pc:chgData name="Per Lantto" userId="ab05127d-e064-43d7-b169-c5fa8f3122e0" providerId="ADAL" clId="{E7D2568F-B5D3-4D01-884F-0064FAE67AB3}" dt="2025-04-25T06:45:28.646" v="1936" actId="2696"/>
      <pc:docMkLst>
        <pc:docMk/>
      </pc:docMkLst>
      <pc:sldChg chg="delSp modSp del mod">
        <pc:chgData name="Per Lantto" userId="ab05127d-e064-43d7-b169-c5fa8f3122e0" providerId="ADAL" clId="{E7D2568F-B5D3-4D01-884F-0064FAE67AB3}" dt="2025-04-25T06:45:28.646" v="1936" actId="2696"/>
        <pc:sldMkLst>
          <pc:docMk/>
          <pc:sldMk cId="3381806474" sldId="591"/>
        </pc:sldMkLst>
      </pc:sldChg>
      <pc:sldChg chg="modSp mod">
        <pc:chgData name="Per Lantto" userId="ab05127d-e064-43d7-b169-c5fa8f3122e0" providerId="ADAL" clId="{E7D2568F-B5D3-4D01-884F-0064FAE67AB3}" dt="2025-04-25T06:45:16.607" v="1935" actId="1076"/>
        <pc:sldMkLst>
          <pc:docMk/>
          <pc:sldMk cId="3067738863" sldId="770"/>
        </pc:sldMkLst>
        <pc:spChg chg="mod">
          <ac:chgData name="Per Lantto" userId="ab05127d-e064-43d7-b169-c5fa8f3122e0" providerId="ADAL" clId="{E7D2568F-B5D3-4D01-884F-0064FAE67AB3}" dt="2025-04-22T07:42:10.653" v="1604" actId="20577"/>
          <ac:spMkLst>
            <pc:docMk/>
            <pc:sldMk cId="3067738863" sldId="770"/>
            <ac:spMk id="3" creationId="{B3A94003-37BB-AE9B-1042-57EB60507D02}"/>
          </ac:spMkLst>
        </pc:spChg>
        <pc:spChg chg="mod">
          <ac:chgData name="Per Lantto" userId="ab05127d-e064-43d7-b169-c5fa8f3122e0" providerId="ADAL" clId="{E7D2568F-B5D3-4D01-884F-0064FAE67AB3}" dt="2025-04-25T06:45:16.607" v="1935" actId="1076"/>
          <ac:spMkLst>
            <pc:docMk/>
            <pc:sldMk cId="3067738863" sldId="770"/>
            <ac:spMk id="4" creationId="{9F21BB29-EC18-016E-2BA0-329651BAFE83}"/>
          </ac:spMkLst>
        </pc:spChg>
      </pc:sldChg>
      <pc:sldChg chg="modSp mod">
        <pc:chgData name="Per Lantto" userId="ab05127d-e064-43d7-b169-c5fa8f3122e0" providerId="ADAL" clId="{E7D2568F-B5D3-4D01-884F-0064FAE67AB3}" dt="2025-04-22T09:09:21.062" v="1794" actId="5793"/>
        <pc:sldMkLst>
          <pc:docMk/>
          <pc:sldMk cId="3881757250" sldId="771"/>
        </pc:sldMkLst>
        <pc:graphicFrameChg chg="modGraphic">
          <ac:chgData name="Per Lantto" userId="ab05127d-e064-43d7-b169-c5fa8f3122e0" providerId="ADAL" clId="{E7D2568F-B5D3-4D01-884F-0064FAE67AB3}" dt="2025-04-22T09:09:21.062" v="1794" actId="5793"/>
          <ac:graphicFrameMkLst>
            <pc:docMk/>
            <pc:sldMk cId="3881757250" sldId="771"/>
            <ac:graphicFrameMk id="5" creationId="{C3406523-B353-7738-C709-4774D4E2BF58}"/>
          </ac:graphicFrameMkLst>
        </pc:graphicFrameChg>
      </pc:sldChg>
      <pc:sldChg chg="modSp mod">
        <pc:chgData name="Per Lantto" userId="ab05127d-e064-43d7-b169-c5fa8f3122e0" providerId="ADAL" clId="{E7D2568F-B5D3-4D01-884F-0064FAE67AB3}" dt="2025-04-25T06:42:38.111" v="1933" actId="20577"/>
        <pc:sldMkLst>
          <pc:docMk/>
          <pc:sldMk cId="1828802016" sldId="772"/>
        </pc:sldMkLst>
        <pc:graphicFrameChg chg="modGraphic">
          <ac:chgData name="Per Lantto" userId="ab05127d-e064-43d7-b169-c5fa8f3122e0" providerId="ADAL" clId="{E7D2568F-B5D3-4D01-884F-0064FAE67AB3}" dt="2025-04-25T06:42:38.111" v="1933" actId="20577"/>
          <ac:graphicFrameMkLst>
            <pc:docMk/>
            <pc:sldMk cId="1828802016" sldId="772"/>
            <ac:graphicFrameMk id="5" creationId="{156AEEF7-7A14-5D13-EDB5-8CCDF53AA7FD}"/>
          </ac:graphicFrameMkLst>
        </pc:graphicFrameChg>
      </pc:sldChg>
      <pc:sldChg chg="modSp mod">
        <pc:chgData name="Per Lantto" userId="ab05127d-e064-43d7-b169-c5fa8f3122e0" providerId="ADAL" clId="{E7D2568F-B5D3-4D01-884F-0064FAE67AB3}" dt="2025-04-22T07:36:42.660" v="1241" actId="20577"/>
        <pc:sldMkLst>
          <pc:docMk/>
          <pc:sldMk cId="1476901586" sldId="773"/>
        </pc:sldMkLst>
        <pc:graphicFrameChg chg="modGraphic">
          <ac:chgData name="Per Lantto" userId="ab05127d-e064-43d7-b169-c5fa8f3122e0" providerId="ADAL" clId="{E7D2568F-B5D3-4D01-884F-0064FAE67AB3}" dt="2025-04-22T07:36:42.660" v="1241" actId="20577"/>
          <ac:graphicFrameMkLst>
            <pc:docMk/>
            <pc:sldMk cId="1476901586" sldId="773"/>
            <ac:graphicFrameMk id="5" creationId="{71C49519-48D1-7A5B-1FDB-18A139D9FD4E}"/>
          </ac:graphicFrameMkLst>
        </pc:graphicFrameChg>
      </pc:sldChg>
      <pc:sldChg chg="modSp mod">
        <pc:chgData name="Per Lantto" userId="ab05127d-e064-43d7-b169-c5fa8f3122e0" providerId="ADAL" clId="{E7D2568F-B5D3-4D01-884F-0064FAE67AB3}" dt="2025-04-22T07:39:51.604" v="1380" actId="20577"/>
        <pc:sldMkLst>
          <pc:docMk/>
          <pc:sldMk cId="4106476745" sldId="774"/>
        </pc:sldMkLst>
        <pc:graphicFrameChg chg="modGraphic">
          <ac:chgData name="Per Lantto" userId="ab05127d-e064-43d7-b169-c5fa8f3122e0" providerId="ADAL" clId="{E7D2568F-B5D3-4D01-884F-0064FAE67AB3}" dt="2025-04-22T07:39:51.604" v="1380" actId="20577"/>
          <ac:graphicFrameMkLst>
            <pc:docMk/>
            <pc:sldMk cId="4106476745" sldId="774"/>
            <ac:graphicFrameMk id="5" creationId="{48808AEC-EBE2-6FD3-AD5D-52DF557D99FC}"/>
          </ac:graphicFrameMkLst>
        </pc:graphicFrameChg>
      </pc:sldChg>
      <pc:sldChg chg="addSp modSp new mod modClrScheme chgLayout">
        <pc:chgData name="Per Lantto" userId="ab05127d-e064-43d7-b169-c5fa8f3122e0" providerId="ADAL" clId="{E7D2568F-B5D3-4D01-884F-0064FAE67AB3}" dt="2025-04-23T05:53:31.886" v="1832" actId="26606"/>
        <pc:sldMkLst>
          <pc:docMk/>
          <pc:sldMk cId="2651783540" sldId="775"/>
        </pc:sldMkLst>
        <pc:spChg chg="mod">
          <ac:chgData name="Per Lantto" userId="ab05127d-e064-43d7-b169-c5fa8f3122e0" providerId="ADAL" clId="{E7D2568F-B5D3-4D01-884F-0064FAE67AB3}" dt="2025-04-23T05:53:31.886" v="1832" actId="26606"/>
          <ac:spMkLst>
            <pc:docMk/>
            <pc:sldMk cId="2651783540" sldId="775"/>
            <ac:spMk id="2" creationId="{020964B0-D3E1-6FE5-D253-F37BE0B7C66E}"/>
          </ac:spMkLst>
        </pc:spChg>
        <pc:spChg chg="mod ord">
          <ac:chgData name="Per Lantto" userId="ab05127d-e064-43d7-b169-c5fa8f3122e0" providerId="ADAL" clId="{E7D2568F-B5D3-4D01-884F-0064FAE67AB3}" dt="2025-04-23T05:53:31.886" v="1832" actId="26606"/>
          <ac:spMkLst>
            <pc:docMk/>
            <pc:sldMk cId="2651783540" sldId="775"/>
            <ac:spMk id="3" creationId="{59542DC3-B5C7-97A1-179E-A1FD9A4CAE30}"/>
          </ac:spMkLst>
        </pc:spChg>
        <pc:picChg chg="add mod">
          <ac:chgData name="Per Lantto" userId="ab05127d-e064-43d7-b169-c5fa8f3122e0" providerId="ADAL" clId="{E7D2568F-B5D3-4D01-884F-0064FAE67AB3}" dt="2025-04-23T05:53:31.886" v="1832" actId="26606"/>
          <ac:picMkLst>
            <pc:docMk/>
            <pc:sldMk cId="2651783540" sldId="775"/>
            <ac:picMk id="4" creationId="{398446FF-98AF-888F-6F0D-753E359FED7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D94117-6AFA-19F5-BD9B-56C1F5B3002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ECE0AA1-D4DF-E2E1-6808-93A896884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5AAF64E-6C34-55AC-E569-D1AD8F17C404}"/>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5" name="Platshållare för sidfot 4">
            <a:extLst>
              <a:ext uri="{FF2B5EF4-FFF2-40B4-BE49-F238E27FC236}">
                <a16:creationId xmlns:a16="http://schemas.microsoft.com/office/drawing/2014/main" id="{A3690988-8EAE-8779-5134-FE188597CBD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2247EF-3909-EEDF-8FBA-993F502E8793}"/>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59885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428EA-BECD-01A9-9203-93E8D07F1CB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B5D18FD-52E4-CEA2-6585-4D0137BF2EA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D5E227E-E0D7-1AD6-1D28-7EBC207FF977}"/>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5" name="Platshållare för sidfot 4">
            <a:extLst>
              <a:ext uri="{FF2B5EF4-FFF2-40B4-BE49-F238E27FC236}">
                <a16:creationId xmlns:a16="http://schemas.microsoft.com/office/drawing/2014/main" id="{0204E810-94B4-50AD-0B01-96A659D915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6F148CD-4445-08BE-FA47-EBBDB6492357}"/>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110403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A1F6D4E-1033-0F52-8B0C-748D0E04D18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771C82B-11A4-BBDC-3DE4-9617CEB14BD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4EAF191-02FC-01B0-88C1-5E609B43857D}"/>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5" name="Platshållare för sidfot 4">
            <a:extLst>
              <a:ext uri="{FF2B5EF4-FFF2-40B4-BE49-F238E27FC236}">
                <a16:creationId xmlns:a16="http://schemas.microsoft.com/office/drawing/2014/main" id="{32C95886-ABC4-EE64-7EF2-A892A69FCA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675A9A-4D90-73EC-F12C-9C72D4F2CCC0}"/>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111473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8D5A5C-C8A3-42C3-85B1-3DA86B8C7CC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AEEE0DB-94DC-4243-A0E0-C0A0C5FAB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785B759-7526-4FAF-8C37-36D951037604}"/>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5" name="Platshållare för sidfot 4">
            <a:extLst>
              <a:ext uri="{FF2B5EF4-FFF2-40B4-BE49-F238E27FC236}">
                <a16:creationId xmlns:a16="http://schemas.microsoft.com/office/drawing/2014/main" id="{3D156A37-B131-4F14-A3D0-2EDA6CC49D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180731-F198-4E11-87D6-00DAA5060EA5}"/>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345968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245E68-A952-4753-8BBD-0A16C32B7F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D498237-8B47-4E53-A1E0-3D5B6296ACA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5C0116-AC64-483B-94B0-69DAE979143A}"/>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5" name="Platshållare för sidfot 4">
            <a:extLst>
              <a:ext uri="{FF2B5EF4-FFF2-40B4-BE49-F238E27FC236}">
                <a16:creationId xmlns:a16="http://schemas.microsoft.com/office/drawing/2014/main" id="{2368CAD2-4916-4FC2-BD54-2D03A2CC9B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F0F288-F593-4631-ACC9-E003959A50D8}"/>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94872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69EE2B-F132-49D5-9E2E-573649938DB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211186A-708C-4304-9441-8BB06188C8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814FCF5-E424-48CD-A320-427932C69B92}"/>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5" name="Platshållare för sidfot 4">
            <a:extLst>
              <a:ext uri="{FF2B5EF4-FFF2-40B4-BE49-F238E27FC236}">
                <a16:creationId xmlns:a16="http://schemas.microsoft.com/office/drawing/2014/main" id="{6F6A85B6-15F1-4A7D-876E-1DCFA0709C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1BA62A-8851-4341-8A26-0249F5F91850}"/>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21595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3B661-7A82-460F-9FF2-59658FAB0FD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51F5520-0E74-46DA-B3CC-F0126692780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7823B8C-9709-472B-A1DF-CFE2761F740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E69819E-CBED-4911-918C-31FD4FCDF7B5}"/>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6" name="Platshållare för sidfot 5">
            <a:extLst>
              <a:ext uri="{FF2B5EF4-FFF2-40B4-BE49-F238E27FC236}">
                <a16:creationId xmlns:a16="http://schemas.microsoft.com/office/drawing/2014/main" id="{AF6E974C-27B7-44F7-ABFF-AB75CAA99D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1958D90-ACEE-49F4-AB7A-A346A29A7624}"/>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33079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7CCCC8-7098-470D-871C-96322507F7D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E62D6DA-B5DE-4FA4-8889-CE9113417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A9F5852-6292-427B-A041-ADF1CA505B7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EA455C8-3173-4D47-BF2E-DCDB8A6BD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BB73DAF-A1CB-45B5-9EAD-999CB1482DF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8E14885-A2EA-44C3-A8A8-FD659755C16E}"/>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8" name="Platshållare för sidfot 7">
            <a:extLst>
              <a:ext uri="{FF2B5EF4-FFF2-40B4-BE49-F238E27FC236}">
                <a16:creationId xmlns:a16="http://schemas.microsoft.com/office/drawing/2014/main" id="{B96AD65C-D4ED-488F-ACDE-639ABBDE0F9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1CE9E1-C18C-4B67-85A5-397E5576D10D}"/>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315075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44E6DF-AF58-4378-A106-ACAC2D9F3A2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87731BE-266A-4E1A-B21D-D60A64B0AEC4}"/>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4" name="Platshållare för sidfot 3">
            <a:extLst>
              <a:ext uri="{FF2B5EF4-FFF2-40B4-BE49-F238E27FC236}">
                <a16:creationId xmlns:a16="http://schemas.microsoft.com/office/drawing/2014/main" id="{AE918A1D-9EEC-4164-B9F5-E87BFE2057E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C221E7D-9DA5-4481-A4BA-8B4E26484876}"/>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074638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8928DBA-5508-42ED-A85D-66E151EF7394}"/>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3" name="Platshållare för sidfot 2">
            <a:extLst>
              <a:ext uri="{FF2B5EF4-FFF2-40B4-BE49-F238E27FC236}">
                <a16:creationId xmlns:a16="http://schemas.microsoft.com/office/drawing/2014/main" id="{2DE44F9C-358F-4780-8E6E-4DE2599BA7A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DEFDCF2-6E25-49EC-BE13-32DA4532CDB9}"/>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066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F5D31-91E9-4F95-8D5F-A1BFADAD738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37EDFA-162D-4DBE-AF5F-35083FBBD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9531714-DC4B-449C-8A1D-28723D19F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129BBA-DBAD-4D48-A3CC-CC50C41A9ECF}"/>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6" name="Platshållare för sidfot 5">
            <a:extLst>
              <a:ext uri="{FF2B5EF4-FFF2-40B4-BE49-F238E27FC236}">
                <a16:creationId xmlns:a16="http://schemas.microsoft.com/office/drawing/2014/main" id="{C5C6C1FA-AEE8-4E4C-ACE8-83272656B4F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9202373-737A-4CB6-A1AE-0B7E132C0F4D}"/>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63593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CA03C-2F9C-5AEF-65E9-311B29DF4F3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DC59D2-7C2A-057F-B483-6FD521CD80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B640DF-6512-C8ED-A07D-83426B636CEC}"/>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5" name="Platshållare för sidfot 4">
            <a:extLst>
              <a:ext uri="{FF2B5EF4-FFF2-40B4-BE49-F238E27FC236}">
                <a16:creationId xmlns:a16="http://schemas.microsoft.com/office/drawing/2014/main" id="{5B87A316-18AE-5812-CFDD-702E37B3D2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053F2B-7FFA-8E6F-242A-C440A94EAAC8}"/>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34487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E2D48-229B-431F-85D8-D43800A22E7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26418E8-344E-4646-A534-E6ED75247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0EF73B6-178F-47EC-8465-E106B0B96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1427D02-EA94-46ED-ADE1-775AD2AAF815}"/>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6" name="Platshållare för sidfot 5">
            <a:extLst>
              <a:ext uri="{FF2B5EF4-FFF2-40B4-BE49-F238E27FC236}">
                <a16:creationId xmlns:a16="http://schemas.microsoft.com/office/drawing/2014/main" id="{DC6B24C3-BD62-4526-A78F-77D8CDD83C7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DDEEB96-4D7B-4002-89AD-9E4E0F960180}"/>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742093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23F941-2A5C-46FF-9A42-7BB7C22E49B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DE114C8-9CF8-495F-B53C-D5DC96217EF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2E70B8-F526-437D-BBCF-8AD4F7EE4DD7}"/>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5" name="Platshållare för sidfot 4">
            <a:extLst>
              <a:ext uri="{FF2B5EF4-FFF2-40B4-BE49-F238E27FC236}">
                <a16:creationId xmlns:a16="http://schemas.microsoft.com/office/drawing/2014/main" id="{25628296-1C0D-4E78-86C9-9A1E225186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725736F-4540-4371-B6A7-46BEA60935A9}"/>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212276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56CDE46-4E8A-4586-8CFF-8357DA15558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61A3509-2B92-40F7-B368-6C1B3D66DB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35A36E-7E16-4D0F-A341-607BEBC45290}"/>
              </a:ext>
            </a:extLst>
          </p:cNvPr>
          <p:cNvSpPr>
            <a:spLocks noGrp="1"/>
          </p:cNvSpPr>
          <p:nvPr>
            <p:ph type="dt" sz="half" idx="10"/>
          </p:nvPr>
        </p:nvSpPr>
        <p:spPr/>
        <p:txBody>
          <a:bodyPr/>
          <a:lstStyle/>
          <a:p>
            <a:fld id="{C91B9AE5-BEE3-1842-B7AD-90922BD943D1}" type="datetimeFigureOut">
              <a:rPr lang="sv-SE" smtClean="0"/>
              <a:t>2025-04-25</a:t>
            </a:fld>
            <a:endParaRPr lang="sv-SE"/>
          </a:p>
        </p:txBody>
      </p:sp>
      <p:sp>
        <p:nvSpPr>
          <p:cNvPr id="5" name="Platshållare för sidfot 4">
            <a:extLst>
              <a:ext uri="{FF2B5EF4-FFF2-40B4-BE49-F238E27FC236}">
                <a16:creationId xmlns:a16="http://schemas.microsoft.com/office/drawing/2014/main" id="{53AADAE7-BA5D-4A47-ABD1-44B2E33A05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5E2ED4A-92C2-478A-A241-7341715F6B91}"/>
              </a:ext>
            </a:extLst>
          </p:cNvPr>
          <p:cNvSpPr>
            <a:spLocks noGrp="1"/>
          </p:cNvSpPr>
          <p:nvPr>
            <p:ph type="sldNum" sz="quarter" idx="12"/>
          </p:nvPr>
        </p:nvSpPr>
        <p:spPr/>
        <p:txBody>
          <a:bodyPr/>
          <a:lstStyle/>
          <a:p>
            <a:fld id="{7D1AEF03-0E0D-DE46-A131-2ED09851ED75}" type="slidenum">
              <a:rPr lang="sv-SE" smtClean="0"/>
              <a:t>‹#›</a:t>
            </a:fld>
            <a:endParaRPr lang="sv-SE"/>
          </a:p>
        </p:txBody>
      </p:sp>
    </p:spTree>
    <p:extLst>
      <p:ext uri="{BB962C8B-B14F-4D97-AF65-F5344CB8AC3E}">
        <p14:creationId xmlns:p14="http://schemas.microsoft.com/office/powerpoint/2010/main" val="193945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9733C-7AEB-6159-FF39-3A9D36EC31D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38329AA-55C7-5B77-2385-8F6617337C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74CD457-56E1-4885-272E-3CEFB27C1574}"/>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5" name="Platshållare för sidfot 4">
            <a:extLst>
              <a:ext uri="{FF2B5EF4-FFF2-40B4-BE49-F238E27FC236}">
                <a16:creationId xmlns:a16="http://schemas.microsoft.com/office/drawing/2014/main" id="{C0E14B02-B36C-412D-55A5-9C6D6F419E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FCA597-285D-EF69-419A-EC34B8CF8E39}"/>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254034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D34EC-3FB3-398A-3509-29077E4F20D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6DC0BD5-6C75-E95A-43DE-EFAA72AA55E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E52B08E-6FC5-1683-0460-0A4F960E4A1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6F1CF6F-5B5E-88D9-AC1B-E03948D1CB47}"/>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6" name="Platshållare för sidfot 5">
            <a:extLst>
              <a:ext uri="{FF2B5EF4-FFF2-40B4-BE49-F238E27FC236}">
                <a16:creationId xmlns:a16="http://schemas.microsoft.com/office/drawing/2014/main" id="{1E3BEF26-8A41-5324-3B1A-6759F3BAEB2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1ECB7DB-FACD-257F-5177-988D979D92D0}"/>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44444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6A4E1A-C0E3-37A4-786C-A6490B4F26F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CA19871-E365-E529-9067-3A450DA4B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84394FC-5EB6-F980-4E55-6A29016F4F0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174ABB8-F0CB-BB45-DA5D-678A39CB7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A721FB2-F2AD-719D-7222-BE2A1E5D0E3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B787023-B11D-9B7E-9677-F4378BCF37DB}"/>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8" name="Platshållare för sidfot 7">
            <a:extLst>
              <a:ext uri="{FF2B5EF4-FFF2-40B4-BE49-F238E27FC236}">
                <a16:creationId xmlns:a16="http://schemas.microsoft.com/office/drawing/2014/main" id="{EAD7820C-60A6-24AE-AFDF-AE8612B5F79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DC3AD6A-0AE7-D2B7-677B-EB19C0BADF9B}"/>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26047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92F8D4-4F13-055B-CAD4-CC5B559A4AF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EE96A9E-ED0A-700C-E991-431983815B83}"/>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4" name="Platshållare för sidfot 3">
            <a:extLst>
              <a:ext uri="{FF2B5EF4-FFF2-40B4-BE49-F238E27FC236}">
                <a16:creationId xmlns:a16="http://schemas.microsoft.com/office/drawing/2014/main" id="{A4982FA6-C42E-05C2-7E9B-E5CDCFE2293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9CE5934-4D7B-FD27-E6AF-1CCAE1A6F1F5}"/>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21907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711B6D7-AC53-410A-BD7D-74D8560F2090}"/>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3" name="Platshållare för sidfot 2">
            <a:extLst>
              <a:ext uri="{FF2B5EF4-FFF2-40B4-BE49-F238E27FC236}">
                <a16:creationId xmlns:a16="http://schemas.microsoft.com/office/drawing/2014/main" id="{07F866C2-C911-1D03-54EE-970D15488E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7FCB39D-9456-A0FA-06C0-7A800A0E4B4F}"/>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253296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53CF1-3F3F-29C7-032A-FFE94DFBD0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260BAC-1A1B-DDAE-0D3A-5B31014CF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B16928F-4931-802F-BE6F-330ACEF4C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128EF5C-E11D-12C3-FC34-E28194086F2E}"/>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6" name="Platshållare för sidfot 5">
            <a:extLst>
              <a:ext uri="{FF2B5EF4-FFF2-40B4-BE49-F238E27FC236}">
                <a16:creationId xmlns:a16="http://schemas.microsoft.com/office/drawing/2014/main" id="{17807BA1-2F3D-3C45-381A-3C855439EA9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B488E8-341A-C3F5-7A86-43E8DCC5D346}"/>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357383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DAC38-B012-9D16-F165-64ECED9F8A3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D6BCBD1-1522-1BB8-4C53-C869F4106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05599278-5065-DBDF-2576-A7FB5DC5C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168B8B-8828-4967-E93C-D21DCD4CC656}"/>
              </a:ext>
            </a:extLst>
          </p:cNvPr>
          <p:cNvSpPr>
            <a:spLocks noGrp="1"/>
          </p:cNvSpPr>
          <p:nvPr>
            <p:ph type="dt" sz="half" idx="10"/>
          </p:nvPr>
        </p:nvSpPr>
        <p:spPr/>
        <p:txBody>
          <a:bodyPr/>
          <a:lstStyle/>
          <a:p>
            <a:fld id="{21B8B726-4E0C-5D44-8669-42A1DF8F8251}" type="datetimeFigureOut">
              <a:rPr lang="sv-SE" smtClean="0"/>
              <a:t>2025-04-25</a:t>
            </a:fld>
            <a:endParaRPr lang="sv-SE"/>
          </a:p>
        </p:txBody>
      </p:sp>
      <p:sp>
        <p:nvSpPr>
          <p:cNvPr id="6" name="Platshållare för sidfot 5">
            <a:extLst>
              <a:ext uri="{FF2B5EF4-FFF2-40B4-BE49-F238E27FC236}">
                <a16:creationId xmlns:a16="http://schemas.microsoft.com/office/drawing/2014/main" id="{084089DB-4F2C-C47E-E6EA-886BB21927B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763A62C-DA70-9C85-795F-5EDDE221BF4B}"/>
              </a:ext>
            </a:extLst>
          </p:cNvPr>
          <p:cNvSpPr>
            <a:spLocks noGrp="1"/>
          </p:cNvSpPr>
          <p:nvPr>
            <p:ph type="sldNum" sz="quarter" idx="12"/>
          </p:nvPr>
        </p:nvSpPr>
        <p:spPr/>
        <p:txBody>
          <a:bodyPr/>
          <a:lstStyle/>
          <a:p>
            <a:fld id="{2137B81E-CAC5-5449-B321-494FB6F0E84B}" type="slidenum">
              <a:rPr lang="sv-SE" smtClean="0"/>
              <a:t>‹#›</a:t>
            </a:fld>
            <a:endParaRPr lang="sv-SE"/>
          </a:p>
        </p:txBody>
      </p:sp>
    </p:spTree>
    <p:extLst>
      <p:ext uri="{BB962C8B-B14F-4D97-AF65-F5344CB8AC3E}">
        <p14:creationId xmlns:p14="http://schemas.microsoft.com/office/powerpoint/2010/main" val="422442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0778220-E256-8525-5510-EED2A85D3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B7AD068-B536-4659-4C41-16E3F829C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D84684-C67C-6CE2-2D5B-E277298DB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B8B726-4E0C-5D44-8669-42A1DF8F8251}" type="datetimeFigureOut">
              <a:rPr lang="sv-SE" smtClean="0"/>
              <a:t>2025-04-25</a:t>
            </a:fld>
            <a:endParaRPr lang="sv-SE"/>
          </a:p>
        </p:txBody>
      </p:sp>
      <p:sp>
        <p:nvSpPr>
          <p:cNvPr id="5" name="Platshållare för sidfot 4">
            <a:extLst>
              <a:ext uri="{FF2B5EF4-FFF2-40B4-BE49-F238E27FC236}">
                <a16:creationId xmlns:a16="http://schemas.microsoft.com/office/drawing/2014/main" id="{FB58D167-727F-B03E-C275-ED3B94D5B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3CBE1B3-261E-8508-2BA6-170F5DF0A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37B81E-CAC5-5449-B321-494FB6F0E84B}" type="slidenum">
              <a:rPr lang="sv-SE" smtClean="0"/>
              <a:t>‹#›</a:t>
            </a:fld>
            <a:endParaRPr lang="sv-SE"/>
          </a:p>
        </p:txBody>
      </p:sp>
    </p:spTree>
    <p:extLst>
      <p:ext uri="{BB962C8B-B14F-4D97-AF65-F5344CB8AC3E}">
        <p14:creationId xmlns:p14="http://schemas.microsoft.com/office/powerpoint/2010/main" val="3601423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B46F7FB-D984-421B-9379-2E1DB33CE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A1A7D76-4545-458A-B2D6-5D44392BB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187153-FFF4-4CFA-8BD4-FFAE0C27B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B9AE5-BEE3-1842-B7AD-90922BD943D1}" type="datetimeFigureOut">
              <a:rPr lang="sv-SE" smtClean="0"/>
              <a:t>2025-04-25</a:t>
            </a:fld>
            <a:endParaRPr lang="sv-SE"/>
          </a:p>
        </p:txBody>
      </p:sp>
      <p:sp>
        <p:nvSpPr>
          <p:cNvPr id="5" name="Platshållare för sidfot 4">
            <a:extLst>
              <a:ext uri="{FF2B5EF4-FFF2-40B4-BE49-F238E27FC236}">
                <a16:creationId xmlns:a16="http://schemas.microsoft.com/office/drawing/2014/main" id="{68AF2467-05B1-4660-962E-5E191158D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2071539-8933-4BC8-AD66-607CB63AB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AEF03-0E0D-DE46-A131-2ED09851ED75}" type="slidenum">
              <a:rPr lang="sv-SE" smtClean="0"/>
              <a:t>‹#›</a:t>
            </a:fld>
            <a:endParaRPr lang="sv-SE"/>
          </a:p>
        </p:txBody>
      </p:sp>
    </p:spTree>
    <p:extLst>
      <p:ext uri="{BB962C8B-B14F-4D97-AF65-F5344CB8AC3E}">
        <p14:creationId xmlns:p14="http://schemas.microsoft.com/office/powerpoint/2010/main" val="2955316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64B0-D3E1-6FE5-D253-F37BE0B7C66E}"/>
              </a:ext>
            </a:extLst>
          </p:cNvPr>
          <p:cNvSpPr>
            <a:spLocks noGrp="1"/>
          </p:cNvSpPr>
          <p:nvPr>
            <p:ph type="title"/>
          </p:nvPr>
        </p:nvSpPr>
        <p:spPr>
          <a:xfrm>
            <a:off x="838200" y="365125"/>
            <a:ext cx="10515600" cy="1325563"/>
          </a:xfrm>
        </p:spPr>
        <p:txBody>
          <a:bodyPr anchor="ctr">
            <a:normAutofit/>
          </a:bodyPr>
          <a:lstStyle/>
          <a:p>
            <a:r>
              <a:rPr lang="sv-SE" dirty="0"/>
              <a:t>Agenda</a:t>
            </a:r>
            <a:endParaRPr lang="en-US" dirty="0"/>
          </a:p>
        </p:txBody>
      </p:sp>
      <p:sp>
        <p:nvSpPr>
          <p:cNvPr id="3" name="Content Placeholder 2">
            <a:extLst>
              <a:ext uri="{FF2B5EF4-FFF2-40B4-BE49-F238E27FC236}">
                <a16:creationId xmlns:a16="http://schemas.microsoft.com/office/drawing/2014/main" id="{59542DC3-B5C7-97A1-179E-A1FD9A4CAE30}"/>
              </a:ext>
            </a:extLst>
          </p:cNvPr>
          <p:cNvSpPr>
            <a:spLocks noGrp="1"/>
          </p:cNvSpPr>
          <p:nvPr>
            <p:ph sz="half" idx="1"/>
          </p:nvPr>
        </p:nvSpPr>
        <p:spPr>
          <a:xfrm>
            <a:off x="838200" y="1825625"/>
            <a:ext cx="5181600" cy="4351338"/>
          </a:xfrm>
        </p:spPr>
        <p:txBody>
          <a:bodyPr>
            <a:normAutofit/>
          </a:bodyPr>
          <a:lstStyle/>
          <a:p>
            <a:r>
              <a:rPr lang="sv-SE" dirty="0"/>
              <a:t>Presentation Ledare</a:t>
            </a:r>
          </a:p>
          <a:p>
            <a:r>
              <a:rPr lang="sv-SE" dirty="0"/>
              <a:t>Besök Leo Karlsson</a:t>
            </a:r>
          </a:p>
          <a:p>
            <a:r>
              <a:rPr lang="sv-SE" dirty="0"/>
              <a:t>Ledarskap/Coachning 25</a:t>
            </a:r>
          </a:p>
          <a:p>
            <a:r>
              <a:rPr lang="sv-SE" dirty="0"/>
              <a:t>Cuper/Kick off</a:t>
            </a:r>
          </a:p>
          <a:p>
            <a:r>
              <a:rPr lang="sv-SE" dirty="0"/>
              <a:t>Ekonomi</a:t>
            </a:r>
          </a:p>
          <a:p>
            <a:r>
              <a:rPr lang="sv-SE" dirty="0"/>
              <a:t>Nyheter 2025 </a:t>
            </a:r>
          </a:p>
          <a:p>
            <a:r>
              <a:rPr lang="sv-SE" dirty="0"/>
              <a:t>Organisationsförändringar</a:t>
            </a:r>
          </a:p>
          <a:p>
            <a:endParaRPr lang="en-US" dirty="0"/>
          </a:p>
        </p:txBody>
      </p:sp>
      <p:pic>
        <p:nvPicPr>
          <p:cNvPr id="4" name="Picture 2" descr="undefined">
            <a:extLst>
              <a:ext uri="{FF2B5EF4-FFF2-40B4-BE49-F238E27FC236}">
                <a16:creationId xmlns:a16="http://schemas.microsoft.com/office/drawing/2014/main" id="{398446FF-98AF-888F-6F0D-753E359FED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2207165"/>
            <a:ext cx="5181600" cy="3588257"/>
          </a:xfrm>
          <a:prstGeom prst="rect">
            <a:avLst/>
          </a:prstGeom>
          <a:solidFill>
            <a:srgbClr val="FFFFFF"/>
          </a:solidFill>
        </p:spPr>
      </p:pic>
    </p:spTree>
    <p:extLst>
      <p:ext uri="{BB962C8B-B14F-4D97-AF65-F5344CB8AC3E}">
        <p14:creationId xmlns:p14="http://schemas.microsoft.com/office/powerpoint/2010/main" val="265178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5547"/>
                <a:lumOff val="34453"/>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2" descr="Sunnanå tar vakanta platsen - Svensk fotboll">
            <a:extLst>
              <a:ext uri="{FF2B5EF4-FFF2-40B4-BE49-F238E27FC236}">
                <a16:creationId xmlns:a16="http://schemas.microsoft.com/office/drawing/2014/main" id="{C136502C-B293-F943-D17B-6D8D0020F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9F21BB29-EC18-016E-2BA0-329651BAFE83}"/>
              </a:ext>
            </a:extLst>
          </p:cNvPr>
          <p:cNvSpPr/>
          <p:nvPr/>
        </p:nvSpPr>
        <p:spPr>
          <a:xfrm>
            <a:off x="0" y="76200"/>
            <a:ext cx="12388645" cy="7452852"/>
          </a:xfrm>
          <a:prstGeom prst="rect">
            <a:avLst/>
          </a:prstGeom>
          <a:solidFill>
            <a:srgbClr val="203864">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undefined">
            <a:extLst>
              <a:ext uri="{FF2B5EF4-FFF2-40B4-BE49-F238E27FC236}">
                <a16:creationId xmlns:a16="http://schemas.microsoft.com/office/drawing/2014/main" id="{CE66E70E-2434-228C-C4BD-D6A933B2C80F}"/>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808632" y="125186"/>
            <a:ext cx="2178354" cy="150857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B3A94003-37BB-AE9B-1042-57EB60507D02}"/>
              </a:ext>
            </a:extLst>
          </p:cNvPr>
          <p:cNvSpPr txBox="1"/>
          <p:nvPr/>
        </p:nvSpPr>
        <p:spPr>
          <a:xfrm>
            <a:off x="1797081" y="2828835"/>
            <a:ext cx="9067799" cy="4801314"/>
          </a:xfrm>
          <a:prstGeom prst="rect">
            <a:avLst/>
          </a:prstGeom>
          <a:noFill/>
        </p:spPr>
        <p:txBody>
          <a:bodyPr wrap="square" rtlCol="0">
            <a:spAutoFit/>
          </a:bodyPr>
          <a:lstStyle/>
          <a:p>
            <a:pPr algn="ctr"/>
            <a:r>
              <a:rPr lang="sv-SE" sz="2400" dirty="0">
                <a:solidFill>
                  <a:schemeClr val="bg1"/>
                </a:solidFill>
                <a:effectLst/>
                <a:latin typeface="Trade Gothic Next" panose="020B0503040303020004" pitchFamily="34" charset="0"/>
              </a:rPr>
              <a:t>Utgångspunkten i  träning och match bör alltid vara hur vi kan </a:t>
            </a:r>
            <a:r>
              <a:rPr lang="sv-SE" sz="2400" dirty="0">
                <a:solidFill>
                  <a:schemeClr val="accent4">
                    <a:lumMod val="75000"/>
                  </a:schemeClr>
                </a:solidFill>
                <a:effectLst/>
                <a:latin typeface="Trade Gothic Next" panose="020B0503040303020004" pitchFamily="34" charset="0"/>
              </a:rPr>
              <a:t>utmana spelaren</a:t>
            </a:r>
            <a:r>
              <a:rPr lang="sv-SE" sz="2400" dirty="0">
                <a:solidFill>
                  <a:schemeClr val="bg1"/>
                </a:solidFill>
                <a:effectLst/>
                <a:latin typeface="Trade Gothic Next" panose="020B0503040303020004" pitchFamily="34" charset="0"/>
              </a:rPr>
              <a:t> i en så </a:t>
            </a:r>
            <a:r>
              <a:rPr lang="sv-SE" sz="2400" dirty="0">
                <a:solidFill>
                  <a:schemeClr val="accent4">
                    <a:lumMod val="75000"/>
                  </a:schemeClr>
                </a:solidFill>
                <a:effectLst/>
                <a:latin typeface="Trade Gothic Next" panose="020B0503040303020004" pitchFamily="34" charset="0"/>
              </a:rPr>
              <a:t>matchlik miljö</a:t>
            </a:r>
            <a:r>
              <a:rPr lang="sv-SE" sz="2400" dirty="0">
                <a:solidFill>
                  <a:schemeClr val="bg1"/>
                </a:solidFill>
                <a:effectLst/>
                <a:latin typeface="Trade Gothic Next" panose="020B0503040303020004" pitchFamily="34" charset="0"/>
              </a:rPr>
              <a:t> som möjligt. </a:t>
            </a:r>
          </a:p>
          <a:p>
            <a:pPr algn="ctr"/>
            <a:r>
              <a:rPr lang="sv-SE" sz="2400" dirty="0">
                <a:solidFill>
                  <a:schemeClr val="bg1"/>
                </a:solidFill>
                <a:effectLst/>
                <a:latin typeface="Trade Gothic Next" panose="020B0503040303020004" pitchFamily="34" charset="0"/>
              </a:rPr>
              <a:t>Samtidigt lägger vi stor vikt vid att främja </a:t>
            </a:r>
            <a:r>
              <a:rPr lang="sv-SE" sz="2400" dirty="0">
                <a:solidFill>
                  <a:schemeClr val="accent4">
                    <a:lumMod val="75000"/>
                  </a:schemeClr>
                </a:solidFill>
                <a:effectLst/>
                <a:latin typeface="Trade Gothic Next" panose="020B0503040303020004" pitchFamily="34" charset="0"/>
              </a:rPr>
              <a:t>självbestämmande</a:t>
            </a:r>
            <a:r>
              <a:rPr lang="sv-SE" sz="2400" dirty="0">
                <a:solidFill>
                  <a:schemeClr val="bg1"/>
                </a:solidFill>
                <a:effectLst/>
                <a:latin typeface="Trade Gothic Next" panose="020B0503040303020004" pitchFamily="34" charset="0"/>
              </a:rPr>
              <a:t> och se till att vi bibehåller </a:t>
            </a:r>
            <a:r>
              <a:rPr lang="sv-SE" sz="2400" dirty="0">
                <a:solidFill>
                  <a:schemeClr val="accent4">
                    <a:lumMod val="75000"/>
                  </a:schemeClr>
                </a:solidFill>
                <a:effectLst/>
                <a:latin typeface="Trade Gothic Next" panose="020B0503040303020004" pitchFamily="34" charset="0"/>
              </a:rPr>
              <a:t>hög aktivitet</a:t>
            </a:r>
            <a:r>
              <a:rPr lang="sv-SE" sz="2400" dirty="0">
                <a:solidFill>
                  <a:schemeClr val="bg1"/>
                </a:solidFill>
                <a:effectLst/>
                <a:latin typeface="Trade Gothic Next" panose="020B0503040303020004" pitchFamily="34" charset="0"/>
              </a:rPr>
              <a:t> under träningens gång. Vi kommer iår att försöka göra spelarna mer tänkande, lösningsorienterade och delaktiga i processen istället för att aktivt styra dem från publik och ledarperspektiv. Vi vill identifiera oss på och utanför planen som delaktiga, inkluderande genom att spela en attraktiv lagfotboll där fokus ligger på prestation för laget hellre än resultat och individuell prestation.</a:t>
            </a:r>
          </a:p>
          <a:p>
            <a:pPr algn="ctr"/>
            <a:r>
              <a:rPr lang="sv-SE" sz="2400" dirty="0">
                <a:solidFill>
                  <a:schemeClr val="bg1"/>
                </a:solidFill>
                <a:effectLst/>
                <a:latin typeface="Trade Gothic Next" panose="020B0503040303020004" pitchFamily="34" charset="0"/>
              </a:rPr>
              <a:t>Spelarna skall rotera positioner, nyhet för iår är att vi kommer att lägga fokus på målvakter för de som vill med specifika övningar.</a:t>
            </a:r>
          </a:p>
          <a:p>
            <a:endParaRPr lang="sv-SE" dirty="0"/>
          </a:p>
        </p:txBody>
      </p:sp>
    </p:spTree>
    <p:extLst>
      <p:ext uri="{BB962C8B-B14F-4D97-AF65-F5344CB8AC3E}">
        <p14:creationId xmlns:p14="http://schemas.microsoft.com/office/powerpoint/2010/main" val="306773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5547"/>
                <a:lumOff val="34453"/>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AC04C33-6BBB-9F4E-5980-14178AC0EBEE}"/>
            </a:ext>
          </a:extLst>
        </p:cNvPr>
        <p:cNvGrpSpPr/>
        <p:nvPr/>
      </p:nvGrpSpPr>
      <p:grpSpPr>
        <a:xfrm>
          <a:off x="0" y="0"/>
          <a:ext cx="0" cy="0"/>
          <a:chOff x="0" y="0"/>
          <a:chExt cx="0" cy="0"/>
        </a:xfrm>
      </p:grpSpPr>
      <p:pic>
        <p:nvPicPr>
          <p:cNvPr id="2" name="Picture 2" descr="Sunnanå tar vakanta platsen - Svensk fotboll">
            <a:extLst>
              <a:ext uri="{FF2B5EF4-FFF2-40B4-BE49-F238E27FC236}">
                <a16:creationId xmlns:a16="http://schemas.microsoft.com/office/drawing/2014/main" id="{649913F9-AA7D-86E4-B249-3A8254C94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C3406523-B353-7738-C709-4774D4E2BF58}"/>
              </a:ext>
            </a:extLst>
          </p:cNvPr>
          <p:cNvGraphicFramePr>
            <a:graphicFrameLocks noGrp="1"/>
          </p:cNvGraphicFramePr>
          <p:nvPr>
            <p:extLst>
              <p:ext uri="{D42A27DB-BD31-4B8C-83A1-F6EECF244321}">
                <p14:modId xmlns:p14="http://schemas.microsoft.com/office/powerpoint/2010/main" val="560207541"/>
              </p:ext>
            </p:extLst>
          </p:nvPr>
        </p:nvGraphicFramePr>
        <p:xfrm>
          <a:off x="1651567" y="1159120"/>
          <a:ext cx="8888866" cy="5416500"/>
        </p:xfrm>
        <a:graphic>
          <a:graphicData uri="http://schemas.openxmlformats.org/drawingml/2006/table">
            <a:tbl>
              <a:tblPr firstRow="1" bandRow="1">
                <a:tableStyleId>{5C22544A-7EE6-4342-B048-85BDC9FD1C3A}</a:tableStyleId>
              </a:tblPr>
              <a:tblGrid>
                <a:gridCol w="4444433">
                  <a:extLst>
                    <a:ext uri="{9D8B030D-6E8A-4147-A177-3AD203B41FA5}">
                      <a16:colId xmlns:a16="http://schemas.microsoft.com/office/drawing/2014/main" val="2288453063"/>
                    </a:ext>
                  </a:extLst>
                </a:gridCol>
                <a:gridCol w="4444433">
                  <a:extLst>
                    <a:ext uri="{9D8B030D-6E8A-4147-A177-3AD203B41FA5}">
                      <a16:colId xmlns:a16="http://schemas.microsoft.com/office/drawing/2014/main" val="2075797259"/>
                    </a:ext>
                  </a:extLst>
                </a:gridCol>
              </a:tblGrid>
              <a:tr h="1134940">
                <a:tc gridSpan="2">
                  <a:txBody>
                    <a:bodyPr/>
                    <a:lstStyle/>
                    <a:p>
                      <a:pPr algn="ctr"/>
                      <a:r>
                        <a:rPr lang="sv-SE" sz="2800" b="0" dirty="0">
                          <a:solidFill>
                            <a:schemeClr val="bg1"/>
                          </a:solidFill>
                          <a:latin typeface="Trade Gothic LT Std" panose="00000500000000000000" pitchFamily="50" charset="0"/>
                        </a:rPr>
                        <a:t>Cuper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50000"/>
                      </a:schemeClr>
                    </a:solidFill>
                  </a:tcPr>
                </a:tc>
                <a:tc hMerge="1">
                  <a:txBody>
                    <a:bodyPr/>
                    <a:lstStyle/>
                    <a:p>
                      <a:endParaRPr lang="sv-SE" dirty="0"/>
                    </a:p>
                  </a:txBody>
                  <a:tcPr/>
                </a:tc>
                <a:extLst>
                  <a:ext uri="{0D108BD9-81ED-4DB2-BD59-A6C34878D82A}">
                    <a16:rowId xmlns:a16="http://schemas.microsoft.com/office/drawing/2014/main" val="733366638"/>
                  </a:ext>
                </a:extLst>
              </a:tr>
              <a:tr h="1134940">
                <a:tc gridSpan="2">
                  <a:txBody>
                    <a:bodyPr/>
                    <a:lstStyle/>
                    <a:p>
                      <a:pPr marL="285750" indent="-285750" algn="ctr">
                        <a:buFontTx/>
                        <a:buChar char="-"/>
                      </a:pPr>
                      <a:r>
                        <a:rPr lang="sv-SE" sz="1800" kern="1200" dirty="0">
                          <a:solidFill>
                            <a:schemeClr val="bg1"/>
                          </a:solidFill>
                          <a:effectLst/>
                          <a:latin typeface="+mn-lt"/>
                          <a:ea typeface="+mn-ea"/>
                          <a:cs typeface="+mn-cs"/>
                        </a:rPr>
                        <a:t>Coopcupen 29/5</a:t>
                      </a:r>
                    </a:p>
                    <a:p>
                      <a:pPr marL="285750" indent="-285750" algn="ctr">
                        <a:buFont typeface="Wingdings" panose="05000000000000000000" pitchFamily="2" charset="2"/>
                        <a:buChar char="§"/>
                      </a:pPr>
                      <a:r>
                        <a:rPr lang="sv-SE" sz="1800" kern="1200">
                          <a:solidFill>
                            <a:schemeClr val="bg1"/>
                          </a:solidFill>
                          <a:effectLst/>
                          <a:latin typeface="+mn-lt"/>
                          <a:ea typeface="+mn-ea"/>
                          <a:cs typeface="+mn-cs"/>
                        </a:rPr>
                        <a:t>P13 sekretariat fredag – ansvarig?</a:t>
                      </a:r>
                      <a:endParaRPr lang="sv-SE" sz="1800" kern="1200" dirty="0">
                        <a:solidFill>
                          <a:schemeClr val="bg1"/>
                        </a:solidFill>
                        <a:effectLst/>
                        <a:latin typeface="+mn-lt"/>
                        <a:ea typeface="+mn-ea"/>
                        <a:cs typeface="+mn-cs"/>
                      </a:endParaRPr>
                    </a:p>
                    <a:p>
                      <a:pPr marL="285750" indent="-285750" algn="ctr">
                        <a:buFontTx/>
                        <a:buChar char="-"/>
                      </a:pPr>
                      <a:r>
                        <a:rPr lang="sv-SE" sz="1800" kern="1200" dirty="0">
                          <a:solidFill>
                            <a:schemeClr val="bg1"/>
                          </a:solidFill>
                          <a:effectLst/>
                          <a:latin typeface="+mn-lt"/>
                          <a:ea typeface="+mn-ea"/>
                          <a:cs typeface="+mn-cs"/>
                        </a:rPr>
                        <a:t>Lyckselecupen 27-29/6</a:t>
                      </a:r>
                    </a:p>
                    <a:p>
                      <a:pPr marL="285750" indent="-285750" algn="ctr">
                        <a:buFont typeface="Wingdings" panose="05000000000000000000" pitchFamily="2" charset="2"/>
                        <a:buChar char="§"/>
                      </a:pPr>
                      <a:r>
                        <a:rPr lang="sv-SE" sz="1800" kern="1200" dirty="0">
                          <a:solidFill>
                            <a:schemeClr val="bg1"/>
                          </a:solidFill>
                          <a:effectLst/>
                          <a:latin typeface="+mn-lt"/>
                          <a:ea typeface="+mn-ea"/>
                          <a:cs typeface="+mn-cs"/>
                        </a:rPr>
                        <a:t>Anmäla spelare 30/4</a:t>
                      </a:r>
                    </a:p>
                    <a:p>
                      <a:pPr marL="285750" indent="-285750" algn="ctr">
                        <a:buFont typeface="Wingdings" panose="05000000000000000000" pitchFamily="2" charset="2"/>
                        <a:buChar char="§"/>
                      </a:pPr>
                      <a:r>
                        <a:rPr lang="sv-SE" sz="1800" kern="1200" dirty="0">
                          <a:solidFill>
                            <a:schemeClr val="bg1"/>
                          </a:solidFill>
                          <a:effectLst/>
                          <a:latin typeface="+mn-lt"/>
                          <a:ea typeface="+mn-ea"/>
                          <a:cs typeface="+mn-cs"/>
                        </a:rPr>
                        <a:t>Avfärd 08.00 med buss eller bilar</a:t>
                      </a:r>
                    </a:p>
                    <a:p>
                      <a:pPr marL="285750" indent="-285750" algn="ctr">
                        <a:buFont typeface="Wingdings" panose="05000000000000000000" pitchFamily="2" charset="2"/>
                        <a:buChar char="§"/>
                      </a:pPr>
                      <a:r>
                        <a:rPr lang="sv-SE" sz="1800" kern="1200" dirty="0">
                          <a:solidFill>
                            <a:schemeClr val="bg1"/>
                          </a:solidFill>
                          <a:effectLst/>
                          <a:latin typeface="+mn-lt"/>
                          <a:ea typeface="+mn-ea"/>
                          <a:cs typeface="+mn-cs"/>
                        </a:rPr>
                        <a:t>2 nätter, packningslista kommer </a:t>
                      </a:r>
                    </a:p>
                    <a:p>
                      <a:pPr marL="285750" indent="-285750" algn="ctr">
                        <a:buFontTx/>
                        <a:buChar char="-"/>
                      </a:pPr>
                      <a:r>
                        <a:rPr lang="sv-SE" sz="1800" kern="1200" dirty="0">
                          <a:solidFill>
                            <a:schemeClr val="bg1"/>
                          </a:solidFill>
                          <a:effectLst/>
                          <a:latin typeface="+mn-lt"/>
                          <a:ea typeface="+mn-ea"/>
                          <a:cs typeface="+mn-cs"/>
                        </a:rPr>
                        <a:t>Kvantum Cup 16/8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50000"/>
                      </a:schemeClr>
                    </a:solidFill>
                  </a:tcPr>
                </a:tc>
                <a:tc hMerge="1">
                  <a:txBody>
                    <a:bodyPr/>
                    <a:lstStyle/>
                    <a:p>
                      <a:pPr algn="ctr"/>
                      <a:endParaRPr lang="sv-SE" sz="2800" dirty="0">
                        <a:latin typeface="Trade Gothic LT Std" panose="00000500000000000000" pitchFamily="50"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37000"/>
                      </a:schemeClr>
                    </a:solidFill>
                  </a:tcPr>
                </a:tc>
                <a:extLst>
                  <a:ext uri="{0D108BD9-81ED-4DB2-BD59-A6C34878D82A}">
                    <a16:rowId xmlns:a16="http://schemas.microsoft.com/office/drawing/2014/main" val="3028564788"/>
                  </a:ext>
                </a:extLst>
              </a:tr>
              <a:tr h="1134940">
                <a:tc>
                  <a:txBody>
                    <a:bodyPr/>
                    <a:lstStyle/>
                    <a:p>
                      <a:pPr algn="ctr"/>
                      <a:endParaRPr lang="sv-SE" sz="20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algn="ctr"/>
                      <a:endParaRPr lang="sv-SE" sz="20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754755319"/>
                  </a:ext>
                </a:extLst>
              </a:tr>
              <a:tr h="1134940">
                <a:tc>
                  <a:txBody>
                    <a:bodyPr/>
                    <a:lstStyle/>
                    <a:p>
                      <a:pPr marL="0" indent="0" algn="ctr">
                        <a:buFontTx/>
                        <a:buNone/>
                      </a:pP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marL="0" indent="0" algn="ctr">
                        <a:buFontTx/>
                        <a:buNone/>
                      </a:pP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330334862"/>
                  </a:ext>
                </a:extLst>
              </a:tr>
            </a:tbl>
          </a:graphicData>
        </a:graphic>
      </p:graphicFrame>
      <p:pic>
        <p:nvPicPr>
          <p:cNvPr id="6" name="Picture 2" descr="undefined">
            <a:extLst>
              <a:ext uri="{FF2B5EF4-FFF2-40B4-BE49-F238E27FC236}">
                <a16:creationId xmlns:a16="http://schemas.microsoft.com/office/drawing/2014/main" id="{9487CEAF-8B5A-F728-BED7-C3A6172AA95F}"/>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808632" y="125186"/>
            <a:ext cx="2178354" cy="150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5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5547"/>
                <a:lumOff val="34453"/>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094C856-A502-934A-7728-039DE2940B6D}"/>
            </a:ext>
          </a:extLst>
        </p:cNvPr>
        <p:cNvGrpSpPr/>
        <p:nvPr/>
      </p:nvGrpSpPr>
      <p:grpSpPr>
        <a:xfrm>
          <a:off x="0" y="0"/>
          <a:ext cx="0" cy="0"/>
          <a:chOff x="0" y="0"/>
          <a:chExt cx="0" cy="0"/>
        </a:xfrm>
      </p:grpSpPr>
      <p:pic>
        <p:nvPicPr>
          <p:cNvPr id="2" name="Picture 2" descr="Sunnanå tar vakanta platsen - Svensk fotboll">
            <a:extLst>
              <a:ext uri="{FF2B5EF4-FFF2-40B4-BE49-F238E27FC236}">
                <a16:creationId xmlns:a16="http://schemas.microsoft.com/office/drawing/2014/main" id="{E5AC836B-1E57-7AB6-848A-BC7D688FF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156AEEF7-7A14-5D13-EDB5-8CCDF53AA7FD}"/>
              </a:ext>
            </a:extLst>
          </p:cNvPr>
          <p:cNvGraphicFramePr>
            <a:graphicFrameLocks noGrp="1"/>
          </p:cNvGraphicFramePr>
          <p:nvPr>
            <p:extLst>
              <p:ext uri="{D42A27DB-BD31-4B8C-83A1-F6EECF244321}">
                <p14:modId xmlns:p14="http://schemas.microsoft.com/office/powerpoint/2010/main" val="2861674999"/>
              </p:ext>
            </p:extLst>
          </p:nvPr>
        </p:nvGraphicFramePr>
        <p:xfrm>
          <a:off x="1651567" y="1159120"/>
          <a:ext cx="8888866" cy="4539760"/>
        </p:xfrm>
        <a:graphic>
          <a:graphicData uri="http://schemas.openxmlformats.org/drawingml/2006/table">
            <a:tbl>
              <a:tblPr firstRow="1" bandRow="1">
                <a:tableStyleId>{5C22544A-7EE6-4342-B048-85BDC9FD1C3A}</a:tableStyleId>
              </a:tblPr>
              <a:tblGrid>
                <a:gridCol w="4444433">
                  <a:extLst>
                    <a:ext uri="{9D8B030D-6E8A-4147-A177-3AD203B41FA5}">
                      <a16:colId xmlns:a16="http://schemas.microsoft.com/office/drawing/2014/main" val="2288453063"/>
                    </a:ext>
                  </a:extLst>
                </a:gridCol>
                <a:gridCol w="4444433">
                  <a:extLst>
                    <a:ext uri="{9D8B030D-6E8A-4147-A177-3AD203B41FA5}">
                      <a16:colId xmlns:a16="http://schemas.microsoft.com/office/drawing/2014/main" val="2075797259"/>
                    </a:ext>
                  </a:extLst>
                </a:gridCol>
              </a:tblGrid>
              <a:tr h="1134940">
                <a:tc gridSpan="2">
                  <a:txBody>
                    <a:bodyPr/>
                    <a:lstStyle/>
                    <a:p>
                      <a:pPr algn="ctr"/>
                      <a:r>
                        <a:rPr lang="sv-SE" sz="2800" b="0" dirty="0">
                          <a:solidFill>
                            <a:schemeClr val="bg1"/>
                          </a:solidFill>
                          <a:latin typeface="Trade Gothic LT Std" panose="00000500000000000000" pitchFamily="50" charset="0"/>
                        </a:rPr>
                        <a:t>Ekonomi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50000"/>
                      </a:schemeClr>
                    </a:solidFill>
                  </a:tcPr>
                </a:tc>
                <a:tc hMerge="1">
                  <a:txBody>
                    <a:bodyPr/>
                    <a:lstStyle/>
                    <a:p>
                      <a:endParaRPr lang="sv-SE" dirty="0"/>
                    </a:p>
                  </a:txBody>
                  <a:tcPr/>
                </a:tc>
                <a:extLst>
                  <a:ext uri="{0D108BD9-81ED-4DB2-BD59-A6C34878D82A}">
                    <a16:rowId xmlns:a16="http://schemas.microsoft.com/office/drawing/2014/main" val="733366638"/>
                  </a:ext>
                </a:extLst>
              </a:tr>
              <a:tr h="1134940">
                <a:tc gridSpan="2">
                  <a:txBody>
                    <a:bodyPr/>
                    <a:lstStyle/>
                    <a:p>
                      <a:pPr algn="ctr"/>
                      <a:r>
                        <a:rPr lang="sv-SE" sz="1800" kern="1200" dirty="0">
                          <a:solidFill>
                            <a:schemeClr val="bg1"/>
                          </a:solidFill>
                          <a:effectLst/>
                          <a:latin typeface="+mn-lt"/>
                          <a:ea typeface="+mn-ea"/>
                          <a:cs typeface="+mn-cs"/>
                        </a:rPr>
                        <a:t>Ingående kassa ca 25-30 000 Sek</a:t>
                      </a:r>
                    </a:p>
                    <a:p>
                      <a:pPr algn="ctr"/>
                      <a:r>
                        <a:rPr lang="sv-SE" sz="1800" kern="1200">
                          <a:solidFill>
                            <a:schemeClr val="bg1"/>
                          </a:solidFill>
                          <a:effectLst/>
                          <a:latin typeface="+mn-lt"/>
                          <a:ea typeface="+mn-ea"/>
                          <a:cs typeface="+mn-cs"/>
                        </a:rPr>
                        <a:t>- Lyckselecupen ej fullbetald samt materialinköp, därav en uppskattad ekonomisk rapport</a:t>
                      </a:r>
                      <a:endParaRPr lang="sv-SE" sz="1800" kern="1200" dirty="0">
                        <a:solidFill>
                          <a:schemeClr val="bg1"/>
                        </a:solidFill>
                        <a:effectLst/>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50000"/>
                      </a:schemeClr>
                    </a:solidFill>
                  </a:tcPr>
                </a:tc>
                <a:tc hMerge="1">
                  <a:txBody>
                    <a:bodyPr/>
                    <a:lstStyle/>
                    <a:p>
                      <a:pPr algn="ctr"/>
                      <a:endParaRPr lang="sv-SE" sz="2800" dirty="0">
                        <a:latin typeface="Trade Gothic LT Std" panose="00000500000000000000" pitchFamily="50"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37000"/>
                      </a:schemeClr>
                    </a:solidFill>
                  </a:tcPr>
                </a:tc>
                <a:extLst>
                  <a:ext uri="{0D108BD9-81ED-4DB2-BD59-A6C34878D82A}">
                    <a16:rowId xmlns:a16="http://schemas.microsoft.com/office/drawing/2014/main" val="3028564788"/>
                  </a:ext>
                </a:extLst>
              </a:tr>
              <a:tr h="1134940">
                <a:tc>
                  <a:txBody>
                    <a:bodyPr/>
                    <a:lstStyle/>
                    <a:p>
                      <a:pPr algn="ctr"/>
                      <a:r>
                        <a:rPr lang="sv-SE" sz="2000" dirty="0">
                          <a:solidFill>
                            <a:schemeClr val="bg1"/>
                          </a:solidFill>
                          <a:latin typeface="Trade Gothic LT Std" panose="00000500000000000000" pitchFamily="50" charset="0"/>
                        </a:rPr>
                        <a:t>Försäljning?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algn="ctr"/>
                      <a:r>
                        <a:rPr lang="sv-SE" sz="2000" dirty="0">
                          <a:solidFill>
                            <a:schemeClr val="bg1"/>
                          </a:solidFill>
                          <a:latin typeface="Trade Gothic LT Std" panose="00000500000000000000" pitchFamily="50" charset="0"/>
                        </a:rPr>
                        <a:t>Fika på match?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754755319"/>
                  </a:ext>
                </a:extLst>
              </a:tr>
              <a:tr h="1134940">
                <a:tc>
                  <a:txBody>
                    <a:bodyPr/>
                    <a:lstStyle/>
                    <a:p>
                      <a:pPr algn="ctr"/>
                      <a:r>
                        <a:rPr lang="sv-SE" sz="1200" dirty="0">
                          <a:solidFill>
                            <a:schemeClr val="bg1"/>
                          </a:solidFill>
                          <a:latin typeface="Trade Gothic LT Std" panose="00000500000000000000" pitchFamily="50" charset="0"/>
                        </a:rPr>
                        <a:t>Interna sponsorer till laget?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algn="ctr"/>
                      <a:r>
                        <a:rPr lang="sv-SE" sz="1200" dirty="0">
                          <a:solidFill>
                            <a:schemeClr val="bg1"/>
                          </a:solidFill>
                          <a:latin typeface="Trade Gothic LT Std" panose="00000500000000000000" pitchFamily="50"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330334862"/>
                  </a:ext>
                </a:extLst>
              </a:tr>
            </a:tbl>
          </a:graphicData>
        </a:graphic>
      </p:graphicFrame>
      <p:pic>
        <p:nvPicPr>
          <p:cNvPr id="6" name="Picture 2" descr="undefined">
            <a:extLst>
              <a:ext uri="{FF2B5EF4-FFF2-40B4-BE49-F238E27FC236}">
                <a16:creationId xmlns:a16="http://schemas.microsoft.com/office/drawing/2014/main" id="{EAED5A64-0459-025B-ACA3-9B76A7BEEE89}"/>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808632" y="125186"/>
            <a:ext cx="2178354" cy="150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80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5547"/>
                <a:lumOff val="34453"/>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6A77842-3C5A-B68E-4303-05B5D6A28592}"/>
            </a:ext>
          </a:extLst>
        </p:cNvPr>
        <p:cNvGrpSpPr/>
        <p:nvPr/>
      </p:nvGrpSpPr>
      <p:grpSpPr>
        <a:xfrm>
          <a:off x="0" y="0"/>
          <a:ext cx="0" cy="0"/>
          <a:chOff x="0" y="0"/>
          <a:chExt cx="0" cy="0"/>
        </a:xfrm>
      </p:grpSpPr>
      <p:pic>
        <p:nvPicPr>
          <p:cNvPr id="2" name="Picture 2" descr="Sunnanå tar vakanta platsen - Svensk fotboll">
            <a:extLst>
              <a:ext uri="{FF2B5EF4-FFF2-40B4-BE49-F238E27FC236}">
                <a16:creationId xmlns:a16="http://schemas.microsoft.com/office/drawing/2014/main" id="{DD842396-CB84-2B01-115C-72ED48B96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71C49519-48D1-7A5B-1FDB-18A139D9FD4E}"/>
              </a:ext>
            </a:extLst>
          </p:cNvPr>
          <p:cNvGraphicFramePr>
            <a:graphicFrameLocks noGrp="1"/>
          </p:cNvGraphicFramePr>
          <p:nvPr>
            <p:extLst>
              <p:ext uri="{D42A27DB-BD31-4B8C-83A1-F6EECF244321}">
                <p14:modId xmlns:p14="http://schemas.microsoft.com/office/powerpoint/2010/main" val="4177857878"/>
              </p:ext>
            </p:extLst>
          </p:nvPr>
        </p:nvGraphicFramePr>
        <p:xfrm>
          <a:off x="1651567" y="1159120"/>
          <a:ext cx="8888866" cy="4715460"/>
        </p:xfrm>
        <a:graphic>
          <a:graphicData uri="http://schemas.openxmlformats.org/drawingml/2006/table">
            <a:tbl>
              <a:tblPr firstRow="1" bandRow="1">
                <a:tableStyleId>{5C22544A-7EE6-4342-B048-85BDC9FD1C3A}</a:tableStyleId>
              </a:tblPr>
              <a:tblGrid>
                <a:gridCol w="4444433">
                  <a:extLst>
                    <a:ext uri="{9D8B030D-6E8A-4147-A177-3AD203B41FA5}">
                      <a16:colId xmlns:a16="http://schemas.microsoft.com/office/drawing/2014/main" val="2288453063"/>
                    </a:ext>
                  </a:extLst>
                </a:gridCol>
                <a:gridCol w="4444433">
                  <a:extLst>
                    <a:ext uri="{9D8B030D-6E8A-4147-A177-3AD203B41FA5}">
                      <a16:colId xmlns:a16="http://schemas.microsoft.com/office/drawing/2014/main" val="2075797259"/>
                    </a:ext>
                  </a:extLst>
                </a:gridCol>
              </a:tblGrid>
              <a:tr h="1134940">
                <a:tc gridSpan="2">
                  <a:txBody>
                    <a:bodyPr/>
                    <a:lstStyle/>
                    <a:p>
                      <a:pPr algn="ctr"/>
                      <a:r>
                        <a:rPr lang="sv-SE" sz="2800" b="0" dirty="0">
                          <a:solidFill>
                            <a:schemeClr val="bg1"/>
                          </a:solidFill>
                          <a:latin typeface="Trade Gothic LT Std" panose="00000500000000000000" pitchFamily="50" charset="0"/>
                        </a:rPr>
                        <a:t>Nyheter 2025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50000"/>
                      </a:schemeClr>
                    </a:solidFill>
                  </a:tcPr>
                </a:tc>
                <a:tc hMerge="1">
                  <a:txBody>
                    <a:bodyPr/>
                    <a:lstStyle/>
                    <a:p>
                      <a:endParaRPr lang="sv-SE" dirty="0"/>
                    </a:p>
                  </a:txBody>
                  <a:tcPr/>
                </a:tc>
                <a:extLst>
                  <a:ext uri="{0D108BD9-81ED-4DB2-BD59-A6C34878D82A}">
                    <a16:rowId xmlns:a16="http://schemas.microsoft.com/office/drawing/2014/main" val="733366638"/>
                  </a:ext>
                </a:extLst>
              </a:tr>
              <a:tr h="1134940">
                <a:tc gridSpan="2">
                  <a:txBody>
                    <a:bodyPr/>
                    <a:lstStyle/>
                    <a:p>
                      <a:pPr algn="ctr"/>
                      <a:endParaRPr lang="sv-SE" sz="1800" kern="1200" dirty="0">
                        <a:solidFill>
                          <a:srgbClr val="FFC000"/>
                        </a:solidFill>
                        <a:effectLst/>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50000"/>
                      </a:schemeClr>
                    </a:solidFill>
                  </a:tcPr>
                </a:tc>
                <a:tc hMerge="1">
                  <a:txBody>
                    <a:bodyPr/>
                    <a:lstStyle/>
                    <a:p>
                      <a:pPr algn="ctr"/>
                      <a:endParaRPr lang="sv-SE" sz="2800" dirty="0">
                        <a:latin typeface="Trade Gothic LT Std" panose="00000500000000000000" pitchFamily="50"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37000"/>
                      </a:schemeClr>
                    </a:solidFill>
                  </a:tcPr>
                </a:tc>
                <a:extLst>
                  <a:ext uri="{0D108BD9-81ED-4DB2-BD59-A6C34878D82A}">
                    <a16:rowId xmlns:a16="http://schemas.microsoft.com/office/drawing/2014/main" val="3028564788"/>
                  </a:ext>
                </a:extLst>
              </a:tr>
              <a:tr h="1134940">
                <a:tc>
                  <a:txBody>
                    <a:bodyPr/>
                    <a:lstStyle/>
                    <a:p>
                      <a:pPr algn="ctr"/>
                      <a:r>
                        <a:rPr lang="sv-SE" sz="2000" dirty="0">
                          <a:solidFill>
                            <a:schemeClr val="bg1"/>
                          </a:solidFill>
                          <a:latin typeface="Trade Gothic LT Std" panose="00000500000000000000" pitchFamily="50" charset="0"/>
                        </a:rPr>
                        <a:t>Elektronisk spelarregistrering:</a:t>
                      </a:r>
                    </a:p>
                    <a:p>
                      <a:pPr algn="ctr"/>
                      <a:r>
                        <a:rPr lang="sv-SE" sz="2000" dirty="0">
                          <a:solidFill>
                            <a:schemeClr val="bg1"/>
                          </a:solidFill>
                          <a:latin typeface="Trade Gothic LT Std" panose="00000500000000000000" pitchFamily="50" charset="0"/>
                        </a:rPr>
                        <a:t>Kräver att anmäla deltagande i tid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algn="ctr"/>
                      <a:r>
                        <a:rPr lang="sv-SE" sz="2000" dirty="0">
                          <a:solidFill>
                            <a:schemeClr val="bg1"/>
                          </a:solidFill>
                          <a:latin typeface="Trade Gothic LT Std" panose="00000500000000000000" pitchFamily="50" charset="0"/>
                        </a:rPr>
                        <a:t>Matchvärd:</a:t>
                      </a:r>
                    </a:p>
                    <a:p>
                      <a:pPr algn="ctr"/>
                      <a:r>
                        <a:rPr lang="sv-SE" sz="2000" dirty="0">
                          <a:solidFill>
                            <a:schemeClr val="bg1"/>
                          </a:solidFill>
                          <a:latin typeface="Trade Gothic LT Std" panose="00000500000000000000" pitchFamily="50" charset="0"/>
                        </a:rPr>
                        <a:t>Ska iår vara förberedd på uppgiften, märka upp planer, ta emot motståndare och domare.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754755319"/>
                  </a:ext>
                </a:extLst>
              </a:tr>
              <a:tr h="1134940">
                <a:tc>
                  <a:txBody>
                    <a:bodyPr/>
                    <a:lstStyle/>
                    <a:p>
                      <a:pPr algn="ct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algn="ct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330334862"/>
                  </a:ext>
                </a:extLst>
              </a:tr>
            </a:tbl>
          </a:graphicData>
        </a:graphic>
      </p:graphicFrame>
      <p:pic>
        <p:nvPicPr>
          <p:cNvPr id="6" name="Picture 2" descr="undefined">
            <a:extLst>
              <a:ext uri="{FF2B5EF4-FFF2-40B4-BE49-F238E27FC236}">
                <a16:creationId xmlns:a16="http://schemas.microsoft.com/office/drawing/2014/main" id="{D1CE5D1E-19EE-0EB3-3FAB-6AA70889F542}"/>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808632" y="125186"/>
            <a:ext cx="2178354" cy="150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0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5547"/>
                <a:lumOff val="34453"/>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F5245F3-FD1F-B564-21E6-1EDC8001EAE6}"/>
            </a:ext>
          </a:extLst>
        </p:cNvPr>
        <p:cNvGrpSpPr/>
        <p:nvPr/>
      </p:nvGrpSpPr>
      <p:grpSpPr>
        <a:xfrm>
          <a:off x="0" y="0"/>
          <a:ext cx="0" cy="0"/>
          <a:chOff x="0" y="0"/>
          <a:chExt cx="0" cy="0"/>
        </a:xfrm>
      </p:grpSpPr>
      <p:pic>
        <p:nvPicPr>
          <p:cNvPr id="2" name="Picture 2" descr="Sunnanå tar vakanta platsen - Svensk fotboll">
            <a:extLst>
              <a:ext uri="{FF2B5EF4-FFF2-40B4-BE49-F238E27FC236}">
                <a16:creationId xmlns:a16="http://schemas.microsoft.com/office/drawing/2014/main" id="{325F2DC0-8B51-FC39-C89A-FE2F07C72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48808AEC-EBE2-6FD3-AD5D-52DF557D99FC}"/>
              </a:ext>
            </a:extLst>
          </p:cNvPr>
          <p:cNvGraphicFramePr>
            <a:graphicFrameLocks noGrp="1"/>
          </p:cNvGraphicFramePr>
          <p:nvPr>
            <p:extLst>
              <p:ext uri="{D42A27DB-BD31-4B8C-83A1-F6EECF244321}">
                <p14:modId xmlns:p14="http://schemas.microsoft.com/office/powerpoint/2010/main" val="3671254578"/>
              </p:ext>
            </p:extLst>
          </p:nvPr>
        </p:nvGraphicFramePr>
        <p:xfrm>
          <a:off x="1651567" y="879473"/>
          <a:ext cx="8888866" cy="5674700"/>
        </p:xfrm>
        <a:graphic>
          <a:graphicData uri="http://schemas.openxmlformats.org/drawingml/2006/table">
            <a:tbl>
              <a:tblPr firstRow="1" bandRow="1">
                <a:tableStyleId>{5C22544A-7EE6-4342-B048-85BDC9FD1C3A}</a:tableStyleId>
              </a:tblPr>
              <a:tblGrid>
                <a:gridCol w="4444433">
                  <a:extLst>
                    <a:ext uri="{9D8B030D-6E8A-4147-A177-3AD203B41FA5}">
                      <a16:colId xmlns:a16="http://schemas.microsoft.com/office/drawing/2014/main" val="2288453063"/>
                    </a:ext>
                  </a:extLst>
                </a:gridCol>
                <a:gridCol w="4444433">
                  <a:extLst>
                    <a:ext uri="{9D8B030D-6E8A-4147-A177-3AD203B41FA5}">
                      <a16:colId xmlns:a16="http://schemas.microsoft.com/office/drawing/2014/main" val="2075797259"/>
                    </a:ext>
                  </a:extLst>
                </a:gridCol>
              </a:tblGrid>
              <a:tr h="1134940">
                <a:tc gridSpan="2">
                  <a:txBody>
                    <a:bodyPr/>
                    <a:lstStyle/>
                    <a:p>
                      <a:pPr algn="ctr"/>
                      <a:r>
                        <a:rPr lang="sv-SE" sz="2800" b="0" dirty="0">
                          <a:solidFill>
                            <a:schemeClr val="bg1"/>
                          </a:solidFill>
                          <a:latin typeface="Trade Gothic LT Std" panose="00000500000000000000" pitchFamily="50" charset="0"/>
                        </a:rPr>
                        <a:t>Organisationsförändringar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50000"/>
                      </a:schemeClr>
                    </a:solidFill>
                  </a:tcPr>
                </a:tc>
                <a:tc hMerge="1">
                  <a:txBody>
                    <a:bodyPr/>
                    <a:lstStyle/>
                    <a:p>
                      <a:endParaRPr lang="sv-SE" dirty="0"/>
                    </a:p>
                  </a:txBody>
                  <a:tcPr/>
                </a:tc>
                <a:extLst>
                  <a:ext uri="{0D108BD9-81ED-4DB2-BD59-A6C34878D82A}">
                    <a16:rowId xmlns:a16="http://schemas.microsoft.com/office/drawing/2014/main" val="733366638"/>
                  </a:ext>
                </a:extLst>
              </a:tr>
              <a:tr h="1134940">
                <a:tc gridSpan="2">
                  <a:txBody>
                    <a:bodyPr/>
                    <a:lstStyle/>
                    <a:p>
                      <a:pPr algn="ctr"/>
                      <a:endParaRPr lang="sv-SE" sz="1800" kern="1200" dirty="0">
                        <a:solidFill>
                          <a:srgbClr val="FFC000"/>
                        </a:solidFill>
                        <a:effectLst/>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50000"/>
                      </a:schemeClr>
                    </a:solidFill>
                  </a:tcPr>
                </a:tc>
                <a:tc hMerge="1">
                  <a:txBody>
                    <a:bodyPr/>
                    <a:lstStyle/>
                    <a:p>
                      <a:pPr algn="ctr"/>
                      <a:endParaRPr lang="sv-SE" sz="2800" dirty="0">
                        <a:latin typeface="Trade Gothic LT Std" panose="00000500000000000000" pitchFamily="50"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alpha val="37000"/>
                      </a:schemeClr>
                    </a:solidFill>
                  </a:tcPr>
                </a:tc>
                <a:extLst>
                  <a:ext uri="{0D108BD9-81ED-4DB2-BD59-A6C34878D82A}">
                    <a16:rowId xmlns:a16="http://schemas.microsoft.com/office/drawing/2014/main" val="3028564788"/>
                  </a:ext>
                </a:extLst>
              </a:tr>
              <a:tr h="1134940">
                <a:tc>
                  <a:txBody>
                    <a:bodyPr/>
                    <a:lstStyle/>
                    <a:p>
                      <a:pPr algn="ctr"/>
                      <a:r>
                        <a:rPr lang="sv-SE" sz="2000" dirty="0">
                          <a:solidFill>
                            <a:schemeClr val="bg1"/>
                          </a:solidFill>
                          <a:latin typeface="Trade Gothic LT Std" panose="00000500000000000000" pitchFamily="50" charset="0"/>
                        </a:rPr>
                        <a:t>Vi behöver en ny försäljningsansvarig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algn="ctr"/>
                      <a:r>
                        <a:rPr lang="sv-SE" sz="2000" dirty="0">
                          <a:solidFill>
                            <a:schemeClr val="bg1"/>
                          </a:solidFill>
                          <a:latin typeface="Trade Gothic LT Std" panose="00000500000000000000" pitchFamily="50" charset="0"/>
                        </a:rPr>
                        <a:t>Per/Maggie huvudansvariga tränare </a:t>
                      </a:r>
                    </a:p>
                    <a:p>
                      <a:pPr algn="ctr"/>
                      <a:r>
                        <a:rPr lang="sv-SE" sz="2000" dirty="0">
                          <a:solidFill>
                            <a:schemeClr val="bg1"/>
                          </a:solidFill>
                          <a:latin typeface="Trade Gothic LT Std" panose="00000500000000000000" pitchFamily="50" charset="0"/>
                        </a:rPr>
                        <a:t>Tommie Lagledaransvarig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754755319"/>
                  </a:ext>
                </a:extLst>
              </a:tr>
              <a:tr h="1134940">
                <a:tc>
                  <a:txBody>
                    <a:bodyPr/>
                    <a:lstStyle/>
                    <a:p>
                      <a:pPr algn="ct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a:txBody>
                    <a:bodyPr/>
                    <a:lstStyle/>
                    <a:p>
                      <a:pPr marL="171450" indent="-171450" algn="ctr">
                        <a:buFontTx/>
                        <a:buChar char="-"/>
                      </a:pP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1330334862"/>
                  </a:ext>
                </a:extLst>
              </a:tr>
              <a:tr h="1134940">
                <a:tc gridSpan="2">
                  <a:txBody>
                    <a:bodyPr/>
                    <a:lstStyle/>
                    <a:p>
                      <a:pPr algn="ctr"/>
                      <a:endParaRPr lang="sv-SE" sz="1800" dirty="0">
                        <a:solidFill>
                          <a:schemeClr val="bg1"/>
                        </a:solidFill>
                        <a:latin typeface="Trade Gothic LT Std" panose="00000500000000000000" pitchFamily="50"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tc hMerge="1">
                  <a:txBody>
                    <a:bodyPr/>
                    <a:lstStyle/>
                    <a:p>
                      <a:pPr algn="ctr"/>
                      <a:endParaRPr lang="sv-SE" sz="1200" dirty="0">
                        <a:solidFill>
                          <a:schemeClr val="bg1"/>
                        </a:solidFill>
                        <a:latin typeface="Trade Gothic LT Std" panose="00000500000000000000" pitchFamily="50"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50000"/>
                      </a:schemeClr>
                    </a:solidFill>
                  </a:tcPr>
                </a:tc>
                <a:extLst>
                  <a:ext uri="{0D108BD9-81ED-4DB2-BD59-A6C34878D82A}">
                    <a16:rowId xmlns:a16="http://schemas.microsoft.com/office/drawing/2014/main" val="2670052393"/>
                  </a:ext>
                </a:extLst>
              </a:tr>
            </a:tbl>
          </a:graphicData>
        </a:graphic>
      </p:graphicFrame>
      <p:pic>
        <p:nvPicPr>
          <p:cNvPr id="6" name="Picture 2" descr="undefined">
            <a:extLst>
              <a:ext uri="{FF2B5EF4-FFF2-40B4-BE49-F238E27FC236}">
                <a16:creationId xmlns:a16="http://schemas.microsoft.com/office/drawing/2014/main" id="{A1350E85-A7BB-C7D9-3CDF-FD4B9504D563}"/>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9808632" y="125186"/>
            <a:ext cx="2178354" cy="150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767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ll IUP Ledare SSK" id="{3F8169F2-F658-8842-A27F-A956D1D9CEA2}" vid="{745397BA-630A-3B40-B6C5-6AF0E03CF9D2}"/>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IUP Ledare SSK" id="{3F8169F2-F658-8842-A27F-A956D1D9CEA2}" vid="{30C1BA4E-2985-AF48-AD24-20D19CC978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4EFDA1FE107747913AF70FE85E213E" ma:contentTypeVersion="4" ma:contentTypeDescription="Create a new document." ma:contentTypeScope="" ma:versionID="a5df4c275904078feff12762e2dad8bf">
  <xsd:schema xmlns:xsd="http://www.w3.org/2001/XMLSchema" xmlns:xs="http://www.w3.org/2001/XMLSchema" xmlns:p="http://schemas.microsoft.com/office/2006/metadata/properties" xmlns:ns2="13d5fc7c-5537-4a1d-9f08-5070b24d6cd8" targetNamespace="http://schemas.microsoft.com/office/2006/metadata/properties" ma:root="true" ma:fieldsID="77caab1f8f862b9ae7eaaed61c668f81" ns2:_="">
    <xsd:import namespace="13d5fc7c-5537-4a1d-9f08-5070b24d6c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5fc7c-5537-4a1d-9f08-5070b24d6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57B21D-E7EE-407A-869A-6F9A917ACAE1}">
  <ds:schemaRefs>
    <ds:schemaRef ds:uri="http://schemas.microsoft.com/sharepoint/v3/contenttype/forms"/>
  </ds:schemaRefs>
</ds:datastoreItem>
</file>

<file path=customXml/itemProps2.xml><?xml version="1.0" encoding="utf-8"?>
<ds:datastoreItem xmlns:ds="http://schemas.openxmlformats.org/officeDocument/2006/customXml" ds:itemID="{B75416ED-9395-44CB-8C3F-E32067B26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d5fc7c-5537-4a1d-9f08-5070b24d6c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75BE6C-7B0B-4FA6-92AB-E52A0775D60F}">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d792d246-d363-40e2-82bc-6f0655128b68}" enabled="1" method="Standard" siteId="{372ee9e0-9ce0-4033-a64a-c07073a91ecd}" contentBits="0" removed="0"/>
</clbl:labelList>
</file>

<file path=docProps/app.xml><?xml version="1.0" encoding="utf-8"?>
<Properties xmlns="http://schemas.openxmlformats.org/officeDocument/2006/extended-properties" xmlns:vt="http://schemas.openxmlformats.org/officeDocument/2006/docPropsVTypes">
  <Template>Office-tema</Template>
  <TotalTime>2648</TotalTime>
  <Words>245</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Aptos Display</vt:lpstr>
      <vt:lpstr>Arial</vt:lpstr>
      <vt:lpstr>Calibri</vt:lpstr>
      <vt:lpstr>Calibri Light</vt:lpstr>
      <vt:lpstr>Trade Gothic LT Std</vt:lpstr>
      <vt:lpstr>Trade Gothic Next</vt:lpstr>
      <vt:lpstr>Wingdings</vt:lpstr>
      <vt:lpstr>Office-tema</vt:lpstr>
      <vt:lpstr>1_Office-tema</vt:lpstr>
      <vt:lpstr>Agenda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 Karlsson</dc:creator>
  <cp:lastModifiedBy>Per Lantto</cp:lastModifiedBy>
  <cp:revision>3</cp:revision>
  <dcterms:created xsi:type="dcterms:W3CDTF">2024-10-08T16:35:53Z</dcterms:created>
  <dcterms:modified xsi:type="dcterms:W3CDTF">2025-04-25T06:45:33Z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0x010100FB4EFDA1FE107747913AF70FE85E213E</vt:lpwstr>
  </property>
</Properties>
</file>