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4C2E2C-B5D3-23D2-94B8-BB7A87F0C2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2A0B840-8AD7-A608-EFDB-1E26A42B7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4FE6295-B8DD-19F4-15D0-EF519984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CAE67-DEB3-4DA6-84DA-156149587AD6}" type="datetimeFigureOut">
              <a:rPr lang="sv-SE" smtClean="0"/>
              <a:t>2023-04-25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432674D-B7BC-F765-6711-76D23489D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9FE36D0-35B2-6431-4C14-1BF05CD35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E398-E33A-43CA-B94E-0EB6AC526C9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3487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7590E2E-8963-626C-E1CD-11C439BC5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BF8F38A-4510-EE4F-3324-4FAE748370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689D1D0-2B52-04BE-002F-CA9A1D4D3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CAE67-DEB3-4DA6-84DA-156149587AD6}" type="datetimeFigureOut">
              <a:rPr lang="sv-SE" smtClean="0"/>
              <a:t>2023-04-25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88128D7-9517-A97D-5933-0DF445B2A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DDE49BD-56FC-340B-7244-8EFD80CD9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E398-E33A-43CA-B94E-0EB6AC526C9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0764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ACE66A0C-9E3B-FC2F-2296-7EDE89712D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0576D56-6CD2-2519-180C-C744BEA21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BFAD4AB-ECB2-324F-9AC4-0AC280707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CAE67-DEB3-4DA6-84DA-156149587AD6}" type="datetimeFigureOut">
              <a:rPr lang="sv-SE" smtClean="0"/>
              <a:t>2023-04-25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A7D3F14-B56E-0EF1-7A05-8F9B6E3F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DDD9742-4717-DE78-A7B8-68E65982F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E398-E33A-43CA-B94E-0EB6AC526C9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0685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7EEF38-AC67-0F01-4D35-E5E84449E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17D1094-17BF-79C1-03A1-DB2C4BE39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743970F-CF97-2E47-8087-107D6CA7A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CAE67-DEB3-4DA6-84DA-156149587AD6}" type="datetimeFigureOut">
              <a:rPr lang="sv-SE" smtClean="0"/>
              <a:t>2023-04-25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406FBD2-FF3C-CCC8-8B25-D9C24FBE3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BA3B675-6EA2-114E-BFF0-57E2DD12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E398-E33A-43CA-B94E-0EB6AC526C9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1949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233783-5BC2-CDF4-CA4D-9315007F7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2E4B278-C0E7-0168-06D9-03A6109E3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2D7FCA-330D-8497-BBE8-B99FC8FF0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CAE67-DEB3-4DA6-84DA-156149587AD6}" type="datetimeFigureOut">
              <a:rPr lang="sv-SE" smtClean="0"/>
              <a:t>2023-04-25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3E861BE-400A-BC45-982F-C213C28E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6D0FD1A-E070-BB06-F365-4D691E240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E398-E33A-43CA-B94E-0EB6AC526C9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0705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EF96AB-8E29-A2A7-6BEC-845FED7EB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5601B34-C9C1-4445-D6C8-F69CD55561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BAD19ED-B9A8-E3DF-0C99-8D1E9DC39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FF55ADA-B36C-E94C-BF46-CAD22F712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CAE67-DEB3-4DA6-84DA-156149587AD6}" type="datetimeFigureOut">
              <a:rPr lang="sv-SE" smtClean="0"/>
              <a:t>2023-04-25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C6A2E73-CA85-D591-19FB-8F612AACF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E62DBBF-9AA1-77CE-5D43-1F2E41D8F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E398-E33A-43CA-B94E-0EB6AC526C9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3347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8AC61DA-4708-E73C-BDD1-9A6374B77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8901678-0804-52AA-3A6A-DCD76F282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17D6A4D-56F0-10F2-4D49-BECA7BB0F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BC061F8-0086-2419-D1DB-8AC2610211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593F03C-803F-CD5C-2259-6B40D63E9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3967F704-E2A5-F232-E81B-6B3B53443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CAE67-DEB3-4DA6-84DA-156149587AD6}" type="datetimeFigureOut">
              <a:rPr lang="sv-SE" smtClean="0"/>
              <a:t>2023-04-25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165CDAFB-8949-6E88-AC99-769F2A73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22A6B04-78B8-AC5E-43A3-67E19794C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E398-E33A-43CA-B94E-0EB6AC526C9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9454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B4AB973-ADC6-07A0-C978-D6560ADA3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50F9B2C-1D13-2AB8-BD6A-CF36423D6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CAE67-DEB3-4DA6-84DA-156149587AD6}" type="datetimeFigureOut">
              <a:rPr lang="sv-SE" smtClean="0"/>
              <a:t>2023-04-25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CC764FF-ABF9-B193-D922-35D714E20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0EDC674-283E-D27F-4F25-B674CE73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E398-E33A-43CA-B94E-0EB6AC526C9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0985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0270AB1-735F-ABD7-3A80-BA76F4ACA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CAE67-DEB3-4DA6-84DA-156149587AD6}" type="datetimeFigureOut">
              <a:rPr lang="sv-SE" smtClean="0"/>
              <a:t>2023-04-25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350AD2D-D547-0043-F77F-5CADC95AB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5EA191E-BC67-FF56-D794-330755A22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E398-E33A-43CA-B94E-0EB6AC526C9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3276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7CE096-602E-0E0F-58E0-41C6BD8C1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5BB9C4D-6773-7E02-6278-4F7D6EC8A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E62B25D-A1E3-E069-F9DE-212BDD435D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02A560A-83DB-FDB4-65BB-85346A496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CAE67-DEB3-4DA6-84DA-156149587AD6}" type="datetimeFigureOut">
              <a:rPr lang="sv-SE" smtClean="0"/>
              <a:t>2023-04-25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1F51F3A-056F-3728-F29B-79C3B2AE9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7ABB0A1-9B0C-DC8D-94ED-1BD5774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E398-E33A-43CA-B94E-0EB6AC526C9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0142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093A8B5-807D-B0C8-03D3-1CF81B684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4AC25D44-DF8C-8404-5DDE-1A2747882C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85F7631-B6B0-B8DE-68D2-796C665AF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C6766C8-2D99-9808-55B4-EBAE1D06B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CAE67-DEB3-4DA6-84DA-156149587AD6}" type="datetimeFigureOut">
              <a:rPr lang="sv-SE" smtClean="0"/>
              <a:t>2023-04-25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321222B-ECAB-55EA-46B6-166AFCC8F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527EDE0-50AC-CAD3-418F-07C8AC5BB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E398-E33A-43CA-B94E-0EB6AC526C9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5736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7A24270-D78E-2C1F-5048-5BA592A8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A3C12B6-A050-FD79-771C-377063489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812DA1D-0B10-A14F-5456-D53F9EFF24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CAE67-DEB3-4DA6-84DA-156149587AD6}" type="datetimeFigureOut">
              <a:rPr lang="sv-SE" smtClean="0"/>
              <a:t>2023-04-25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422D8B0-AC41-C012-F226-B3588C30F3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FF75748-7F59-6EC0-476B-E5E110A4A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AE398-E33A-43CA-B94E-0EB6AC526C9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461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2F91CC-2F87-C0DE-34AB-5190665A0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390525"/>
            <a:ext cx="6049963" cy="45180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A50AB42F-2FA4-758B-1863-C536E31EC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138" y="390525"/>
            <a:ext cx="4518025" cy="451802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AEC3215-F6E9-480C-8080-B98AFD00A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714" y="5490971"/>
            <a:ext cx="6962072" cy="1159200"/>
          </a:xfrm>
        </p:spPr>
        <p:txBody>
          <a:bodyPr anchor="ctr">
            <a:normAutofit/>
          </a:bodyPr>
          <a:lstStyle/>
          <a:p>
            <a:pPr algn="l"/>
            <a:r>
              <a:rPr lang="sv-SE" sz="4000">
                <a:solidFill>
                  <a:srgbClr val="FFFFFF"/>
                </a:solidFill>
              </a:rPr>
              <a:t>Föräldramöte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01CE780-224C-4773-8CE8-CD475D5B7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6522" y="5633765"/>
            <a:ext cx="3408555" cy="873612"/>
          </a:xfrm>
        </p:spPr>
        <p:txBody>
          <a:bodyPr anchor="ctr">
            <a:normAutofit/>
          </a:bodyPr>
          <a:lstStyle/>
          <a:p>
            <a:pPr algn="l"/>
            <a:r>
              <a:rPr lang="sv-SE" sz="2000">
                <a:solidFill>
                  <a:srgbClr val="FFFFFF"/>
                </a:solidFill>
              </a:rPr>
              <a:t>Sunnanå SK P13</a:t>
            </a:r>
          </a:p>
        </p:txBody>
      </p:sp>
    </p:spTree>
    <p:extLst>
      <p:ext uri="{BB962C8B-B14F-4D97-AF65-F5344CB8AC3E}">
        <p14:creationId xmlns:p14="http://schemas.microsoft.com/office/powerpoint/2010/main" val="1575056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38F9F42-0FD6-A6F0-D573-001D8DF45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AD4A644-5783-5191-6441-AAA2E7417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sv-SE" sz="4000"/>
              <a:t>Agenda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85AE7C4-B6A5-029E-D26D-ED98FBEAE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sv-SE" sz="2000" dirty="0"/>
              <a:t>Träningar</a:t>
            </a:r>
          </a:p>
          <a:p>
            <a:r>
              <a:rPr lang="sv-SE" sz="2000" dirty="0"/>
              <a:t>Matcher</a:t>
            </a:r>
          </a:p>
          <a:p>
            <a:r>
              <a:rPr lang="sv-SE" sz="2000" dirty="0"/>
              <a:t>Cuper</a:t>
            </a:r>
          </a:p>
          <a:p>
            <a:r>
              <a:rPr lang="sv-SE" sz="2000" dirty="0"/>
              <a:t>Fikaansvar</a:t>
            </a:r>
          </a:p>
          <a:p>
            <a:r>
              <a:rPr lang="sv-SE" sz="2000" dirty="0"/>
              <a:t>Säljaktiviteter</a:t>
            </a:r>
          </a:p>
          <a:p>
            <a:r>
              <a:rPr lang="sv-SE" sz="2000" dirty="0"/>
              <a:t>Övriga punkter</a:t>
            </a:r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1121109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FCC6F3-D94B-709B-640F-17997FCDE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Träningar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00EA15-9AC4-A326-FB36-A01AC5368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2 Vanliga träningar samt </a:t>
            </a:r>
            <a:r>
              <a:rPr lang="sv-SE" dirty="0" err="1"/>
              <a:t>ev</a:t>
            </a:r>
            <a:r>
              <a:rPr lang="sv-SE" dirty="0"/>
              <a:t> 1 teknikträning varje vecka</a:t>
            </a:r>
          </a:p>
          <a:p>
            <a:r>
              <a:rPr lang="sv-SE" dirty="0"/>
              <a:t>Träningstider nu på våren (det vi får)</a:t>
            </a:r>
          </a:p>
          <a:p>
            <a:r>
              <a:rPr lang="sv-SE" dirty="0"/>
              <a:t>Senare =&gt; Siktar på Nyckelpigan och/eller </a:t>
            </a:r>
            <a:r>
              <a:rPr lang="sv-SE" dirty="0" err="1"/>
              <a:t>Sörvalla</a:t>
            </a:r>
            <a:endParaRPr lang="sv-SE" dirty="0"/>
          </a:p>
          <a:p>
            <a:r>
              <a:rPr lang="sv-SE" dirty="0"/>
              <a:t>Vi kör till veckan efter midsommar preliminärt. (Omstart i augusti)</a:t>
            </a:r>
          </a:p>
          <a:p>
            <a:r>
              <a:rPr lang="sv-SE" dirty="0"/>
              <a:t>Meddela via laget kring närvaro/frånvaro. Viktigt för oss att veta!</a:t>
            </a:r>
          </a:p>
          <a:p>
            <a:r>
              <a:rPr lang="sv-SE" dirty="0"/>
              <a:t>Tränare: Erik, Maggie, Sanna, Pernilla, Tommie, Oscar (Per)</a:t>
            </a:r>
          </a:p>
          <a:p>
            <a:r>
              <a:rPr lang="sv-SE" dirty="0"/>
              <a:t>Lagledare: Tommie</a:t>
            </a:r>
          </a:p>
          <a:p>
            <a:r>
              <a:rPr lang="sv-SE" dirty="0"/>
              <a:t>Ekonomiansvarig: Cecilia (Behöver hjälp?)</a:t>
            </a:r>
          </a:p>
          <a:p>
            <a:r>
              <a:rPr lang="sv-SE" dirty="0"/>
              <a:t>Vill fler vara med och hjälpa till är ni mycket välkomna</a:t>
            </a:r>
            <a:r>
              <a:rPr lang="sv-SE" dirty="0">
                <a:sym typeface="Wingdings" panose="05000000000000000000" pitchFamily="2" charset="2"/>
              </a:rPr>
              <a:t></a:t>
            </a: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10976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08DFE14-0728-7705-EE2A-3DEC15A97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419AFF6-B519-9F17-7AA0-E2DEE88BB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sv-SE" sz="4000" dirty="0"/>
              <a:t>Upplägg träningar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A60F036-3312-564E-FE13-BEEBB72A0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sv-SE" sz="2000" dirty="0"/>
              <a:t>Fair-play</a:t>
            </a:r>
          </a:p>
          <a:p>
            <a:r>
              <a:rPr lang="sv-SE" sz="2000" dirty="0"/>
              <a:t>Övningar i helgrupp eller smågrupper</a:t>
            </a:r>
          </a:p>
          <a:p>
            <a:r>
              <a:rPr lang="sv-SE" sz="2000" dirty="0"/>
              <a:t>Endast smålagsspel, sällan 7-manna på träning (enligt rekommendationer från förbundet)</a:t>
            </a:r>
          </a:p>
          <a:p>
            <a:r>
              <a:rPr lang="sv-SE" sz="2000" dirty="0"/>
              <a:t>Matcher =&gt; Träning sjumanna</a:t>
            </a:r>
          </a:p>
          <a:p>
            <a:r>
              <a:rPr lang="sv-SE" sz="2000" dirty="0"/>
              <a:t>”Lekfull” avslutning</a:t>
            </a:r>
          </a:p>
        </p:txBody>
      </p:sp>
    </p:spTree>
    <p:extLst>
      <p:ext uri="{BB962C8B-B14F-4D97-AF65-F5344CB8AC3E}">
        <p14:creationId xmlns:p14="http://schemas.microsoft.com/office/powerpoint/2010/main" val="3419412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2357088-3C54-FD28-5838-412C98E70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C696D20-4D63-CAB7-046B-A6A5BF27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sv-SE" sz="4000" dirty="0"/>
              <a:t>Matcher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859878C-F5CA-25C9-DE52-92380F912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8564" y="1779293"/>
            <a:ext cx="4457490" cy="4713582"/>
          </a:xfrm>
        </p:spPr>
        <p:txBody>
          <a:bodyPr>
            <a:normAutofit lnSpcReduction="10000"/>
          </a:bodyPr>
          <a:lstStyle/>
          <a:p>
            <a:r>
              <a:rPr lang="sv-SE" sz="2200" dirty="0"/>
              <a:t>Seriespel mellan 14 maj och 25 juni</a:t>
            </a:r>
          </a:p>
          <a:p>
            <a:r>
              <a:rPr lang="sv-SE" sz="2200" dirty="0"/>
              <a:t>2 lag anmälda till serien</a:t>
            </a:r>
          </a:p>
          <a:p>
            <a:r>
              <a:rPr lang="sv-SE" sz="2200" dirty="0"/>
              <a:t>Kallelser avgör vilken match man spelar</a:t>
            </a:r>
          </a:p>
          <a:p>
            <a:r>
              <a:rPr lang="sv-SE" sz="2200" dirty="0"/>
              <a:t>Även här, mycket viktigt att svara på kallelser</a:t>
            </a:r>
          </a:p>
          <a:p>
            <a:r>
              <a:rPr lang="sv-SE" sz="2200" dirty="0"/>
              <a:t>Då vi bara är två lag i år kan det hända att det blir att grabbarna får stå över någon matchhelg, oklart ännu hur det blir.</a:t>
            </a:r>
          </a:p>
          <a:p>
            <a:r>
              <a:rPr lang="sv-SE" sz="2200" dirty="0"/>
              <a:t>Målsättning att alla ska få spela lika många matcher</a:t>
            </a:r>
          </a:p>
          <a:p>
            <a:r>
              <a:rPr lang="sv-SE" sz="2200" b="1" dirty="0"/>
              <a:t>Matchvärdar</a:t>
            </a:r>
            <a:r>
              <a:rPr lang="sv-SE" sz="2200" dirty="0"/>
              <a:t> =&gt; På plats senast 30 min innan</a:t>
            </a:r>
          </a:p>
          <a:p>
            <a:pPr marL="0" indent="0">
              <a:buNone/>
            </a:pPr>
            <a:endParaRPr lang="sv-SE" sz="1700" dirty="0"/>
          </a:p>
          <a:p>
            <a:endParaRPr lang="sv-SE" sz="1700" dirty="0"/>
          </a:p>
        </p:txBody>
      </p:sp>
    </p:spTree>
    <p:extLst>
      <p:ext uri="{BB962C8B-B14F-4D97-AF65-F5344CB8AC3E}">
        <p14:creationId xmlns:p14="http://schemas.microsoft.com/office/powerpoint/2010/main" val="3689471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E910B80-F563-24DF-6A79-6C29CE8FD9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56" b="1780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228C69A-24E1-093A-7ADF-54E57DE1F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sv-SE" sz="4000"/>
              <a:t>Cuper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EF6F0CC-5702-F1D1-ADF6-9BC8EC177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sv-SE" sz="2000" dirty="0"/>
              <a:t>COOP cupen (</a:t>
            </a:r>
            <a:r>
              <a:rPr lang="sv-SE" sz="2000" dirty="0" err="1"/>
              <a:t>Kristihimelfärds</a:t>
            </a:r>
            <a:r>
              <a:rPr lang="sv-SE" sz="2000" dirty="0"/>
              <a:t>-torsdag)</a:t>
            </a:r>
          </a:p>
          <a:p>
            <a:pPr lvl="1"/>
            <a:r>
              <a:rPr lang="sv-SE" sz="2000" dirty="0"/>
              <a:t>2 lag anmälda</a:t>
            </a:r>
          </a:p>
          <a:p>
            <a:r>
              <a:rPr lang="sv-SE" sz="2000" dirty="0"/>
              <a:t>Andra cuper? Oklart ännu</a:t>
            </a:r>
          </a:p>
        </p:txBody>
      </p:sp>
    </p:spTree>
    <p:extLst>
      <p:ext uri="{BB962C8B-B14F-4D97-AF65-F5344CB8AC3E}">
        <p14:creationId xmlns:p14="http://schemas.microsoft.com/office/powerpoint/2010/main" val="3015588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DD61FA3-C0E4-6195-05DC-B44F53FC00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88DC6FF-2C5E-C7E8-0B91-21E8DE2B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sv-SE" sz="4000"/>
              <a:t>Försäljning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84E103B-D2CC-8ED7-170D-5B0281A94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927231" cy="3742762"/>
          </a:xfrm>
        </p:spPr>
        <p:txBody>
          <a:bodyPr>
            <a:normAutofit/>
          </a:bodyPr>
          <a:lstStyle/>
          <a:p>
            <a:r>
              <a:rPr lang="sv-SE" sz="2000" dirty="0"/>
              <a:t>Fika på matcherna </a:t>
            </a:r>
          </a:p>
          <a:p>
            <a:pPr lvl="1"/>
            <a:r>
              <a:rPr lang="sv-SE" sz="2000" dirty="0"/>
              <a:t>Fikaansvarig behövs (Cecilia?)</a:t>
            </a:r>
          </a:p>
          <a:p>
            <a:pPr lvl="1"/>
            <a:r>
              <a:rPr lang="sv-SE" sz="2000" dirty="0"/>
              <a:t>Försäljning hemmamatcher</a:t>
            </a:r>
          </a:p>
          <a:p>
            <a:r>
              <a:rPr lang="sv-SE" sz="2000" dirty="0"/>
              <a:t>Övrig försäljning?</a:t>
            </a:r>
          </a:p>
          <a:p>
            <a:pPr lvl="1"/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1828617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B1566D8-1EF7-3828-3D2E-C7B281AC4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sv-SE" dirty="0"/>
              <a:t>Övrigt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D9C7F3A-BE2B-6308-6784-541DD5D90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sv-SE" sz="2000" dirty="0"/>
              <a:t>Eventuellt planerar vi in en kick-off (om vi hittar tid för det</a:t>
            </a:r>
            <a:r>
              <a:rPr lang="sv-SE" sz="2000" dirty="0">
                <a:sym typeface="Wingdings" panose="05000000000000000000" pitchFamily="2" charset="2"/>
              </a:rPr>
              <a:t> )</a:t>
            </a:r>
          </a:p>
          <a:p>
            <a:r>
              <a:rPr lang="sv-SE" sz="2000" dirty="0">
                <a:sym typeface="Wingdings" panose="05000000000000000000" pitchFamily="2" charset="2"/>
              </a:rPr>
              <a:t>Förslag på andra aktiviteter?</a:t>
            </a:r>
          </a:p>
          <a:p>
            <a:r>
              <a:rPr lang="sv-SE" sz="2000" dirty="0">
                <a:sym typeface="Wingdings" panose="05000000000000000000" pitchFamily="2" charset="2"/>
              </a:rPr>
              <a:t>Frågor i övrigt?</a:t>
            </a:r>
            <a:endParaRPr lang="sv-SE" sz="20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41BD636-9620-447D-E9D1-3070F7CD30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70" b="47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80414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260</Words>
  <Application>Microsoft Office PowerPoint</Application>
  <PresentationFormat>Bredbild</PresentationFormat>
  <Paragraphs>46</Paragraphs>
  <Slides>8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Office-tema</vt:lpstr>
      <vt:lpstr>Föräldramöte</vt:lpstr>
      <vt:lpstr>Agenda</vt:lpstr>
      <vt:lpstr>Träningar</vt:lpstr>
      <vt:lpstr>Upplägg träningar</vt:lpstr>
      <vt:lpstr>Matcher</vt:lpstr>
      <vt:lpstr>Cuper</vt:lpstr>
      <vt:lpstr>Försäljning</vt:lpstr>
      <vt:lpstr>Övrigt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Föräldramöte</dc:title>
  <dc:creator>Spinnel, Erik</dc:creator>
  <cp:lastModifiedBy>Spinnel, Erik</cp:lastModifiedBy>
  <cp:revision>12</cp:revision>
  <dcterms:created xsi:type="dcterms:W3CDTF">2023-04-20T18:29:07Z</dcterms:created>
  <dcterms:modified xsi:type="dcterms:W3CDTF">2023-04-25T18:53:41Z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3f08ec5-d6d9-4227-8387-ccbfcb3632c4_Enabled">
    <vt:lpwstr>true</vt:lpwstr>
  </property>
  <property fmtid="{D5CDD505-2E9C-101B-9397-08002B2CF9AE}" pid="3" name="MSIP_Label_43f08ec5-d6d9-4227-8387-ccbfcb3632c4_SetDate">
    <vt:lpwstr>2023-04-20T18:29:07Z</vt:lpwstr>
  </property>
  <property fmtid="{D5CDD505-2E9C-101B-9397-08002B2CF9AE}" pid="4" name="MSIP_Label_43f08ec5-d6d9-4227-8387-ccbfcb3632c4_Method">
    <vt:lpwstr>Standard</vt:lpwstr>
  </property>
  <property fmtid="{D5CDD505-2E9C-101B-9397-08002B2CF9AE}" pid="5" name="MSIP_Label_43f08ec5-d6d9-4227-8387-ccbfcb3632c4_Name">
    <vt:lpwstr>Sweco Restricted</vt:lpwstr>
  </property>
  <property fmtid="{D5CDD505-2E9C-101B-9397-08002B2CF9AE}" pid="6" name="MSIP_Label_43f08ec5-d6d9-4227-8387-ccbfcb3632c4_SiteId">
    <vt:lpwstr>b7872ef0-9a00-4c18-8a4a-c7d25c778a9e</vt:lpwstr>
  </property>
  <property fmtid="{D5CDD505-2E9C-101B-9397-08002B2CF9AE}" pid="7" name="MSIP_Label_43f08ec5-d6d9-4227-8387-ccbfcb3632c4_ActionId">
    <vt:lpwstr>c2fc0f06-1b28-4e8d-9499-8272a45599d9</vt:lpwstr>
  </property>
  <property fmtid="{D5CDD505-2E9C-101B-9397-08002B2CF9AE}" pid="8" name="MSIP_Label_43f08ec5-d6d9-4227-8387-ccbfcb3632c4_ContentBits">
    <vt:lpwstr>0</vt:lpwstr>
  </property>
</Properties>
</file>