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3" r:id="rId2"/>
    <p:sldId id="321" r:id="rId3"/>
    <p:sldId id="326" r:id="rId4"/>
    <p:sldId id="275" r:id="rId5"/>
    <p:sldId id="327" r:id="rId6"/>
    <p:sldId id="328" r:id="rId7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9D2CB7-6B3C-4CA0-AC8C-1F38333DF1E9}" v="1" dt="2025-03-13T14:15:44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31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Nilsson" userId="a346e6b3-8ba0-4c38-8bc5-6449da900c2c" providerId="ADAL" clId="{6C9D2CB7-6B3C-4CA0-AC8C-1F38333DF1E9}"/>
    <pc:docChg chg="undo redo custSel addSld delSld modSld">
      <pc:chgData name="Fredrik Nilsson" userId="a346e6b3-8ba0-4c38-8bc5-6449da900c2c" providerId="ADAL" clId="{6C9D2CB7-6B3C-4CA0-AC8C-1F38333DF1E9}" dt="2025-03-13T16:53:38.393" v="503" actId="20577"/>
      <pc:docMkLst>
        <pc:docMk/>
      </pc:docMkLst>
      <pc:sldChg chg="del">
        <pc:chgData name="Fredrik Nilsson" userId="a346e6b3-8ba0-4c38-8bc5-6449da900c2c" providerId="ADAL" clId="{6C9D2CB7-6B3C-4CA0-AC8C-1F38333DF1E9}" dt="2025-03-13T13:49:04.944" v="0" actId="2696"/>
        <pc:sldMkLst>
          <pc:docMk/>
          <pc:sldMk cId="0" sldId="257"/>
        </pc:sldMkLst>
      </pc:sldChg>
      <pc:sldChg chg="modSp mod">
        <pc:chgData name="Fredrik Nilsson" userId="a346e6b3-8ba0-4c38-8bc5-6449da900c2c" providerId="ADAL" clId="{6C9D2CB7-6B3C-4CA0-AC8C-1F38333DF1E9}" dt="2025-03-13T14:19:43.872" v="388" actId="255"/>
        <pc:sldMkLst>
          <pc:docMk/>
          <pc:sldMk cId="1194191225" sldId="275"/>
        </pc:sldMkLst>
        <pc:spChg chg="mod">
          <ac:chgData name="Fredrik Nilsson" userId="a346e6b3-8ba0-4c38-8bc5-6449da900c2c" providerId="ADAL" clId="{6C9D2CB7-6B3C-4CA0-AC8C-1F38333DF1E9}" dt="2025-03-13T14:19:43.872" v="388" actId="255"/>
          <ac:spMkLst>
            <pc:docMk/>
            <pc:sldMk cId="1194191225" sldId="275"/>
            <ac:spMk id="2" creationId="{00000000-0000-0000-0000-000000000000}"/>
          </ac:spMkLst>
        </pc:spChg>
      </pc:sldChg>
      <pc:sldChg chg="modSp mod">
        <pc:chgData name="Fredrik Nilsson" userId="a346e6b3-8ba0-4c38-8bc5-6449da900c2c" providerId="ADAL" clId="{6C9D2CB7-6B3C-4CA0-AC8C-1F38333DF1E9}" dt="2025-03-13T13:50:46.059" v="65" actId="20577"/>
        <pc:sldMkLst>
          <pc:docMk/>
          <pc:sldMk cId="1166083747" sldId="321"/>
        </pc:sldMkLst>
        <pc:spChg chg="mod">
          <ac:chgData name="Fredrik Nilsson" userId="a346e6b3-8ba0-4c38-8bc5-6449da900c2c" providerId="ADAL" clId="{6C9D2CB7-6B3C-4CA0-AC8C-1F38333DF1E9}" dt="2025-03-13T13:50:46.059" v="65" actId="20577"/>
          <ac:spMkLst>
            <pc:docMk/>
            <pc:sldMk cId="1166083747" sldId="321"/>
            <ac:spMk id="4" creationId="{00000000-0000-0000-0000-000000000000}"/>
          </ac:spMkLst>
        </pc:spChg>
      </pc:sldChg>
      <pc:sldChg chg="modSp mod">
        <pc:chgData name="Fredrik Nilsson" userId="a346e6b3-8ba0-4c38-8bc5-6449da900c2c" providerId="ADAL" clId="{6C9D2CB7-6B3C-4CA0-AC8C-1F38333DF1E9}" dt="2025-03-13T13:49:32.483" v="22" actId="12"/>
        <pc:sldMkLst>
          <pc:docMk/>
          <pc:sldMk cId="2045931638" sldId="323"/>
        </pc:sldMkLst>
        <pc:spChg chg="mod">
          <ac:chgData name="Fredrik Nilsson" userId="a346e6b3-8ba0-4c38-8bc5-6449da900c2c" providerId="ADAL" clId="{6C9D2CB7-6B3C-4CA0-AC8C-1F38333DF1E9}" dt="2025-03-13T13:49:32.483" v="22" actId="12"/>
          <ac:spMkLst>
            <pc:docMk/>
            <pc:sldMk cId="2045931638" sldId="323"/>
            <ac:spMk id="2" creationId="{00000000-0000-0000-0000-000000000000}"/>
          </ac:spMkLst>
        </pc:spChg>
      </pc:sldChg>
      <pc:sldChg chg="modSp mod">
        <pc:chgData name="Fredrik Nilsson" userId="a346e6b3-8ba0-4c38-8bc5-6449da900c2c" providerId="ADAL" clId="{6C9D2CB7-6B3C-4CA0-AC8C-1F38333DF1E9}" dt="2025-03-13T14:20:54.323" v="410" actId="27636"/>
        <pc:sldMkLst>
          <pc:docMk/>
          <pc:sldMk cId="583257271" sldId="326"/>
        </pc:sldMkLst>
        <pc:spChg chg="mod">
          <ac:chgData name="Fredrik Nilsson" userId="a346e6b3-8ba0-4c38-8bc5-6449da900c2c" providerId="ADAL" clId="{6C9D2CB7-6B3C-4CA0-AC8C-1F38333DF1E9}" dt="2025-03-13T14:20:54.323" v="410" actId="27636"/>
          <ac:spMkLst>
            <pc:docMk/>
            <pc:sldMk cId="583257271" sldId="326"/>
            <ac:spMk id="4" creationId="{00000000-0000-0000-0000-000000000000}"/>
          </ac:spMkLst>
        </pc:spChg>
      </pc:sldChg>
      <pc:sldChg chg="modSp mod">
        <pc:chgData name="Fredrik Nilsson" userId="a346e6b3-8ba0-4c38-8bc5-6449da900c2c" providerId="ADAL" clId="{6C9D2CB7-6B3C-4CA0-AC8C-1F38333DF1E9}" dt="2025-03-13T14:19:01.365" v="363" actId="20577"/>
        <pc:sldMkLst>
          <pc:docMk/>
          <pc:sldMk cId="1010648174" sldId="327"/>
        </pc:sldMkLst>
        <pc:spChg chg="mod">
          <ac:chgData name="Fredrik Nilsson" userId="a346e6b3-8ba0-4c38-8bc5-6449da900c2c" providerId="ADAL" clId="{6C9D2CB7-6B3C-4CA0-AC8C-1F38333DF1E9}" dt="2025-03-13T13:52:04.568" v="121" actId="20577"/>
          <ac:spMkLst>
            <pc:docMk/>
            <pc:sldMk cId="1010648174" sldId="327"/>
            <ac:spMk id="2" creationId="{0043E4B2-F591-7FAC-E0AF-5F4A747135EA}"/>
          </ac:spMkLst>
        </pc:spChg>
        <pc:spChg chg="mod">
          <ac:chgData name="Fredrik Nilsson" userId="a346e6b3-8ba0-4c38-8bc5-6449da900c2c" providerId="ADAL" clId="{6C9D2CB7-6B3C-4CA0-AC8C-1F38333DF1E9}" dt="2025-03-13T14:19:01.365" v="363" actId="20577"/>
          <ac:spMkLst>
            <pc:docMk/>
            <pc:sldMk cId="1010648174" sldId="327"/>
            <ac:spMk id="3" creationId="{0913EC52-2F84-0722-68CE-65F9605B02C7}"/>
          </ac:spMkLst>
        </pc:spChg>
      </pc:sldChg>
      <pc:sldChg chg="modSp new mod">
        <pc:chgData name="Fredrik Nilsson" userId="a346e6b3-8ba0-4c38-8bc5-6449da900c2c" providerId="ADAL" clId="{6C9D2CB7-6B3C-4CA0-AC8C-1F38333DF1E9}" dt="2025-03-13T16:53:38.393" v="503" actId="20577"/>
        <pc:sldMkLst>
          <pc:docMk/>
          <pc:sldMk cId="420013725" sldId="328"/>
        </pc:sldMkLst>
        <pc:spChg chg="mod">
          <ac:chgData name="Fredrik Nilsson" userId="a346e6b3-8ba0-4c38-8bc5-6449da900c2c" providerId="ADAL" clId="{6C9D2CB7-6B3C-4CA0-AC8C-1F38333DF1E9}" dt="2025-03-13T13:52:22.642" v="136" actId="20577"/>
          <ac:spMkLst>
            <pc:docMk/>
            <pc:sldMk cId="420013725" sldId="328"/>
            <ac:spMk id="2" creationId="{7E71AC03-FBC2-9409-40F3-741A05F88E09}"/>
          </ac:spMkLst>
        </pc:spChg>
        <pc:spChg chg="mod">
          <ac:chgData name="Fredrik Nilsson" userId="a346e6b3-8ba0-4c38-8bc5-6449da900c2c" providerId="ADAL" clId="{6C9D2CB7-6B3C-4CA0-AC8C-1F38333DF1E9}" dt="2025-03-13T16:53:38.393" v="503" actId="20577"/>
          <ac:spMkLst>
            <pc:docMk/>
            <pc:sldMk cId="420013725" sldId="328"/>
            <ac:spMk id="3" creationId="{88A7A96E-1977-BD62-CF5B-15CDF17C945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0484E-05CB-4263-81D9-D8A0A9B3FBBD}" type="datetimeFigureOut">
              <a:rPr lang="sv-SE" smtClean="0"/>
              <a:t>2025-03-13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26718-84A6-43EE-A096-A21A76540D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024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1772816"/>
            <a:ext cx="80010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7200" y="3242841"/>
            <a:ext cx="80010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10315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3146003"/>
            <a:ext cx="8229600" cy="26971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F01AA3C1-5B12-4474-8E76-DA38532A009F}" type="datetimeFigureOut">
              <a:rPr lang="sv-SE" altLang="sv-SE"/>
              <a:pPr/>
              <a:t>2025-03-13</a:t>
            </a:fld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3A08F0DE-06FD-47D0-94C4-96207565738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890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72817"/>
            <a:ext cx="4042792" cy="1143000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4695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8831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772817"/>
            <a:ext cx="4040188" cy="4353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1772817"/>
            <a:ext cx="4041775" cy="4353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1652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209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62472"/>
            <a:ext cx="3394720" cy="865114"/>
          </a:xfrm>
        </p:spPr>
        <p:txBody>
          <a:bodyPr anchor="b">
            <a:noAutofit/>
          </a:bodyPr>
          <a:lstStyle>
            <a:lvl1pPr algn="l">
              <a:defRPr sz="2800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067944" y="1762472"/>
            <a:ext cx="4695056" cy="461885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2852936"/>
            <a:ext cx="3394720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4892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 txBox="1">
            <a:spLocks/>
          </p:cNvSpPr>
          <p:nvPr userDrawn="1"/>
        </p:nvSpPr>
        <p:spPr>
          <a:xfrm>
            <a:off x="457200" y="1762125"/>
            <a:ext cx="3970338" cy="865188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4695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text 3"/>
          <p:cNvSpPr>
            <a:spLocks noGrp="1"/>
          </p:cNvSpPr>
          <p:nvPr>
            <p:ph type="body" sz="half" idx="10"/>
          </p:nvPr>
        </p:nvSpPr>
        <p:spPr>
          <a:xfrm>
            <a:off x="457200" y="2852936"/>
            <a:ext cx="3970784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6597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objekt 6" descr="head liggande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5825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0558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8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3429000"/>
            <a:ext cx="8229600" cy="269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8" name="Rektangel 7"/>
          <p:cNvSpPr/>
          <p:nvPr userDrawn="1"/>
        </p:nvSpPr>
        <p:spPr>
          <a:xfrm>
            <a:off x="2051050" y="528638"/>
            <a:ext cx="7081838" cy="457200"/>
          </a:xfrm>
          <a:prstGeom prst="rect">
            <a:avLst/>
          </a:prstGeom>
          <a:solidFill>
            <a:srgbClr val="1D4482"/>
          </a:solidFill>
          <a:ln>
            <a:solidFill>
              <a:srgbClr val="1D4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v-SE" altLang="sv-S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5" r:id="rId2"/>
    <p:sldLayoutId id="2147483671" r:id="rId3"/>
    <p:sldLayoutId id="2147483672" r:id="rId4"/>
    <p:sldLayoutId id="2147483673" r:id="rId5"/>
    <p:sldLayoutId id="2147483674" r:id="rId6"/>
    <p:sldLayoutId id="2147483676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.intersport.se/sunnana-s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ubrik 1"/>
          <p:cNvSpPr>
            <a:spLocks noGrp="1"/>
          </p:cNvSpPr>
          <p:nvPr>
            <p:ph type="ctrTitle"/>
          </p:nvPr>
        </p:nvSpPr>
        <p:spPr>
          <a:xfrm>
            <a:off x="452760" y="1412776"/>
            <a:ext cx="8001000" cy="1470025"/>
          </a:xfrm>
        </p:spPr>
        <p:txBody>
          <a:bodyPr/>
          <a:lstStyle/>
          <a:p>
            <a:pPr eaLnBrk="1" hangingPunct="1"/>
            <a:r>
              <a:rPr lang="sv-SE" altLang="sv-SE" dirty="0"/>
              <a:t>Agenda</a:t>
            </a:r>
          </a:p>
        </p:txBody>
      </p:sp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452760" y="2780928"/>
            <a:ext cx="8001000" cy="3282504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Presentation av Ledare 2025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Träningar och matcher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Årsplanering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Ekonomi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Träningskläder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Frågor och gemensam dialog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5931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251520" y="1988840"/>
            <a:ext cx="5050904" cy="865188"/>
          </a:xfrm>
        </p:spPr>
        <p:txBody>
          <a:bodyPr/>
          <a:lstStyle/>
          <a:p>
            <a:pPr eaLnBrk="1" hangingPunct="1"/>
            <a:r>
              <a:rPr lang="sv-SE" altLang="sv-SE" sz="3600" b="0" dirty="0"/>
              <a:t>2025 årsplanering (Föreningen)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95536" y="2893244"/>
            <a:ext cx="9145016" cy="3704108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400" dirty="0"/>
              <a:t>Coopcupen 29 maj* (Sekretariat &amp; Lotteri)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400" dirty="0"/>
              <a:t>Arbete på Damlagets matcher* (25 maj &amp; 31 augusti) 6 vuxna, 8 bollflickor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400" dirty="0"/>
              <a:t>Summercamp v32?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400" dirty="0"/>
              <a:t>Bingolotter*. Gemensam aktivitet i föreningen för 2025? 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400" dirty="0" err="1"/>
              <a:t>Helghäng</a:t>
            </a:r>
            <a:r>
              <a:rPr lang="sv-SE" sz="2400" dirty="0"/>
              <a:t> på </a:t>
            </a:r>
            <a:r>
              <a:rPr lang="sv-SE" sz="2400" dirty="0" err="1"/>
              <a:t>Sörvalla</a:t>
            </a:r>
            <a:r>
              <a:rPr lang="sv-SE" sz="2400" dirty="0"/>
              <a:t> hela sommaren*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v-SE" sz="2400" dirty="0"/>
              <a:t>* = Arbete för spelare och föräldrar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sv-SE" sz="32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3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116608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251520" y="1988840"/>
            <a:ext cx="5050904" cy="865188"/>
          </a:xfrm>
        </p:spPr>
        <p:txBody>
          <a:bodyPr/>
          <a:lstStyle/>
          <a:p>
            <a:pPr eaLnBrk="1" hangingPunct="1"/>
            <a:r>
              <a:rPr lang="sv-SE" altLang="sv-SE" sz="3600" b="0" dirty="0"/>
              <a:t>2025 årsplanering (Laget)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95536" y="2893244"/>
            <a:ext cx="9145016" cy="3704108"/>
          </a:xfrm>
        </p:spPr>
        <p:txBody>
          <a:bodyPr rtlCol="0">
            <a:normAutofit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Kickoff med laget (Mars/april)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Försäljningsaktivitet 1 (april/maj)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DM (Omgång 1 i april)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Seriespel (start i maj)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Coopcupen 30 maj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Midnattscupen 7 juni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Lyckselecupen 27-29 juni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Försäljningsaktivitet 2 (höst)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sv-SE" sz="60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44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32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32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3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583257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ubrik 1"/>
          <p:cNvSpPr>
            <a:spLocks noGrp="1"/>
          </p:cNvSpPr>
          <p:nvPr>
            <p:ph type="ctrTitle"/>
          </p:nvPr>
        </p:nvSpPr>
        <p:spPr>
          <a:xfrm>
            <a:off x="457200" y="1773238"/>
            <a:ext cx="8001000" cy="1470025"/>
          </a:xfrm>
        </p:spPr>
        <p:txBody>
          <a:bodyPr/>
          <a:lstStyle/>
          <a:p>
            <a:pPr eaLnBrk="1" hangingPunct="1"/>
            <a:r>
              <a:rPr lang="sv-SE" altLang="sv-SE" dirty="0"/>
              <a:t>Ekonomi 2025</a:t>
            </a:r>
          </a:p>
        </p:txBody>
      </p:sp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457200" y="3242840"/>
            <a:ext cx="8001000" cy="3282504"/>
          </a:xfrm>
        </p:spPr>
        <p:txBody>
          <a:bodyPr>
            <a:normAutofit/>
          </a:bodyPr>
          <a:lstStyle/>
          <a:p>
            <a:r>
              <a:rPr lang="sv-SE" dirty="0"/>
              <a:t>Kassa: 				35.000 kr</a:t>
            </a:r>
          </a:p>
          <a:p>
            <a:endParaRPr lang="sv-SE" dirty="0"/>
          </a:p>
          <a:p>
            <a:r>
              <a:rPr lang="sv-SE" dirty="0"/>
              <a:t>Kostnader 2025			-35.000 kr</a:t>
            </a:r>
          </a:p>
          <a:p>
            <a:r>
              <a:rPr lang="sv-SE" sz="1600" dirty="0"/>
              <a:t>Cuper, materialinköp mm</a:t>
            </a:r>
          </a:p>
        </p:txBody>
      </p:sp>
    </p:spTree>
    <p:extLst>
      <p:ext uri="{BB962C8B-B14F-4D97-AF65-F5344CB8AC3E}">
        <p14:creationId xmlns:p14="http://schemas.microsoft.com/office/powerpoint/2010/main" val="1194191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43E4B2-F591-7FAC-E0AF-5F4A74713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Långsiktigt mål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13EC52-2F84-0722-68CE-65F9605B0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2026		Piteå Summer Games	(ca 40 tkr)</a:t>
            </a:r>
          </a:p>
          <a:p>
            <a:pPr marL="514350" indent="-514350">
              <a:buAutoNum type="arabicPlain" startAt="2027"/>
            </a:pPr>
            <a:r>
              <a:rPr lang="sv-SE" dirty="0"/>
              <a:t>           Gothia Cup (ca 130 tkr)</a:t>
            </a:r>
          </a:p>
          <a:p>
            <a:pPr marL="514350" indent="-514350">
              <a:buAutoNum type="arabicPlain" startAt="2027"/>
            </a:pPr>
            <a:endParaRPr lang="sv-SE" dirty="0"/>
          </a:p>
          <a:p>
            <a:pPr marL="0" indent="0">
              <a:buNone/>
            </a:pPr>
            <a:r>
              <a:rPr lang="sv-SE" dirty="0"/>
              <a:t>Sponsorer, tips på jobb och försäljningar mottages tacksamt</a:t>
            </a:r>
          </a:p>
        </p:txBody>
      </p:sp>
    </p:spTree>
    <p:extLst>
      <p:ext uri="{BB962C8B-B14F-4D97-AF65-F5344CB8AC3E}">
        <p14:creationId xmlns:p14="http://schemas.microsoft.com/office/powerpoint/2010/main" val="101064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71AC03-FBC2-9409-40F3-741A05F88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Träningskläder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A7A96E-1977-BD62-CF5B-15CDF17C9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/>
              <a:t>Om ni behöver beställa nya träningskläder till säsongen. Om man är osäker på storlek kan man gå in på Intersport inne i stan </a:t>
            </a:r>
            <a:r>
              <a:rPr lang="sv-SE" sz="2000"/>
              <a:t>och prova. </a:t>
            </a:r>
            <a:endParaRPr lang="sv-SE" sz="2000" dirty="0"/>
          </a:p>
          <a:p>
            <a:pPr marL="0" indent="0">
              <a:buNone/>
            </a:pPr>
            <a:r>
              <a:rPr lang="sv-SE" sz="2000" dirty="0">
                <a:hlinkClick r:id="rId2"/>
              </a:rPr>
              <a:t>https://team.intersport.se/sunnana-sk</a:t>
            </a:r>
            <a:r>
              <a:rPr lang="sv-SE" sz="2000" dirty="0"/>
              <a:t> 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Vi planerar att ta fram en </a:t>
            </a:r>
            <a:r>
              <a:rPr lang="sv-SE" sz="2000" dirty="0" err="1"/>
              <a:t>hoodie</a:t>
            </a:r>
            <a:r>
              <a:rPr lang="sv-SE" sz="2000" dirty="0"/>
              <a:t> till vårt lag inför cupspelet</a:t>
            </a:r>
          </a:p>
        </p:txBody>
      </p:sp>
    </p:spTree>
    <p:extLst>
      <p:ext uri="{BB962C8B-B14F-4D97-AF65-F5344CB8AC3E}">
        <p14:creationId xmlns:p14="http://schemas.microsoft.com/office/powerpoint/2010/main" val="420013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unnanå SK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11512</TotalTime>
  <Words>220</Words>
  <Application>Microsoft Office PowerPoint</Application>
  <PresentationFormat>Bildspel på skärmen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Office-tema</vt:lpstr>
      <vt:lpstr>Agenda</vt:lpstr>
      <vt:lpstr>2025 årsplanering (Föreningen)</vt:lpstr>
      <vt:lpstr>2025 årsplanering (Laget)</vt:lpstr>
      <vt:lpstr>Ekonomi 2025</vt:lpstr>
      <vt:lpstr>Långsiktigt mål</vt:lpstr>
      <vt:lpstr>Träningskläder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miwihl</dc:creator>
  <cp:lastModifiedBy>Fredrik Nilsson</cp:lastModifiedBy>
  <cp:revision>84</cp:revision>
  <dcterms:created xsi:type="dcterms:W3CDTF">2015-04-23T07:40:20Z</dcterms:created>
  <dcterms:modified xsi:type="dcterms:W3CDTF">2025-03-13T16:53:39Z</dcterms:modified>
</cp:coreProperties>
</file>