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  <p:sldMasterId id="2147483672" r:id="rId6"/>
    <p:sldMasterId id="2147483702" r:id="rId7"/>
    <p:sldMasterId id="2147483710" r:id="rId8"/>
  </p:sldMasterIdLst>
  <p:notesMasterIdLst>
    <p:notesMasterId r:id="rId22"/>
  </p:notesMasterIdLst>
  <p:handoutMasterIdLst>
    <p:handoutMasterId r:id="rId23"/>
  </p:handoutMasterIdLst>
  <p:sldIdLst>
    <p:sldId id="273" r:id="rId9"/>
    <p:sldId id="553" r:id="rId10"/>
    <p:sldId id="535" r:id="rId11"/>
    <p:sldId id="328" r:id="rId12"/>
    <p:sldId id="556" r:id="rId13"/>
    <p:sldId id="331" r:id="rId14"/>
    <p:sldId id="325" r:id="rId15"/>
    <p:sldId id="558" r:id="rId16"/>
    <p:sldId id="561" r:id="rId17"/>
    <p:sldId id="559" r:id="rId18"/>
    <p:sldId id="560" r:id="rId19"/>
    <p:sldId id="555" r:id="rId20"/>
    <p:sldId id="552" r:id="rId21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273"/>
            <p14:sldId id="553"/>
            <p14:sldId id="535"/>
            <p14:sldId id="328"/>
            <p14:sldId id="556"/>
            <p14:sldId id="331"/>
            <p14:sldId id="325"/>
            <p14:sldId id="558"/>
            <p14:sldId id="561"/>
            <p14:sldId id="559"/>
            <p14:sldId id="560"/>
            <p14:sldId id="555"/>
            <p14:sldId id="552"/>
          </p14:sldIdLst>
        </p14:section>
      </p14:sectionLst>
    </p:ext>
    <p:ext uri="{EFAFB233-063F-42B5-8137-9DF3F51BA10A}">
      <p15:sldGuideLst xmlns:p15="http://schemas.microsoft.com/office/powerpoint/2012/main">
        <p15:guide id="1" pos="3795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  <a:srgbClr val="006BB1"/>
    <a:srgbClr val="2FABFF"/>
    <a:srgbClr val="00B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0A3AFF-F40C-4E0D-95CD-E13F4839F5F1}" v="37" dt="2025-03-28T06:23:59.9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>
        <p:guide pos="3795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 Johansson" userId="d92a508c-ed28-4b08-862c-c461af32f229" providerId="ADAL" clId="{7F0A3AFF-F40C-4E0D-95CD-E13F4839F5F1}"/>
    <pc:docChg chg="undo custSel addSld delSld modSld modSection">
      <pc:chgData name="Elin Johansson" userId="d92a508c-ed28-4b08-862c-c461af32f229" providerId="ADAL" clId="{7F0A3AFF-F40C-4E0D-95CD-E13F4839F5F1}" dt="2025-03-28T06:23:59.903" v="2034" actId="478"/>
      <pc:docMkLst>
        <pc:docMk/>
      </pc:docMkLst>
      <pc:sldChg chg="addSp delSp modSp mod">
        <pc:chgData name="Elin Johansson" userId="d92a508c-ed28-4b08-862c-c461af32f229" providerId="ADAL" clId="{7F0A3AFF-F40C-4E0D-95CD-E13F4839F5F1}" dt="2025-03-22T09:31:01.399" v="33" actId="1076"/>
        <pc:sldMkLst>
          <pc:docMk/>
          <pc:sldMk cId="1259992035" sldId="273"/>
        </pc:sldMkLst>
        <pc:spChg chg="mod">
          <ac:chgData name="Elin Johansson" userId="d92a508c-ed28-4b08-862c-c461af32f229" providerId="ADAL" clId="{7F0A3AFF-F40C-4E0D-95CD-E13F4839F5F1}" dt="2025-03-22T09:30:34.582" v="27" actId="1076"/>
          <ac:spMkLst>
            <pc:docMk/>
            <pc:sldMk cId="1259992035" sldId="273"/>
            <ac:spMk id="2" creationId="{1FF76FFE-5C20-95AE-4F0D-F5F5E3E4BE02}"/>
          </ac:spMkLst>
        </pc:spChg>
        <pc:spChg chg="mod">
          <ac:chgData name="Elin Johansson" userId="d92a508c-ed28-4b08-862c-c461af32f229" providerId="ADAL" clId="{7F0A3AFF-F40C-4E0D-95CD-E13F4839F5F1}" dt="2025-03-22T09:31:01.399" v="33" actId="1076"/>
          <ac:spMkLst>
            <pc:docMk/>
            <pc:sldMk cId="1259992035" sldId="273"/>
            <ac:spMk id="5" creationId="{ABCF9921-38B7-AEFC-14CE-11458900705D}"/>
          </ac:spMkLst>
        </pc:spChg>
      </pc:sldChg>
      <pc:sldChg chg="modSp mod">
        <pc:chgData name="Elin Johansson" userId="d92a508c-ed28-4b08-862c-c461af32f229" providerId="ADAL" clId="{7F0A3AFF-F40C-4E0D-95CD-E13F4839F5F1}" dt="2025-03-22T11:03:20.522" v="1412" actId="20577"/>
        <pc:sldMkLst>
          <pc:docMk/>
          <pc:sldMk cId="3128310798" sldId="325"/>
        </pc:sldMkLst>
        <pc:spChg chg="mod">
          <ac:chgData name="Elin Johansson" userId="d92a508c-ed28-4b08-862c-c461af32f229" providerId="ADAL" clId="{7F0A3AFF-F40C-4E0D-95CD-E13F4839F5F1}" dt="2025-03-22T11:03:20.522" v="1412" actId="20577"/>
          <ac:spMkLst>
            <pc:docMk/>
            <pc:sldMk cId="3128310798" sldId="325"/>
            <ac:spMk id="4" creationId="{C7BC14FB-9626-5B6A-8282-7A867A6BD707}"/>
          </ac:spMkLst>
        </pc:spChg>
      </pc:sldChg>
      <pc:sldChg chg="modSp mod">
        <pc:chgData name="Elin Johansson" userId="d92a508c-ed28-4b08-862c-c461af32f229" providerId="ADAL" clId="{7F0A3AFF-F40C-4E0D-95CD-E13F4839F5F1}" dt="2025-03-22T12:37:07.704" v="1462" actId="20577"/>
        <pc:sldMkLst>
          <pc:docMk/>
          <pc:sldMk cId="755834758" sldId="328"/>
        </pc:sldMkLst>
        <pc:spChg chg="mod">
          <ac:chgData name="Elin Johansson" userId="d92a508c-ed28-4b08-862c-c461af32f229" providerId="ADAL" clId="{7F0A3AFF-F40C-4E0D-95CD-E13F4839F5F1}" dt="2025-03-22T12:37:07.704" v="1462" actId="20577"/>
          <ac:spMkLst>
            <pc:docMk/>
            <pc:sldMk cId="755834758" sldId="328"/>
            <ac:spMk id="4" creationId="{00000000-0000-0000-0000-000000000000}"/>
          </ac:spMkLst>
        </pc:spChg>
      </pc:sldChg>
      <pc:sldChg chg="modSp mod">
        <pc:chgData name="Elin Johansson" userId="d92a508c-ed28-4b08-862c-c461af32f229" providerId="ADAL" clId="{7F0A3AFF-F40C-4E0D-95CD-E13F4839F5F1}" dt="2025-03-22T11:00:37.939" v="1331" actId="20577"/>
        <pc:sldMkLst>
          <pc:docMk/>
          <pc:sldMk cId="3951570665" sldId="331"/>
        </pc:sldMkLst>
        <pc:spChg chg="mod">
          <ac:chgData name="Elin Johansson" userId="d92a508c-ed28-4b08-862c-c461af32f229" providerId="ADAL" clId="{7F0A3AFF-F40C-4E0D-95CD-E13F4839F5F1}" dt="2025-03-22T11:00:37.939" v="1331" actId="20577"/>
          <ac:spMkLst>
            <pc:docMk/>
            <pc:sldMk cId="3951570665" sldId="331"/>
            <ac:spMk id="6" creationId="{DB610F9A-6C99-4DAF-2865-18BF229B97C4}"/>
          </ac:spMkLst>
        </pc:spChg>
      </pc:sldChg>
      <pc:sldChg chg="del">
        <pc:chgData name="Elin Johansson" userId="d92a508c-ed28-4b08-862c-c461af32f229" providerId="ADAL" clId="{7F0A3AFF-F40C-4E0D-95CD-E13F4839F5F1}" dt="2025-03-22T09:48:40.617" v="1109" actId="47"/>
        <pc:sldMkLst>
          <pc:docMk/>
          <pc:sldMk cId="686994506" sldId="546"/>
        </pc:sldMkLst>
      </pc:sldChg>
      <pc:sldChg chg="del">
        <pc:chgData name="Elin Johansson" userId="d92a508c-ed28-4b08-862c-c461af32f229" providerId="ADAL" clId="{7F0A3AFF-F40C-4E0D-95CD-E13F4839F5F1}" dt="2025-03-22T09:31:34.338" v="37" actId="2696"/>
        <pc:sldMkLst>
          <pc:docMk/>
          <pc:sldMk cId="2920005886" sldId="548"/>
        </pc:sldMkLst>
      </pc:sldChg>
      <pc:sldChg chg="del">
        <pc:chgData name="Elin Johansson" userId="d92a508c-ed28-4b08-862c-c461af32f229" providerId="ADAL" clId="{7F0A3AFF-F40C-4E0D-95CD-E13F4839F5F1}" dt="2025-03-22T09:31:46.532" v="39" actId="2696"/>
        <pc:sldMkLst>
          <pc:docMk/>
          <pc:sldMk cId="1815128061" sldId="549"/>
        </pc:sldMkLst>
      </pc:sldChg>
      <pc:sldChg chg="del">
        <pc:chgData name="Elin Johansson" userId="d92a508c-ed28-4b08-862c-c461af32f229" providerId="ADAL" clId="{7F0A3AFF-F40C-4E0D-95CD-E13F4839F5F1}" dt="2025-03-22T09:31:40.397" v="38" actId="2696"/>
        <pc:sldMkLst>
          <pc:docMk/>
          <pc:sldMk cId="1228964919" sldId="550"/>
        </pc:sldMkLst>
      </pc:sldChg>
      <pc:sldChg chg="del">
        <pc:chgData name="Elin Johansson" userId="d92a508c-ed28-4b08-862c-c461af32f229" providerId="ADAL" clId="{7F0A3AFF-F40C-4E0D-95CD-E13F4839F5F1}" dt="2025-03-22T09:31:27.870" v="36" actId="2696"/>
        <pc:sldMkLst>
          <pc:docMk/>
          <pc:sldMk cId="4203518304" sldId="551"/>
        </pc:sldMkLst>
      </pc:sldChg>
      <pc:sldChg chg="modSp mod">
        <pc:chgData name="Elin Johansson" userId="d92a508c-ed28-4b08-862c-c461af32f229" providerId="ADAL" clId="{7F0A3AFF-F40C-4E0D-95CD-E13F4839F5F1}" dt="2025-03-22T09:31:14.729" v="35" actId="27636"/>
        <pc:sldMkLst>
          <pc:docMk/>
          <pc:sldMk cId="2576162300" sldId="553"/>
        </pc:sldMkLst>
        <pc:spChg chg="mod">
          <ac:chgData name="Elin Johansson" userId="d92a508c-ed28-4b08-862c-c461af32f229" providerId="ADAL" clId="{7F0A3AFF-F40C-4E0D-95CD-E13F4839F5F1}" dt="2025-03-22T09:31:14.729" v="35" actId="27636"/>
          <ac:spMkLst>
            <pc:docMk/>
            <pc:sldMk cId="2576162300" sldId="553"/>
            <ac:spMk id="3" creationId="{E0A559BE-BF43-CB3E-99CC-79440EF62369}"/>
          </ac:spMkLst>
        </pc:spChg>
      </pc:sldChg>
      <pc:sldChg chg="del">
        <pc:chgData name="Elin Johansson" userId="d92a508c-ed28-4b08-862c-c461af32f229" providerId="ADAL" clId="{7F0A3AFF-F40C-4E0D-95CD-E13F4839F5F1}" dt="2025-03-22T09:31:52.122" v="40" actId="2696"/>
        <pc:sldMkLst>
          <pc:docMk/>
          <pc:sldMk cId="1228000802" sldId="554"/>
        </pc:sldMkLst>
      </pc:sldChg>
      <pc:sldChg chg="delSp modSp new mod">
        <pc:chgData name="Elin Johansson" userId="d92a508c-ed28-4b08-862c-c461af32f229" providerId="ADAL" clId="{7F0A3AFF-F40C-4E0D-95CD-E13F4839F5F1}" dt="2025-03-22T11:02:08.315" v="1357" actId="20577"/>
        <pc:sldMkLst>
          <pc:docMk/>
          <pc:sldMk cId="1498623966" sldId="556"/>
        </pc:sldMkLst>
        <pc:spChg chg="mod">
          <ac:chgData name="Elin Johansson" userId="d92a508c-ed28-4b08-862c-c461af32f229" providerId="ADAL" clId="{7F0A3AFF-F40C-4E0D-95CD-E13F4839F5F1}" dt="2025-03-22T11:02:08.315" v="1357" actId="20577"/>
          <ac:spMkLst>
            <pc:docMk/>
            <pc:sldMk cId="1498623966" sldId="556"/>
            <ac:spMk id="2" creationId="{0DB0C08F-05C0-B7E1-76AD-B5FB06F72F01}"/>
          </ac:spMkLst>
        </pc:spChg>
      </pc:sldChg>
      <pc:sldChg chg="addSp delSp modSp new del mod modClrScheme chgLayout">
        <pc:chgData name="Elin Johansson" userId="d92a508c-ed28-4b08-862c-c461af32f229" providerId="ADAL" clId="{7F0A3AFF-F40C-4E0D-95CD-E13F4839F5F1}" dt="2025-03-22T12:49:13.540" v="1890" actId="47"/>
        <pc:sldMkLst>
          <pc:docMk/>
          <pc:sldMk cId="817797847" sldId="557"/>
        </pc:sldMkLst>
      </pc:sldChg>
      <pc:sldChg chg="addSp delSp modSp new mod modClrScheme chgLayout">
        <pc:chgData name="Elin Johansson" userId="d92a508c-ed28-4b08-862c-c461af32f229" providerId="ADAL" clId="{7F0A3AFF-F40C-4E0D-95CD-E13F4839F5F1}" dt="2025-03-22T11:01:34.660" v="1335" actId="14100"/>
        <pc:sldMkLst>
          <pc:docMk/>
          <pc:sldMk cId="568166291" sldId="558"/>
        </pc:sldMkLst>
        <pc:picChg chg="add mod">
          <ac:chgData name="Elin Johansson" userId="d92a508c-ed28-4b08-862c-c461af32f229" providerId="ADAL" clId="{7F0A3AFF-F40C-4E0D-95CD-E13F4839F5F1}" dt="2025-03-22T11:01:34.660" v="1335" actId="14100"/>
          <ac:picMkLst>
            <pc:docMk/>
            <pc:sldMk cId="568166291" sldId="558"/>
            <ac:picMk id="9" creationId="{15825141-A579-3CD2-41D1-AF83317F0577}"/>
          </ac:picMkLst>
        </pc:picChg>
      </pc:sldChg>
      <pc:sldChg chg="addSp delSp modSp add mod">
        <pc:chgData name="Elin Johansson" userId="d92a508c-ed28-4b08-862c-c461af32f229" providerId="ADAL" clId="{7F0A3AFF-F40C-4E0D-95CD-E13F4839F5F1}" dt="2025-03-26T12:29:43.103" v="2016" actId="20577"/>
        <pc:sldMkLst>
          <pc:docMk/>
          <pc:sldMk cId="1200869214" sldId="559"/>
        </pc:sldMkLst>
        <pc:graphicFrameChg chg="add mod modGraphic">
          <ac:chgData name="Elin Johansson" userId="d92a508c-ed28-4b08-862c-c461af32f229" providerId="ADAL" clId="{7F0A3AFF-F40C-4E0D-95CD-E13F4839F5F1}" dt="2025-03-26T12:29:43.103" v="2016" actId="20577"/>
          <ac:graphicFrameMkLst>
            <pc:docMk/>
            <pc:sldMk cId="1200869214" sldId="559"/>
            <ac:graphicFrameMk id="2" creationId="{EE8574B2-ED6E-1A73-CF81-8D2E7CC64F68}"/>
          </ac:graphicFrameMkLst>
        </pc:graphicFrameChg>
      </pc:sldChg>
      <pc:sldChg chg="delSp modSp new mod">
        <pc:chgData name="Elin Johansson" userId="d92a508c-ed28-4b08-862c-c461af32f229" providerId="ADAL" clId="{7F0A3AFF-F40C-4E0D-95CD-E13F4839F5F1}" dt="2025-03-28T06:23:59.903" v="2034" actId="478"/>
        <pc:sldMkLst>
          <pc:docMk/>
          <pc:sldMk cId="1827238126" sldId="560"/>
        </pc:sldMkLst>
        <pc:spChg chg="mod">
          <ac:chgData name="Elin Johansson" userId="d92a508c-ed28-4b08-862c-c461af32f229" providerId="ADAL" clId="{7F0A3AFF-F40C-4E0D-95CD-E13F4839F5F1}" dt="2025-03-26T17:17:27.194" v="2033" actId="20577"/>
          <ac:spMkLst>
            <pc:docMk/>
            <pc:sldMk cId="1827238126" sldId="560"/>
            <ac:spMk id="2" creationId="{0913AD56-A8EC-9807-A842-601646E4475C}"/>
          </ac:spMkLst>
        </pc:spChg>
        <pc:spChg chg="del">
          <ac:chgData name="Elin Johansson" userId="d92a508c-ed28-4b08-862c-c461af32f229" providerId="ADAL" clId="{7F0A3AFF-F40C-4E0D-95CD-E13F4839F5F1}" dt="2025-03-28T06:23:59.903" v="2034" actId="478"/>
          <ac:spMkLst>
            <pc:docMk/>
            <pc:sldMk cId="1827238126" sldId="560"/>
            <ac:spMk id="3" creationId="{F76690DB-0026-5570-2262-B25E15FEDFE1}"/>
          </ac:spMkLst>
        </pc:spChg>
      </pc:sldChg>
      <pc:sldChg chg="addSp delSp modSp new mod">
        <pc:chgData name="Elin Johansson" userId="d92a508c-ed28-4b08-862c-c461af32f229" providerId="ADAL" clId="{7F0A3AFF-F40C-4E0D-95CD-E13F4839F5F1}" dt="2025-03-26T11:54:50.404" v="1936" actId="1076"/>
        <pc:sldMkLst>
          <pc:docMk/>
          <pc:sldMk cId="2898584680" sldId="561"/>
        </pc:sldMkLst>
        <pc:spChg chg="add">
          <ac:chgData name="Elin Johansson" userId="d92a508c-ed28-4b08-862c-c461af32f229" providerId="ADAL" clId="{7F0A3AFF-F40C-4E0D-95CD-E13F4839F5F1}" dt="2025-03-26T11:50:27.962" v="1932"/>
          <ac:spMkLst>
            <pc:docMk/>
            <pc:sldMk cId="2898584680" sldId="561"/>
            <ac:spMk id="8" creationId="{DB247BD0-236A-0893-13B3-0DE54BCFC116}"/>
          </ac:spMkLst>
        </pc:spChg>
        <pc:picChg chg="add mod">
          <ac:chgData name="Elin Johansson" userId="d92a508c-ed28-4b08-862c-c461af32f229" providerId="ADAL" clId="{7F0A3AFF-F40C-4E0D-95CD-E13F4839F5F1}" dt="2025-03-26T11:54:50.404" v="1936" actId="1076"/>
          <ac:picMkLst>
            <pc:docMk/>
            <pc:sldMk cId="2898584680" sldId="561"/>
            <ac:picMk id="10" creationId="{3A06451B-716D-B1B7-5BE0-3A9415D4151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26718-84A6-43EE-A096-A21A76540D2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22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F2CAB-EF63-2ED5-2780-6CC808FF5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387F445-EE78-1ED9-7215-345FD2F7F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231FDB6-73B3-987D-3C69-873E537DD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A98D929-51EE-D35D-669A-3FD2C82FDE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26718-84A6-43EE-A096-A21A76540D2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28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Behöver någon hjälp med laget.se?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C26718-84A6-43EE-A096-A21A76540D2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83DFE-126E-0FBE-188F-DF4423397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6ACFD97-B0AB-2B16-8FF7-73EA28727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26BAA95-C2C9-DAED-4A68-2A260199D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 och 2 diskutera frågan. Sen i hel grupp.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68257C8-E6F6-8B3D-A321-344CEE12A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61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34B3829-9C50-4154-A7CC-423DA1D88F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516" r="61181" b="4445"/>
          <a:stretch/>
        </p:blipFill>
        <p:spPr>
          <a:xfrm>
            <a:off x="8519373" y="0"/>
            <a:ext cx="3672627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74C1675-EA56-5633-6F45-C07B2942C6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14753" y="4538076"/>
            <a:ext cx="1698673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7" name="Platshållare för text 7">
            <a:extLst>
              <a:ext uri="{FF2B5EF4-FFF2-40B4-BE49-F238E27FC236}">
                <a16:creationId xmlns:a16="http://schemas.microsoft.com/office/drawing/2014/main" id="{788C2069-F217-48B9-9E55-DEB771DCC3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553212" y="169070"/>
            <a:ext cx="419483" cy="393626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E8B4506-1411-4403-AC61-7CB5E88F5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87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9FB85850-140C-4E7E-92F4-FE120ACC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08159" y="203703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33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750037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013459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3AA245-41B5-61B4-D614-EE26929E9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1C5A3C5-0915-E2A4-1244-16F1F6D3E4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EAD359-5B16-08F5-F4D1-C8E60A249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2BFB15-0685-4A3F-5ADF-DA21ED668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E4ABB6-8BB3-B7D3-FD46-59645D25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160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ADBCD-8D4B-9214-8BA5-F9EC00FF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F1EA66-14C8-BE6E-D898-CE0723974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1D09DC-AD02-9C94-088E-59B291E67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4FFD3A-7FDF-D5A9-B17D-E645455A3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75746C-DF8A-59E7-6ECA-41136A13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138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11737C-C078-8FF4-67B8-3E26490E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D971309-04DE-3922-F6CE-3260E0653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48F662-86CA-3067-DA76-00F306F6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1DD152-D807-4A84-4C9C-AFDA7120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C11306-166F-4427-5803-BB5031F7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369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960B7E7-2355-4B46-9095-63DEFCDD92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16" r="51074" b="2406"/>
          <a:stretch/>
        </p:blipFill>
        <p:spPr>
          <a:xfrm>
            <a:off x="6467009" y="0"/>
            <a:ext cx="5724991" cy="6858000"/>
          </a:xfrm>
          <a:prstGeom prst="rect">
            <a:avLst/>
          </a:prstGeom>
        </p:spPr>
      </p:pic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C5CB34-65FD-8CCD-B51D-D8AAC61ACC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626593" y="118476"/>
            <a:ext cx="458635" cy="43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7D92C7-85C2-42FE-CE5D-F299532C3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98DA23-951D-2319-E5BD-4BA938723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AE7DA81-EF97-DFF3-BBF4-202DC7F3D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D453E6-6DEA-D13C-5301-391FCD3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31D43A-94BA-D7B6-A4A1-B7002A69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9CFD5E3-72FC-DAA3-24DF-5AC45BCD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102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069BB5-76F6-FDC3-EACE-6CBAA578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B4F469-DE93-419C-5293-3C34D76A4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E67B25-BBE3-0019-0A8E-04FECED26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3A67157-35C5-2BF9-28D9-D88BB468A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91CA11A-6F1A-F4BB-24DE-C21DF9A0B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114D082-0809-7E79-C9AB-E2FD7020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042C517-FDB4-9371-9A22-07E0DB69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B9419B-2EE2-D60F-9041-D58B10DE6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2277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885EE1-C327-A91A-7CCE-C8FB201B3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9AEB0EA-75BA-9ECF-A6B6-8A1FBA05D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F3D640-CA5A-F2C4-900E-E73A3101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30C4DA-6A6D-0BD4-4E22-8E1101936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0859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D08F778-BBEF-37E8-214C-A4B7CA43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29C1990-4455-06D8-5D1D-5C444B013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D2B6407-83A2-213B-1F10-DF4ECC38D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57283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A7C187-5B85-95D1-FF38-18859F56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AFCC76-9227-2DA5-9972-FC55A51E6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09E90A-A26E-F452-21E2-5BEFB2EA0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27A847E-3AD2-7AEE-0200-FE97B11D1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CA96A8-E50E-96DE-AE8A-27702AB1A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484721F-44D3-1F54-6A99-CEB3C2875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4445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AE0205-A50E-4B8B-587E-ED7D6E786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79D3805-0616-2282-DD3F-590EFF35B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C1450C-4CCE-541F-6A88-F84B7EED8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CB03B8-ECBC-1485-178E-5F6AE8686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4F376D2-C7D8-F7AB-581D-52F45434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91FD817-28B4-CDAB-A4A8-60E1B0B9B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1481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DB4DBC-A208-8E64-DC9D-94B4DC685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928EA3C-E378-DF4F-12B6-0F0AA5D52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0A2405-812B-711B-C5C3-DC834656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366CD1-A386-56CD-85EB-C13E36AB7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00F3BB6-20E2-6431-5823-31C2C140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5265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69752EF-7483-3334-3055-B5E65415C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AEE0723-87AC-6BF1-4BAA-15D36E668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CBF820-AAA3-55DB-8486-C979D0721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F64444-02E0-ED16-CAE4-EAE3F1841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5E8807-1BE5-6598-8BB7-398888F92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2664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och 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14FAD095-CB8E-45D7-A974-AF3C39DCA2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753" y="4538076"/>
            <a:ext cx="1698673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82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E8B4506-1411-4403-AC61-7CB5E88F5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35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454495-C24C-44AF-9FB9-9B081E1D2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16" r="51074" b="2406"/>
          <a:stretch/>
        </p:blipFill>
        <p:spPr>
          <a:xfrm>
            <a:off x="6467009" y="0"/>
            <a:ext cx="5724991" cy="6858000"/>
          </a:xfrm>
          <a:prstGeom prst="rect">
            <a:avLst/>
          </a:prstGeom>
        </p:spPr>
      </p:pic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2EA40FFD-E5E3-1CC0-AC43-FE3A253E94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626593" y="118476"/>
            <a:ext cx="458635" cy="43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9FB85850-140C-4E7E-92F4-FE120ACC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08159" y="203703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75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945634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859407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695947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4029037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829278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0088901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436571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45889" y="166973"/>
            <a:ext cx="433387" cy="41433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7604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917609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6CC9451-95C5-4FF9-B559-61466DAE5A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6797" r="13817" b="37702"/>
          <a:stretch/>
        </p:blipFill>
        <p:spPr>
          <a:xfrm>
            <a:off x="6654603" y="1"/>
            <a:ext cx="5537398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4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78" name="Shape 478"/>
          <p:cNvSpPr>
            <a:spLocks noGrp="1"/>
          </p:cNvSpPr>
          <p:nvPr>
            <p:ph type="sldNum" sz="quarter" idx="2"/>
          </p:nvPr>
        </p:nvSpPr>
        <p:spPr>
          <a:xfrm>
            <a:off x="11008968" y="6404295"/>
            <a:ext cx="344832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279504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09600" y="1772817"/>
            <a:ext cx="10668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9600" y="3242841"/>
            <a:ext cx="10668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8605505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72816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3146004"/>
            <a:ext cx="109728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2025-03-28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8398812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72817"/>
            <a:ext cx="5390389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772816"/>
            <a:ext cx="53848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32087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1772817"/>
            <a:ext cx="5386917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1772817"/>
            <a:ext cx="5389033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833382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3742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62472"/>
            <a:ext cx="4526293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423925" y="1762472"/>
            <a:ext cx="6260075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0" y="2852936"/>
            <a:ext cx="4526293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93018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609600" y="1762125"/>
            <a:ext cx="5293784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 sz="2800"/>
              <a:t>Klicka här för att ändra format</a:t>
            </a:r>
            <a:endParaRPr lang="sv-SE" sz="280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772816"/>
            <a:ext cx="53848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609600" y="2852936"/>
            <a:ext cx="5294379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764504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09600" y="1772817"/>
            <a:ext cx="10668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09600" y="3242841"/>
            <a:ext cx="10668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7429240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72816"/>
            <a:ext cx="109728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3146004"/>
            <a:ext cx="109728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2025-03-28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63769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72817"/>
            <a:ext cx="5390389" cy="114300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772816"/>
            <a:ext cx="53848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540172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1772817"/>
            <a:ext cx="5386917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8" y="1772817"/>
            <a:ext cx="5389033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516234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01879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1762472"/>
            <a:ext cx="4526293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423925" y="1762472"/>
            <a:ext cx="6260075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0" y="2852936"/>
            <a:ext cx="4526293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6937828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609600" y="1762125"/>
            <a:ext cx="5293784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 sz="2800"/>
              <a:t>Klicka här för att ändra format</a:t>
            </a:r>
            <a:endParaRPr lang="sv-SE" sz="280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772816"/>
            <a:ext cx="53848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609600" y="2852936"/>
            <a:ext cx="5294379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08730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15" name="Bildobjekt 14" descr="En bild som visar bärbar dator&#10;&#10;Automatiskt genererad beskrivning">
            <a:extLst>
              <a:ext uri="{FF2B5EF4-FFF2-40B4-BE49-F238E27FC236}">
                <a16:creationId xmlns:a16="http://schemas.microsoft.com/office/drawing/2014/main" id="{06611780-361E-48B6-8AE2-3F98D4605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993" r="72203" b="29143"/>
          <a:stretch/>
        </p:blipFill>
        <p:spPr>
          <a:xfrm>
            <a:off x="9550251" y="0"/>
            <a:ext cx="2641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92DE243-DEB4-D83B-ACFD-9612C20E57B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1626593" y="118476"/>
            <a:ext cx="458635" cy="43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6" r:id="rId3"/>
    <p:sldLayoutId id="2147483652" r:id="rId4"/>
    <p:sldLayoutId id="2147483659" r:id="rId5"/>
    <p:sldLayoutId id="2147483660" r:id="rId6"/>
    <p:sldLayoutId id="2147483669" r:id="rId7"/>
    <p:sldLayoutId id="2147483668" r:id="rId8"/>
    <p:sldLayoutId id="2147483667" r:id="rId9"/>
    <p:sldLayoutId id="2147483666" r:id="rId10"/>
    <p:sldLayoutId id="2147483671" r:id="rId11"/>
    <p:sldLayoutId id="2147483698" r:id="rId12"/>
    <p:sldLayoutId id="2147483699" r:id="rId13"/>
    <p:sldLayoutId id="2147483700" r:id="rId14"/>
    <p:sldLayoutId id="2147483701" r:id="rId15"/>
    <p:sldLayoutId id="2147483655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4E3F88B-9CBA-C16C-82D8-11410DE13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5DF3F6-5085-1E94-AFEF-460D05AF2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CEE34C-B35B-DF37-5581-8F99FA46C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B94BD-23EF-4F5C-9BEE-B7C9D068D4AA}" type="datetimeFigureOut">
              <a:rPr lang="sv-SE" smtClean="0"/>
              <a:t>2025-03-28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6E7D32-2B46-D04B-5EC7-AFB436465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D72030-B076-FF73-44FE-6529BE300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6441-B0B9-439B-90E9-25F24E3499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02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Redigera format för bakgrundstext 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E4FF12C-F9DF-4D72-AE70-50C890BC6E3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11553499" y="169070"/>
            <a:ext cx="418909" cy="3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6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461">
          <p15:clr>
            <a:srgbClr val="F26B43"/>
          </p15:clr>
        </p15:guide>
        <p15:guide id="4" pos="7151">
          <p15:clr>
            <a:srgbClr val="F26B43"/>
          </p15:clr>
        </p15:guide>
        <p15:guide id="5" orient="horz" pos="3997">
          <p15:clr>
            <a:srgbClr val="F26B43"/>
          </p15:clr>
        </p15:guide>
        <p15:guide id="7" orient="horz" pos="1525">
          <p15:clr>
            <a:srgbClr val="F26B43"/>
          </p15:clr>
        </p15:guide>
        <p15:guide id="8" orient="horz" pos="1298">
          <p15:clr>
            <a:srgbClr val="F26B43"/>
          </p15:clr>
        </p15:guide>
        <p15:guide id="9" orient="horz" pos="640">
          <p15:clr>
            <a:srgbClr val="F26B43"/>
          </p15:clr>
        </p15:guide>
        <p15:guide id="10" orient="horz" pos="4247">
          <p15:clr>
            <a:srgbClr val="F26B43"/>
          </p15:clr>
        </p15:guide>
        <p15:guide id="11" pos="3727">
          <p15:clr>
            <a:srgbClr val="F26B43"/>
          </p15:clr>
        </p15:guide>
        <p15:guide id="12" pos="7537">
          <p15:clr>
            <a:srgbClr val="F26B43"/>
          </p15:clr>
        </p15:guide>
        <p15:guide id="13" pos="395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647767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09600" y="205581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09600" y="3429001"/>
            <a:ext cx="109728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734733" y="528638"/>
            <a:ext cx="9442451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647767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609600" y="205581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609600" y="3429001"/>
            <a:ext cx="109728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734733" y="528638"/>
            <a:ext cx="9442451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 sz="18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15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.intersport.se/sunnana-s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1703512" y="1782709"/>
            <a:ext cx="8001000" cy="1224136"/>
          </a:xfrm>
        </p:spPr>
        <p:txBody>
          <a:bodyPr>
            <a:normAutofit/>
          </a:bodyPr>
          <a:lstStyle/>
          <a:p>
            <a:pPr eaLnBrk="1" hangingPunct="1"/>
            <a:endParaRPr lang="sv-SE" altLang="sv-SE" sz="32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0B55555-478E-D816-3FEA-FF8037266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512" y="2546797"/>
            <a:ext cx="6912768" cy="24036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FF76FFE-5C20-95AE-4F0D-F5F5E3E4BE02}"/>
              </a:ext>
            </a:extLst>
          </p:cNvPr>
          <p:cNvSpPr/>
          <p:nvPr/>
        </p:nvSpPr>
        <p:spPr>
          <a:xfrm>
            <a:off x="0" y="1782709"/>
            <a:ext cx="12192000" cy="5174055"/>
          </a:xfrm>
          <a:prstGeom prst="rect">
            <a:avLst/>
          </a:prstGeom>
          <a:solidFill>
            <a:srgbClr val="1D4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BCF9921-38B7-AEFC-14CE-11458900705D}"/>
              </a:ext>
            </a:extLst>
          </p:cNvPr>
          <p:cNvSpPr txBox="1"/>
          <p:nvPr/>
        </p:nvSpPr>
        <p:spPr>
          <a:xfrm>
            <a:off x="3211286" y="3559975"/>
            <a:ext cx="6667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bg1"/>
                </a:solidFill>
                <a:latin typeface="Arial Black" panose="020B0A04020102020204" pitchFamily="34" charset="0"/>
              </a:rPr>
              <a:t>Föräldramöte P2017</a:t>
            </a:r>
          </a:p>
        </p:txBody>
      </p:sp>
    </p:spTree>
    <p:extLst>
      <p:ext uri="{BB962C8B-B14F-4D97-AF65-F5344CB8AC3E}">
        <p14:creationId xmlns:p14="http://schemas.microsoft.com/office/powerpoint/2010/main" val="125999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4E000-3123-3824-EF02-1D977F574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EE8574B2-ED6E-1A73-CF81-8D2E7CC64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802821"/>
              </p:ext>
            </p:extLst>
          </p:nvPr>
        </p:nvGraphicFramePr>
        <p:xfrm>
          <a:off x="410029" y="1851780"/>
          <a:ext cx="10976428" cy="439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4107">
                  <a:extLst>
                    <a:ext uri="{9D8B030D-6E8A-4147-A177-3AD203B41FA5}">
                      <a16:colId xmlns:a16="http://schemas.microsoft.com/office/drawing/2014/main" val="631549026"/>
                    </a:ext>
                  </a:extLst>
                </a:gridCol>
                <a:gridCol w="2744107">
                  <a:extLst>
                    <a:ext uri="{9D8B030D-6E8A-4147-A177-3AD203B41FA5}">
                      <a16:colId xmlns:a16="http://schemas.microsoft.com/office/drawing/2014/main" val="434922737"/>
                    </a:ext>
                  </a:extLst>
                </a:gridCol>
                <a:gridCol w="2744107">
                  <a:extLst>
                    <a:ext uri="{9D8B030D-6E8A-4147-A177-3AD203B41FA5}">
                      <a16:colId xmlns:a16="http://schemas.microsoft.com/office/drawing/2014/main" val="3667639836"/>
                    </a:ext>
                  </a:extLst>
                </a:gridCol>
                <a:gridCol w="2744107">
                  <a:extLst>
                    <a:ext uri="{9D8B030D-6E8A-4147-A177-3AD203B41FA5}">
                      <a16:colId xmlns:a16="http://schemas.microsoft.com/office/drawing/2014/main" val="803539507"/>
                    </a:ext>
                  </a:extLst>
                </a:gridCol>
              </a:tblGrid>
              <a:tr h="696484">
                <a:tc>
                  <a:txBody>
                    <a:bodyPr/>
                    <a:lstStyle/>
                    <a:p>
                      <a:r>
                        <a:rPr lang="sv-SE" dirty="0"/>
                        <a:t>Lagledare 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Aktivitetsansvariga/</a:t>
                      </a:r>
                      <a:br>
                        <a:rPr lang="sv-SE" dirty="0"/>
                      </a:br>
                      <a:r>
                        <a:rPr lang="sv-SE" dirty="0"/>
                        <a:t>Ekonomi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Domare/resultat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Tränare (4)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29185"/>
                  </a:ext>
                </a:extLst>
              </a:tr>
              <a:tr h="696484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u="none" strike="noStrike" dirty="0">
                          <a:effectLst/>
                        </a:rPr>
                        <a:t>Lägga in datum och tid för matcher i </a:t>
                      </a:r>
                      <a:r>
                        <a:rPr lang="sv-SE" sz="2000" u="none" strike="noStrike" dirty="0" err="1">
                          <a:effectLst/>
                        </a:rPr>
                        <a:t>Fogis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33" marR="7433" marT="7433" marB="0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Koordinering bingolotter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Boka domare till hemmamatcher Domarkvitto)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Närvarorapportera</a:t>
                      </a:r>
                      <a:r>
                        <a:rPr lang="sv-SE" dirty="0"/>
                        <a:t> ”Laget” vid träningar/matcher.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133599"/>
                  </a:ext>
                </a:extLst>
              </a:tr>
              <a:tr h="696484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u="none" strike="noStrike" dirty="0">
                          <a:effectLst/>
                        </a:rPr>
                        <a:t>Bjuda in motståndarna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33" marR="7433" marT="7433" marB="0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Försäljningsuppdrag (lagkassa)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Resultatrapportera</a:t>
                      </a:r>
                      <a:r>
                        <a:rPr lang="sv-SE" dirty="0"/>
                        <a:t> i </a:t>
                      </a:r>
                      <a:r>
                        <a:rPr lang="sv-SE" dirty="0" err="1"/>
                        <a:t>Fogis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49981"/>
                  </a:ext>
                </a:extLst>
              </a:tr>
              <a:tr h="696484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u="none" strike="noStrike" dirty="0">
                          <a:effectLst/>
                        </a:rPr>
                        <a:t>Kalla till träningar och matcher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33" marR="7433" marT="7433" marB="0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Föreningsuppdrag (ex, herrmatchen)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870318"/>
                  </a:ext>
                </a:extLst>
              </a:tr>
              <a:tr h="696484">
                <a:tc>
                  <a:txBody>
                    <a:bodyPr/>
                    <a:lstStyle/>
                    <a:p>
                      <a:pPr algn="l" fontAlgn="t"/>
                      <a:r>
                        <a:rPr lang="sv-SE" sz="2000" u="none" strike="noStrike" dirty="0">
                          <a:effectLst/>
                        </a:rPr>
                        <a:t>Ha koll på vilka som betalat medlemsavgift </a:t>
                      </a:r>
                      <a:endParaRPr lang="sv-SE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33" marR="7433" marT="7433" marB="0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Möjlighet handla på Coop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858886"/>
                  </a:ext>
                </a:extLst>
              </a:tr>
              <a:tr h="696484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Lagkassan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835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869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13AD56-A8EC-9807-A842-601646E4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 v.15-v.21 ännu okända </a:t>
            </a:r>
          </a:p>
        </p:txBody>
      </p:sp>
    </p:spTree>
    <p:extLst>
      <p:ext uri="{BB962C8B-B14F-4D97-AF65-F5344CB8AC3E}">
        <p14:creationId xmlns:p14="http://schemas.microsoft.com/office/powerpoint/2010/main" val="182723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E4B4D-FD27-4B83-3CC1-45F888A6A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6CFF55D2-6D22-0720-BB47-97FD689059E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ubrik 1">
            <a:extLst>
              <a:ext uri="{FF2B5EF4-FFF2-40B4-BE49-F238E27FC236}">
                <a16:creationId xmlns:a16="http://schemas.microsoft.com/office/drawing/2014/main" id="{BC88910E-4379-AE44-ABAA-033D2F15D683}"/>
              </a:ext>
            </a:extLst>
          </p:cNvPr>
          <p:cNvSpPr txBox="1">
            <a:spLocks/>
          </p:cNvSpPr>
          <p:nvPr/>
        </p:nvSpPr>
        <p:spPr>
          <a:xfrm>
            <a:off x="2064597" y="1124760"/>
            <a:ext cx="8062806" cy="27674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sv-SE" sz="4400" dirty="0">
                <a:solidFill>
                  <a:schemeClr val="bg1"/>
                </a:solidFill>
              </a:rPr>
            </a:br>
            <a:r>
              <a:rPr lang="sv-SE" sz="4400" dirty="0">
                <a:solidFill>
                  <a:schemeClr val="bg1"/>
                </a:solidFill>
              </a:rPr>
              <a:t>Övriga tankar och funderingar?</a:t>
            </a:r>
          </a:p>
        </p:txBody>
      </p:sp>
    </p:spTree>
    <p:extLst>
      <p:ext uri="{BB962C8B-B14F-4D97-AF65-F5344CB8AC3E}">
        <p14:creationId xmlns:p14="http://schemas.microsoft.com/office/powerpoint/2010/main" val="148914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4D55D61C-0CC8-06C7-24AE-389C71103A5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ubrik 1">
            <a:extLst>
              <a:ext uri="{FF2B5EF4-FFF2-40B4-BE49-F238E27FC236}">
                <a16:creationId xmlns:a16="http://schemas.microsoft.com/office/drawing/2014/main" id="{52735C6C-B8EF-6D79-0E18-CB4FE2CFADFD}"/>
              </a:ext>
            </a:extLst>
          </p:cNvPr>
          <p:cNvSpPr txBox="1">
            <a:spLocks/>
          </p:cNvSpPr>
          <p:nvPr/>
        </p:nvSpPr>
        <p:spPr>
          <a:xfrm>
            <a:off x="2064597" y="1287723"/>
            <a:ext cx="8062806" cy="27674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5400" dirty="0">
                <a:solidFill>
                  <a:schemeClr val="bg1"/>
                </a:solidFill>
              </a:rPr>
              <a:t>Säsongen 2025! </a:t>
            </a:r>
          </a:p>
          <a:p>
            <a:pPr algn="ctr"/>
            <a:r>
              <a:rPr lang="sv-SE" sz="5400" dirty="0" err="1">
                <a:solidFill>
                  <a:schemeClr val="bg1"/>
                </a:solidFill>
              </a:rPr>
              <a:t>Here</a:t>
            </a:r>
            <a:r>
              <a:rPr lang="sv-SE" sz="5400" dirty="0">
                <a:solidFill>
                  <a:schemeClr val="bg1"/>
                </a:solidFill>
              </a:rPr>
              <a:t> </a:t>
            </a:r>
            <a:r>
              <a:rPr lang="sv-SE" sz="5400" dirty="0" err="1">
                <a:solidFill>
                  <a:schemeClr val="bg1"/>
                </a:solidFill>
              </a:rPr>
              <a:t>we</a:t>
            </a:r>
            <a:r>
              <a:rPr lang="sv-SE" sz="5400" dirty="0">
                <a:solidFill>
                  <a:schemeClr val="bg1"/>
                </a:solidFill>
              </a:rPr>
              <a:t> come!</a:t>
            </a:r>
          </a:p>
        </p:txBody>
      </p:sp>
    </p:spTree>
    <p:extLst>
      <p:ext uri="{BB962C8B-B14F-4D97-AF65-F5344CB8AC3E}">
        <p14:creationId xmlns:p14="http://schemas.microsoft.com/office/powerpoint/2010/main" val="125572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C8A5D-9301-022B-5365-4A9787F06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>
            <a:extLst>
              <a:ext uri="{FF2B5EF4-FFF2-40B4-BE49-F238E27FC236}">
                <a16:creationId xmlns:a16="http://schemas.microsoft.com/office/drawing/2014/main" id="{7296DF4D-46C9-E715-CC7F-C0B2CBD24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512" y="1782709"/>
            <a:ext cx="8001000" cy="1224136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sz="3200" b="1" dirty="0"/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0A559BE-BF43-CB3E-99CC-79440EF62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3512" y="2546797"/>
            <a:ext cx="6912768" cy="2403638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600" dirty="0"/>
              <a:t>Sunnanås Verksamhetsidé och värdegrund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600" dirty="0"/>
              <a:t>Årsplanering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600" dirty="0"/>
              <a:t>Praktisk info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600" dirty="0"/>
              <a:t>Ansvarsområden och försäljningsaktiviteter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600" dirty="0"/>
              <a:t>Övriga frågor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6162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A2545B4B-DC98-C7A8-FFF2-9550BC9715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38CA46F9-37B7-E398-23A5-1B767BAF23B8}"/>
              </a:ext>
            </a:extLst>
          </p:cNvPr>
          <p:cNvSpPr/>
          <p:nvPr/>
        </p:nvSpPr>
        <p:spPr>
          <a:xfrm>
            <a:off x="-5610" y="518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1" name="AutoShape 12" descr="Nyheter - Friidrottsförbundet">
            <a:extLst>
              <a:ext uri="{FF2B5EF4-FFF2-40B4-BE49-F238E27FC236}">
                <a16:creationId xmlns:a16="http://schemas.microsoft.com/office/drawing/2014/main" id="{2212D8C8-4ED3-61E2-D8FD-D98B1BDBCE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>
              <a:solidFill>
                <a:schemeClr val="bg1"/>
              </a:solidFill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67DCCA3E-B167-5EA7-732E-47F0EE948139}"/>
              </a:ext>
            </a:extLst>
          </p:cNvPr>
          <p:cNvSpPr/>
          <p:nvPr/>
        </p:nvSpPr>
        <p:spPr>
          <a:xfrm>
            <a:off x="668867" y="626534"/>
            <a:ext cx="8119534" cy="35306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sv-SE" b="1" dirty="0"/>
              <a:t>Sunnanå SK:s verksamhetsidé </a:t>
            </a:r>
          </a:p>
          <a:p>
            <a:pPr algn="ctr">
              <a:lnSpc>
                <a:spcPct val="150000"/>
              </a:lnSpc>
            </a:pPr>
            <a:r>
              <a:rPr lang="sv-SE" dirty="0"/>
              <a:t>Alla som vill skall få spela fotboll i Sunnanå, oberoende av ambitionsnivå. Vi skall erbjuda utveckling för våra spelare och ledare som människor i alla avseenden. Vi har en stark tilltro till människans potential att lära och utvecklas. I Sunnanå försöker vi fostra medlemmarna till medskapande människor.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2FA30898-605A-379A-ACE1-3FCDAFD0E735}"/>
              </a:ext>
            </a:extLst>
          </p:cNvPr>
          <p:cNvSpPr/>
          <p:nvPr/>
        </p:nvSpPr>
        <p:spPr>
          <a:xfrm>
            <a:off x="6468532" y="3581400"/>
            <a:ext cx="4826001" cy="258233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sv-SE" b="1" dirty="0"/>
              <a:t>Sunnanå SK:s värdegrund </a:t>
            </a:r>
          </a:p>
          <a:p>
            <a:pPr algn="ctr">
              <a:lnSpc>
                <a:spcPct val="150000"/>
              </a:lnSpc>
            </a:pPr>
            <a:r>
              <a:rPr lang="sv-SE" dirty="0"/>
              <a:t>Glädje och gemenskap</a:t>
            </a:r>
          </a:p>
          <a:p>
            <a:pPr algn="ctr">
              <a:lnSpc>
                <a:spcPct val="150000"/>
              </a:lnSpc>
            </a:pPr>
            <a:r>
              <a:rPr lang="sv-SE" dirty="0"/>
              <a:t>Medskapande och delaktighet</a:t>
            </a:r>
          </a:p>
          <a:p>
            <a:pPr algn="ctr">
              <a:lnSpc>
                <a:spcPct val="150000"/>
              </a:lnSpc>
            </a:pPr>
            <a:r>
              <a:rPr lang="sv-SE" dirty="0"/>
              <a:t>Allas rätt att vara med</a:t>
            </a:r>
          </a:p>
          <a:p>
            <a:pPr algn="ctr">
              <a:lnSpc>
                <a:spcPct val="150000"/>
              </a:lnSpc>
            </a:pPr>
            <a:r>
              <a:rPr lang="sv-SE" dirty="0"/>
              <a:t>Rent spel</a:t>
            </a:r>
          </a:p>
        </p:txBody>
      </p:sp>
    </p:spTree>
    <p:extLst>
      <p:ext uri="{BB962C8B-B14F-4D97-AF65-F5344CB8AC3E}">
        <p14:creationId xmlns:p14="http://schemas.microsoft.com/office/powerpoint/2010/main" val="31572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1"/>
          <p:cNvSpPr>
            <a:spLocks noGrp="1"/>
          </p:cNvSpPr>
          <p:nvPr>
            <p:ph type="title"/>
          </p:nvPr>
        </p:nvSpPr>
        <p:spPr>
          <a:xfrm>
            <a:off x="1838475" y="1276974"/>
            <a:ext cx="5050904" cy="865188"/>
          </a:xfrm>
        </p:spPr>
        <p:txBody>
          <a:bodyPr/>
          <a:lstStyle/>
          <a:p>
            <a:pPr eaLnBrk="1" hangingPunct="1"/>
            <a:r>
              <a:rPr lang="sv-SE" altLang="sv-SE" sz="4000" b="0" dirty="0"/>
              <a:t>2025 årsplanering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21619" y="2294138"/>
            <a:ext cx="9145016" cy="4061393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b="1" dirty="0"/>
              <a:t>Seriespel maj-</a:t>
            </a:r>
            <a:r>
              <a:rPr lang="sv-SE" sz="2400" b="1" dirty="0" err="1"/>
              <a:t>sept</a:t>
            </a:r>
            <a:r>
              <a:rPr lang="sv-SE" sz="2400" b="1" dirty="0"/>
              <a:t>, 2 lag anmälda. </a:t>
            </a:r>
            <a:br>
              <a:rPr lang="sv-SE" sz="2400" dirty="0"/>
            </a:br>
            <a:r>
              <a:rPr lang="sv-SE" sz="1900" dirty="0"/>
              <a:t>Anmälda för våren, förlängs automatiskt om inga ändringar sker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b="1" dirty="0"/>
              <a:t>Save the date: Klädbytardag 25 april klockan 17:00 på </a:t>
            </a:r>
            <a:r>
              <a:rPr lang="sv-SE" sz="2400" b="1" dirty="0" err="1"/>
              <a:t>Sörvalla</a:t>
            </a:r>
            <a:r>
              <a:rPr lang="sv-SE" sz="2400" b="1" dirty="0"/>
              <a:t>.  </a:t>
            </a:r>
            <a:r>
              <a:rPr lang="sv-SE" sz="1900" dirty="0"/>
              <a:t>Lämna in era gamla föreningskläder och fotbollsskor hela och rena innan detta datum.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b="1" dirty="0"/>
              <a:t>Coopcupen 29-30 maj – 1 lag anmält per automatik</a:t>
            </a:r>
            <a:br>
              <a:rPr lang="sv-SE" sz="2400" dirty="0"/>
            </a:br>
            <a:r>
              <a:rPr lang="sv-SE" sz="1900" dirty="0"/>
              <a:t>Matchvärdar för pojkarnas matcher, alla spelare lämnar i en </a:t>
            </a:r>
            <a:r>
              <a:rPr lang="sv-SE" sz="1900" dirty="0" err="1"/>
              <a:t>långpannekaka</a:t>
            </a:r>
            <a:r>
              <a:rPr lang="sv-SE" sz="1900" dirty="0"/>
              <a:t> eller liknande som går att sälja för 10 kronor, gärna i förslutna bra lådor. Inga nötter eller mandlar i kakorna!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b="1" dirty="0">
                <a:solidFill>
                  <a:srgbClr val="000000"/>
                </a:solidFill>
                <a:latin typeface="Calibri"/>
              </a:rPr>
              <a:t>Andra cuper? 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sv-SE" sz="2400" b="1" dirty="0"/>
              <a:t>Kiosk/entré, bollkallar och klack vid herrlagets match, 22 augusti     </a:t>
            </a:r>
            <a:r>
              <a:rPr lang="sv-SE" sz="1900" dirty="0"/>
              <a:t>(6-8 </a:t>
            </a:r>
            <a:r>
              <a:rPr lang="sv-SE" sz="1900" dirty="0" err="1"/>
              <a:t>st</a:t>
            </a:r>
            <a:r>
              <a:rPr lang="sv-SE" sz="1900" dirty="0"/>
              <a:t> vuxna)</a:t>
            </a:r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20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51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44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marL="457200" indent="-457200" eaLnBrk="1" fontAlgn="auto" hangingPunct="1">
              <a:spcAft>
                <a:spcPts val="0"/>
              </a:spcAft>
              <a:buFontTx/>
              <a:buChar char="-"/>
              <a:defRPr/>
            </a:pPr>
            <a:endParaRPr lang="sv-SE" sz="32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75583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B0C08F-05C0-B7E1-76AD-B5FB06F7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8" y="3331029"/>
            <a:ext cx="8278236" cy="865114"/>
          </a:xfrm>
        </p:spPr>
        <p:txBody>
          <a:bodyPr/>
          <a:lstStyle/>
          <a:p>
            <a:r>
              <a:rPr lang="sv-SE" sz="4000" dirty="0"/>
              <a:t>Nytt krav från SvFF – elektronisk spelarförteckning i </a:t>
            </a:r>
            <a:r>
              <a:rPr lang="sv-SE" sz="4000" dirty="0" err="1"/>
              <a:t>Fogis</a:t>
            </a:r>
            <a:br>
              <a:rPr lang="sv-SE" dirty="0"/>
            </a:br>
            <a:br>
              <a:rPr lang="sv-SE" dirty="0"/>
            </a:br>
            <a:r>
              <a:rPr lang="sv-SE" dirty="0"/>
              <a:t>- Fyll i och lämna in ikväll eller senare direkt till kansliet. </a:t>
            </a:r>
          </a:p>
        </p:txBody>
      </p:sp>
    </p:spTree>
    <p:extLst>
      <p:ext uri="{BB962C8B-B14F-4D97-AF65-F5344CB8AC3E}">
        <p14:creationId xmlns:p14="http://schemas.microsoft.com/office/powerpoint/2010/main" val="149862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7FB0761B-54FE-4D65-B61A-B0FB9D51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1985" y="5085184"/>
            <a:ext cx="4041775" cy="4353346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Kallelser till match kommer att skickas ut, svara gärna så snabbt som möjligt så att ersättare kan kallas in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B610F9A-6C99-4DAF-2865-18BF229B97C4}"/>
              </a:ext>
            </a:extLst>
          </p:cNvPr>
          <p:cNvSpPr txBox="1"/>
          <p:nvPr/>
        </p:nvSpPr>
        <p:spPr>
          <a:xfrm>
            <a:off x="2351585" y="5085185"/>
            <a:ext cx="3528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Precis som ifjol så delar vi in barnen i grupper som turas om att spela de olika matcherna</a:t>
            </a:r>
          </a:p>
        </p:txBody>
      </p:sp>
      <p:pic>
        <p:nvPicPr>
          <p:cNvPr id="4" name="Platshållare för innehåll 3" descr="En bild som visar text, skärmbild, nummer, Teckensnitt&#10;&#10;Automatiskt genererad beskrivning">
            <a:extLst>
              <a:ext uri="{FF2B5EF4-FFF2-40B4-BE49-F238E27FC236}">
                <a16:creationId xmlns:a16="http://schemas.microsoft.com/office/drawing/2014/main" id="{9D6A78A3-2182-FB40-742A-76E7EFEA77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512" y="1556792"/>
            <a:ext cx="5410944" cy="3464364"/>
          </a:xfrm>
        </p:spPr>
      </p:pic>
    </p:spTree>
    <p:extLst>
      <p:ext uri="{BB962C8B-B14F-4D97-AF65-F5344CB8AC3E}">
        <p14:creationId xmlns:p14="http://schemas.microsoft.com/office/powerpoint/2010/main" val="395157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1196752"/>
            <a:ext cx="4392488" cy="865114"/>
          </a:xfrm>
        </p:spPr>
        <p:txBody>
          <a:bodyPr/>
          <a:lstStyle/>
          <a:p>
            <a:r>
              <a:rPr lang="sv-SE" dirty="0"/>
              <a:t>Praktisk information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3512" y="1998491"/>
            <a:ext cx="9228638" cy="4248472"/>
          </a:xfrm>
        </p:spPr>
        <p:txBody>
          <a:bodyPr>
            <a:normAutofit fontScale="85000" lnSpcReduction="10000"/>
          </a:bodyPr>
          <a:lstStyle/>
          <a:p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b="1" dirty="0"/>
              <a:t>All information ges via gästboken i ”Laget”. Är alla med och får information och kallelser?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b="1" dirty="0"/>
              <a:t>1 träning/vecka +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b="1" dirty="0"/>
              <a:t>Samling 15 min innan träning ombytta och klara.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b="1" dirty="0"/>
              <a:t>Utrustning</a:t>
            </a:r>
            <a:r>
              <a:rPr lang="sv-SE" sz="20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Fotbollskor samt benskydd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Matchtröjor (samlas in vid säsongens slut – tvättade)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Målvaktsutrustning tillhandahålls på träning/match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Intersport - </a:t>
            </a:r>
            <a:r>
              <a:rPr lang="sv-SE" sz="1600" dirty="0">
                <a:hlinkClick r:id="rId3"/>
              </a:rPr>
              <a:t>team.intersport.se/</a:t>
            </a:r>
            <a:r>
              <a:rPr lang="sv-SE" sz="1600" dirty="0" err="1">
                <a:hlinkClick r:id="rId3"/>
              </a:rPr>
              <a:t>sunnana-sk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/>
              <a:t>Begagnande kläder finns att få på kansliet (domarrummet)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Man kan även skänka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Klädbytardag 25/4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/>
              <a:t>Inbetalning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Viktigt att betala in medlems- och deltagaravgift för att få spela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b="1" dirty="0"/>
              <a:t>Anmälan och frånvaro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Kallelse kommer att skickas ut inför träning och match. Ändra i kallelsen vid frånvaro</a:t>
            </a:r>
          </a:p>
          <a:p>
            <a:pPr lvl="1"/>
            <a:endParaRPr lang="sv-SE" sz="1600" dirty="0"/>
          </a:p>
          <a:p>
            <a:pPr lvl="1"/>
            <a:endParaRPr lang="sv-SE" sz="1600" dirty="0"/>
          </a:p>
          <a:p>
            <a:pPr lvl="1"/>
            <a:endParaRPr lang="sv-SE" sz="1600" dirty="0"/>
          </a:p>
          <a:p>
            <a:pPr lvl="1"/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831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15825141-A579-3CD2-41D1-AF83317F0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629" y="48789"/>
            <a:ext cx="4996542" cy="665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66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">
            <a:extLst>
              <a:ext uri="{FF2B5EF4-FFF2-40B4-BE49-F238E27FC236}">
                <a16:creationId xmlns:a16="http://schemas.microsoft.com/office/drawing/2014/main" id="{DB247BD0-236A-0893-13B3-0DE54BCFC1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A06451B-716D-B1B7-5BE0-3A9415D41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871" y="812027"/>
            <a:ext cx="4147457" cy="598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84680"/>
      </p:ext>
    </p:extLst>
  </p:cSld>
  <p:clrMapOvr>
    <a:masterClrMapping/>
  </p:clrMapOvr>
</p:sld>
</file>

<file path=ppt/theme/theme1.xml><?xml version="1.0" encoding="utf-8"?>
<a:theme xmlns:a="http://schemas.openxmlformats.org/drawingml/2006/main" name="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FB494B2-A1A1-4362-9CBF-817E6C6E1C01}" vid="{BC714F82-0C26-453E-A587-32298B7D7B55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l RFs distrikt.potx" id="{A5D5521A-10DD-4B11-B43A-34678B85E851}" vid="{6CF4B4FC-0E5C-4C8F-950E-64117CC92970}"/>
    </a:ext>
  </a:extLst>
</a:theme>
</file>

<file path=ppt/theme/theme4.xml><?xml version="1.0" encoding="utf-8"?>
<a:theme xmlns:a="http://schemas.openxmlformats.org/drawingml/2006/main" name="1_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E0A36739BF91741866B04C2CBF9F530" ma:contentTypeVersion="9" ma:contentTypeDescription="Skapa ett nytt dokument." ma:contentTypeScope="" ma:versionID="a38df45951b8fa19c063b6453ffa3c72">
  <xsd:schema xmlns:xsd="http://www.w3.org/2001/XMLSchema" xmlns:xs="http://www.w3.org/2001/XMLSchema" xmlns:p="http://schemas.microsoft.com/office/2006/metadata/properties" xmlns:ns3="8960f4b0-7852-4214-8104-321da6bad593" xmlns:ns4="85a4c86a-5201-44d1-819e-3e1ec6eac7ea" targetNamespace="http://schemas.microsoft.com/office/2006/metadata/properties" ma:root="true" ma:fieldsID="03af41df30b784e3af30bcf8c8e19093" ns3:_="" ns4:_="">
    <xsd:import namespace="8960f4b0-7852-4214-8104-321da6bad593"/>
    <xsd:import namespace="85a4c86a-5201-44d1-819e-3e1ec6eac7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0f4b0-7852-4214-8104-321da6bad59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Delar tips, Hash" ma:internalName="SharingHintHash" ma:readOnly="true">
      <xsd:simpleType>
        <xsd:restriction base="dms:Text"/>
      </xsd:simpleType>
    </xsd:element>
    <xsd:element name="SharedWithDetails" ma:index="1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4c86a-5201-44d1-819e-3e1ec6eac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7B62A7-0C54-4E71-9ECB-7310A111A1E6}">
  <ds:schemaRefs>
    <ds:schemaRef ds:uri="http://schemas.microsoft.com/office/2006/metadata/properties"/>
    <ds:schemaRef ds:uri="85a4c86a-5201-44d1-819e-3e1ec6eac7ea"/>
    <ds:schemaRef ds:uri="8960f4b0-7852-4214-8104-321da6bad59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8CA9C4-C73B-4025-941F-197111DF95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2E64F6-A9A2-4679-8EA1-C05B988345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0f4b0-7852-4214-8104-321da6bad593"/>
    <ds:schemaRef ds:uri="85a4c86a-5201-44d1-819e-3e1ec6eac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SISU Idrottsutbildarna</Template>
  <TotalTime>3770</TotalTime>
  <Words>499</Words>
  <Application>Microsoft Office PowerPoint</Application>
  <PresentationFormat>Bredbild</PresentationFormat>
  <Paragraphs>77</Paragraphs>
  <Slides>13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13</vt:i4>
      </vt:variant>
    </vt:vector>
  </HeadingPairs>
  <TitlesOfParts>
    <vt:vector size="23" baseType="lpstr">
      <vt:lpstr>Aptos Narrow</vt:lpstr>
      <vt:lpstr>Arial</vt:lpstr>
      <vt:lpstr>Arial Black</vt:lpstr>
      <vt:lpstr>Calibri</vt:lpstr>
      <vt:lpstr>Calibri Light</vt:lpstr>
      <vt:lpstr>SISU</vt:lpstr>
      <vt:lpstr>Anpassad formgivning</vt:lpstr>
      <vt:lpstr>Riksidrottsförbundet_utan Sisu</vt:lpstr>
      <vt:lpstr>1_Office-tema</vt:lpstr>
      <vt:lpstr>Office-tema</vt:lpstr>
      <vt:lpstr>PowerPoint-presentation</vt:lpstr>
      <vt:lpstr>Agenda</vt:lpstr>
      <vt:lpstr>PowerPoint-presentation</vt:lpstr>
      <vt:lpstr>2025 årsplanering</vt:lpstr>
      <vt:lpstr>Nytt krav från SvFF – elektronisk spelarförteckning i Fogis  - Fyll i och lämna in ikväll eller senare direkt till kansliet. </vt:lpstr>
      <vt:lpstr>PowerPoint-presentation</vt:lpstr>
      <vt:lpstr>Praktisk information</vt:lpstr>
      <vt:lpstr>PowerPoint-presentation</vt:lpstr>
      <vt:lpstr>PowerPoint-presentation</vt:lpstr>
      <vt:lpstr>PowerPoint-presentation</vt:lpstr>
      <vt:lpstr>Träningstider v.15-v.21 ännu okända 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Patrik Oscarsson (RF/SISU)</dc:creator>
  <cp:keywords>class='Open'</cp:keywords>
  <cp:lastModifiedBy>Elin Johansson</cp:lastModifiedBy>
  <cp:revision>22</cp:revision>
  <cp:lastPrinted>2022-12-14T13:33:34Z</cp:lastPrinted>
  <dcterms:created xsi:type="dcterms:W3CDTF">2022-05-09T15:02:21Z</dcterms:created>
  <dcterms:modified xsi:type="dcterms:W3CDTF">2025-03-28T06:24:08Z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0x0101008E0A36739BF91741866B04C2CBF9F530</vt:lpwstr>
  </property>
</Properties>
</file>