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6" r:id="rId5"/>
    <p:sldMasterId id="2147483672" r:id="rId6"/>
    <p:sldMasterId id="2147483702" r:id="rId7"/>
    <p:sldMasterId id="2147483710" r:id="rId8"/>
  </p:sldMasterIdLst>
  <p:notesMasterIdLst>
    <p:notesMasterId r:id="rId22"/>
  </p:notesMasterIdLst>
  <p:handoutMasterIdLst>
    <p:handoutMasterId r:id="rId23"/>
  </p:handoutMasterIdLst>
  <p:sldIdLst>
    <p:sldId id="273" r:id="rId9"/>
    <p:sldId id="553" r:id="rId10"/>
    <p:sldId id="535" r:id="rId11"/>
    <p:sldId id="328" r:id="rId12"/>
    <p:sldId id="556" r:id="rId13"/>
    <p:sldId id="331" r:id="rId14"/>
    <p:sldId id="325" r:id="rId15"/>
    <p:sldId id="558" r:id="rId16"/>
    <p:sldId id="561" r:id="rId17"/>
    <p:sldId id="559" r:id="rId18"/>
    <p:sldId id="560" r:id="rId19"/>
    <p:sldId id="555" r:id="rId20"/>
    <p:sldId id="552" r:id="rId21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0332FA32-E790-4CD3-86B6-B248B4EADE8B}">
          <p14:sldIdLst/>
        </p14:section>
        <p14:section name="Presentation" id="{3A8E3980-A42D-493A-9520-B376ACD18F40}">
          <p14:sldIdLst>
            <p14:sldId id="273"/>
            <p14:sldId id="553"/>
            <p14:sldId id="535"/>
            <p14:sldId id="328"/>
            <p14:sldId id="556"/>
            <p14:sldId id="331"/>
            <p14:sldId id="325"/>
            <p14:sldId id="558"/>
            <p14:sldId id="561"/>
            <p14:sldId id="559"/>
            <p14:sldId id="560"/>
            <p14:sldId id="555"/>
            <p14:sldId id="552"/>
          </p14:sldIdLst>
        </p14:section>
      </p14:sectionLst>
    </p:ext>
    <p:ext uri="{EFAFB233-063F-42B5-8137-9DF3F51BA10A}">
      <p15:sldGuideLst xmlns:p15="http://schemas.microsoft.com/office/powerpoint/2012/main">
        <p15:guide id="1" pos="3795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482"/>
    <a:srgbClr val="006BB1"/>
    <a:srgbClr val="2FABFF"/>
    <a:srgbClr val="00B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0A3AFF-F40C-4E0D-95CD-E13F4839F5F1}" v="37" dt="2025-03-28T06:23:59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>
        <p:guide pos="3795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2" d="100"/>
          <a:sy n="92" d="100"/>
        </p:scale>
        <p:origin x="279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n Johansson" userId="d92a508c-ed28-4b08-862c-c461af32f229" providerId="ADAL" clId="{7F0A3AFF-F40C-4E0D-95CD-E13F4839F5F1}"/>
    <pc:docChg chg="undo custSel addSld delSld modSld modSection">
      <pc:chgData name="Elin Johansson" userId="d92a508c-ed28-4b08-862c-c461af32f229" providerId="ADAL" clId="{7F0A3AFF-F40C-4E0D-95CD-E13F4839F5F1}" dt="2025-03-28T06:23:59.903" v="2034" actId="478"/>
      <pc:docMkLst>
        <pc:docMk/>
      </pc:docMkLst>
      <pc:sldChg chg="addSp delSp modSp mod">
        <pc:chgData name="Elin Johansson" userId="d92a508c-ed28-4b08-862c-c461af32f229" providerId="ADAL" clId="{7F0A3AFF-F40C-4E0D-95CD-E13F4839F5F1}" dt="2025-03-22T09:31:01.399" v="33" actId="1076"/>
        <pc:sldMkLst>
          <pc:docMk/>
          <pc:sldMk cId="1259992035" sldId="273"/>
        </pc:sldMkLst>
        <pc:spChg chg="mod">
          <ac:chgData name="Elin Johansson" userId="d92a508c-ed28-4b08-862c-c461af32f229" providerId="ADAL" clId="{7F0A3AFF-F40C-4E0D-95CD-E13F4839F5F1}" dt="2025-03-22T09:30:34.582" v="27" actId="1076"/>
          <ac:spMkLst>
            <pc:docMk/>
            <pc:sldMk cId="1259992035" sldId="273"/>
            <ac:spMk id="2" creationId="{1FF76FFE-5C20-95AE-4F0D-F5F5E3E4BE02}"/>
          </ac:spMkLst>
        </pc:spChg>
        <pc:spChg chg="mod">
          <ac:chgData name="Elin Johansson" userId="d92a508c-ed28-4b08-862c-c461af32f229" providerId="ADAL" clId="{7F0A3AFF-F40C-4E0D-95CD-E13F4839F5F1}" dt="2025-03-22T09:31:01.399" v="33" actId="1076"/>
          <ac:spMkLst>
            <pc:docMk/>
            <pc:sldMk cId="1259992035" sldId="273"/>
            <ac:spMk id="5" creationId="{ABCF9921-38B7-AEFC-14CE-11458900705D}"/>
          </ac:spMkLst>
        </pc:spChg>
      </pc:sldChg>
      <pc:sldChg chg="modSp mod">
        <pc:chgData name="Elin Johansson" userId="d92a508c-ed28-4b08-862c-c461af32f229" providerId="ADAL" clId="{7F0A3AFF-F40C-4E0D-95CD-E13F4839F5F1}" dt="2025-03-22T11:03:20.522" v="1412" actId="20577"/>
        <pc:sldMkLst>
          <pc:docMk/>
          <pc:sldMk cId="3128310798" sldId="325"/>
        </pc:sldMkLst>
        <pc:spChg chg="mod">
          <ac:chgData name="Elin Johansson" userId="d92a508c-ed28-4b08-862c-c461af32f229" providerId="ADAL" clId="{7F0A3AFF-F40C-4E0D-95CD-E13F4839F5F1}" dt="2025-03-22T11:03:20.522" v="1412" actId="20577"/>
          <ac:spMkLst>
            <pc:docMk/>
            <pc:sldMk cId="3128310798" sldId="325"/>
            <ac:spMk id="4" creationId="{C7BC14FB-9626-5B6A-8282-7A867A6BD707}"/>
          </ac:spMkLst>
        </pc:spChg>
      </pc:sldChg>
      <pc:sldChg chg="modSp mod">
        <pc:chgData name="Elin Johansson" userId="d92a508c-ed28-4b08-862c-c461af32f229" providerId="ADAL" clId="{7F0A3AFF-F40C-4E0D-95CD-E13F4839F5F1}" dt="2025-03-22T12:37:07.704" v="1462" actId="20577"/>
        <pc:sldMkLst>
          <pc:docMk/>
          <pc:sldMk cId="755834758" sldId="328"/>
        </pc:sldMkLst>
        <pc:spChg chg="mod">
          <ac:chgData name="Elin Johansson" userId="d92a508c-ed28-4b08-862c-c461af32f229" providerId="ADAL" clId="{7F0A3AFF-F40C-4E0D-95CD-E13F4839F5F1}" dt="2025-03-22T12:37:07.704" v="1462" actId="20577"/>
          <ac:spMkLst>
            <pc:docMk/>
            <pc:sldMk cId="755834758" sldId="328"/>
            <ac:spMk id="4" creationId="{00000000-0000-0000-0000-000000000000}"/>
          </ac:spMkLst>
        </pc:spChg>
      </pc:sldChg>
      <pc:sldChg chg="modSp mod">
        <pc:chgData name="Elin Johansson" userId="d92a508c-ed28-4b08-862c-c461af32f229" providerId="ADAL" clId="{7F0A3AFF-F40C-4E0D-95CD-E13F4839F5F1}" dt="2025-03-22T11:00:37.939" v="1331" actId="20577"/>
        <pc:sldMkLst>
          <pc:docMk/>
          <pc:sldMk cId="3951570665" sldId="331"/>
        </pc:sldMkLst>
        <pc:spChg chg="mod">
          <ac:chgData name="Elin Johansson" userId="d92a508c-ed28-4b08-862c-c461af32f229" providerId="ADAL" clId="{7F0A3AFF-F40C-4E0D-95CD-E13F4839F5F1}" dt="2025-03-22T11:00:37.939" v="1331" actId="20577"/>
          <ac:spMkLst>
            <pc:docMk/>
            <pc:sldMk cId="3951570665" sldId="331"/>
            <ac:spMk id="6" creationId="{DB610F9A-6C99-4DAF-2865-18BF229B97C4}"/>
          </ac:spMkLst>
        </pc:spChg>
      </pc:sldChg>
      <pc:sldChg chg="del">
        <pc:chgData name="Elin Johansson" userId="d92a508c-ed28-4b08-862c-c461af32f229" providerId="ADAL" clId="{7F0A3AFF-F40C-4E0D-95CD-E13F4839F5F1}" dt="2025-03-22T09:48:40.617" v="1109" actId="47"/>
        <pc:sldMkLst>
          <pc:docMk/>
          <pc:sldMk cId="686994506" sldId="546"/>
        </pc:sldMkLst>
      </pc:sldChg>
      <pc:sldChg chg="del">
        <pc:chgData name="Elin Johansson" userId="d92a508c-ed28-4b08-862c-c461af32f229" providerId="ADAL" clId="{7F0A3AFF-F40C-4E0D-95CD-E13F4839F5F1}" dt="2025-03-22T09:31:34.338" v="37" actId="2696"/>
        <pc:sldMkLst>
          <pc:docMk/>
          <pc:sldMk cId="2920005886" sldId="548"/>
        </pc:sldMkLst>
      </pc:sldChg>
      <pc:sldChg chg="del">
        <pc:chgData name="Elin Johansson" userId="d92a508c-ed28-4b08-862c-c461af32f229" providerId="ADAL" clId="{7F0A3AFF-F40C-4E0D-95CD-E13F4839F5F1}" dt="2025-03-22T09:31:46.532" v="39" actId="2696"/>
        <pc:sldMkLst>
          <pc:docMk/>
          <pc:sldMk cId="1815128061" sldId="549"/>
        </pc:sldMkLst>
      </pc:sldChg>
      <pc:sldChg chg="del">
        <pc:chgData name="Elin Johansson" userId="d92a508c-ed28-4b08-862c-c461af32f229" providerId="ADAL" clId="{7F0A3AFF-F40C-4E0D-95CD-E13F4839F5F1}" dt="2025-03-22T09:31:40.397" v="38" actId="2696"/>
        <pc:sldMkLst>
          <pc:docMk/>
          <pc:sldMk cId="1228964919" sldId="550"/>
        </pc:sldMkLst>
      </pc:sldChg>
      <pc:sldChg chg="del">
        <pc:chgData name="Elin Johansson" userId="d92a508c-ed28-4b08-862c-c461af32f229" providerId="ADAL" clId="{7F0A3AFF-F40C-4E0D-95CD-E13F4839F5F1}" dt="2025-03-22T09:31:27.870" v="36" actId="2696"/>
        <pc:sldMkLst>
          <pc:docMk/>
          <pc:sldMk cId="4203518304" sldId="551"/>
        </pc:sldMkLst>
      </pc:sldChg>
      <pc:sldChg chg="modSp mod">
        <pc:chgData name="Elin Johansson" userId="d92a508c-ed28-4b08-862c-c461af32f229" providerId="ADAL" clId="{7F0A3AFF-F40C-4E0D-95CD-E13F4839F5F1}" dt="2025-03-22T09:31:14.729" v="35" actId="27636"/>
        <pc:sldMkLst>
          <pc:docMk/>
          <pc:sldMk cId="2576162300" sldId="553"/>
        </pc:sldMkLst>
        <pc:spChg chg="mod">
          <ac:chgData name="Elin Johansson" userId="d92a508c-ed28-4b08-862c-c461af32f229" providerId="ADAL" clId="{7F0A3AFF-F40C-4E0D-95CD-E13F4839F5F1}" dt="2025-03-22T09:31:14.729" v="35" actId="27636"/>
          <ac:spMkLst>
            <pc:docMk/>
            <pc:sldMk cId="2576162300" sldId="553"/>
            <ac:spMk id="3" creationId="{E0A559BE-BF43-CB3E-99CC-79440EF62369}"/>
          </ac:spMkLst>
        </pc:spChg>
      </pc:sldChg>
      <pc:sldChg chg="del">
        <pc:chgData name="Elin Johansson" userId="d92a508c-ed28-4b08-862c-c461af32f229" providerId="ADAL" clId="{7F0A3AFF-F40C-4E0D-95CD-E13F4839F5F1}" dt="2025-03-22T09:31:52.122" v="40" actId="2696"/>
        <pc:sldMkLst>
          <pc:docMk/>
          <pc:sldMk cId="1228000802" sldId="554"/>
        </pc:sldMkLst>
      </pc:sldChg>
      <pc:sldChg chg="delSp modSp new mod">
        <pc:chgData name="Elin Johansson" userId="d92a508c-ed28-4b08-862c-c461af32f229" providerId="ADAL" clId="{7F0A3AFF-F40C-4E0D-95CD-E13F4839F5F1}" dt="2025-03-22T11:02:08.315" v="1357" actId="20577"/>
        <pc:sldMkLst>
          <pc:docMk/>
          <pc:sldMk cId="1498623966" sldId="556"/>
        </pc:sldMkLst>
        <pc:spChg chg="mod">
          <ac:chgData name="Elin Johansson" userId="d92a508c-ed28-4b08-862c-c461af32f229" providerId="ADAL" clId="{7F0A3AFF-F40C-4E0D-95CD-E13F4839F5F1}" dt="2025-03-22T11:02:08.315" v="1357" actId="20577"/>
          <ac:spMkLst>
            <pc:docMk/>
            <pc:sldMk cId="1498623966" sldId="556"/>
            <ac:spMk id="2" creationId="{0DB0C08F-05C0-B7E1-76AD-B5FB06F72F01}"/>
          </ac:spMkLst>
        </pc:spChg>
      </pc:sldChg>
      <pc:sldChg chg="addSp delSp modSp new del mod modClrScheme chgLayout">
        <pc:chgData name="Elin Johansson" userId="d92a508c-ed28-4b08-862c-c461af32f229" providerId="ADAL" clId="{7F0A3AFF-F40C-4E0D-95CD-E13F4839F5F1}" dt="2025-03-22T12:49:13.540" v="1890" actId="47"/>
        <pc:sldMkLst>
          <pc:docMk/>
          <pc:sldMk cId="817797847" sldId="557"/>
        </pc:sldMkLst>
      </pc:sldChg>
      <pc:sldChg chg="addSp delSp modSp new mod modClrScheme chgLayout">
        <pc:chgData name="Elin Johansson" userId="d92a508c-ed28-4b08-862c-c461af32f229" providerId="ADAL" clId="{7F0A3AFF-F40C-4E0D-95CD-E13F4839F5F1}" dt="2025-03-22T11:01:34.660" v="1335" actId="14100"/>
        <pc:sldMkLst>
          <pc:docMk/>
          <pc:sldMk cId="568166291" sldId="558"/>
        </pc:sldMkLst>
        <pc:picChg chg="add mod">
          <ac:chgData name="Elin Johansson" userId="d92a508c-ed28-4b08-862c-c461af32f229" providerId="ADAL" clId="{7F0A3AFF-F40C-4E0D-95CD-E13F4839F5F1}" dt="2025-03-22T11:01:34.660" v="1335" actId="14100"/>
          <ac:picMkLst>
            <pc:docMk/>
            <pc:sldMk cId="568166291" sldId="558"/>
            <ac:picMk id="9" creationId="{15825141-A579-3CD2-41D1-AF83317F0577}"/>
          </ac:picMkLst>
        </pc:picChg>
      </pc:sldChg>
      <pc:sldChg chg="addSp delSp modSp add mod">
        <pc:chgData name="Elin Johansson" userId="d92a508c-ed28-4b08-862c-c461af32f229" providerId="ADAL" clId="{7F0A3AFF-F40C-4E0D-95CD-E13F4839F5F1}" dt="2025-03-26T12:29:43.103" v="2016" actId="20577"/>
        <pc:sldMkLst>
          <pc:docMk/>
          <pc:sldMk cId="1200869214" sldId="559"/>
        </pc:sldMkLst>
        <pc:graphicFrameChg chg="add mod modGraphic">
          <ac:chgData name="Elin Johansson" userId="d92a508c-ed28-4b08-862c-c461af32f229" providerId="ADAL" clId="{7F0A3AFF-F40C-4E0D-95CD-E13F4839F5F1}" dt="2025-03-26T12:29:43.103" v="2016" actId="20577"/>
          <ac:graphicFrameMkLst>
            <pc:docMk/>
            <pc:sldMk cId="1200869214" sldId="559"/>
            <ac:graphicFrameMk id="2" creationId="{EE8574B2-ED6E-1A73-CF81-8D2E7CC64F68}"/>
          </ac:graphicFrameMkLst>
        </pc:graphicFrameChg>
      </pc:sldChg>
      <pc:sldChg chg="delSp modSp new mod">
        <pc:chgData name="Elin Johansson" userId="d92a508c-ed28-4b08-862c-c461af32f229" providerId="ADAL" clId="{7F0A3AFF-F40C-4E0D-95CD-E13F4839F5F1}" dt="2025-03-28T06:23:59.903" v="2034" actId="478"/>
        <pc:sldMkLst>
          <pc:docMk/>
          <pc:sldMk cId="1827238126" sldId="560"/>
        </pc:sldMkLst>
        <pc:spChg chg="mod">
          <ac:chgData name="Elin Johansson" userId="d92a508c-ed28-4b08-862c-c461af32f229" providerId="ADAL" clId="{7F0A3AFF-F40C-4E0D-95CD-E13F4839F5F1}" dt="2025-03-26T17:17:27.194" v="2033" actId="20577"/>
          <ac:spMkLst>
            <pc:docMk/>
            <pc:sldMk cId="1827238126" sldId="560"/>
            <ac:spMk id="2" creationId="{0913AD56-A8EC-9807-A842-601646E4475C}"/>
          </ac:spMkLst>
        </pc:spChg>
        <pc:spChg chg="del">
          <ac:chgData name="Elin Johansson" userId="d92a508c-ed28-4b08-862c-c461af32f229" providerId="ADAL" clId="{7F0A3AFF-F40C-4E0D-95CD-E13F4839F5F1}" dt="2025-03-28T06:23:59.903" v="2034" actId="478"/>
          <ac:spMkLst>
            <pc:docMk/>
            <pc:sldMk cId="1827238126" sldId="560"/>
            <ac:spMk id="3" creationId="{F76690DB-0026-5570-2262-B25E15FEDFE1}"/>
          </ac:spMkLst>
        </pc:spChg>
      </pc:sldChg>
      <pc:sldChg chg="addSp delSp modSp new mod">
        <pc:chgData name="Elin Johansson" userId="d92a508c-ed28-4b08-862c-c461af32f229" providerId="ADAL" clId="{7F0A3AFF-F40C-4E0D-95CD-E13F4839F5F1}" dt="2025-03-26T11:54:50.404" v="1936" actId="1076"/>
        <pc:sldMkLst>
          <pc:docMk/>
          <pc:sldMk cId="2898584680" sldId="561"/>
        </pc:sldMkLst>
        <pc:spChg chg="add">
          <ac:chgData name="Elin Johansson" userId="d92a508c-ed28-4b08-862c-c461af32f229" providerId="ADAL" clId="{7F0A3AFF-F40C-4E0D-95CD-E13F4839F5F1}" dt="2025-03-26T11:50:27.962" v="1932"/>
          <ac:spMkLst>
            <pc:docMk/>
            <pc:sldMk cId="2898584680" sldId="561"/>
            <ac:spMk id="8" creationId="{DB247BD0-236A-0893-13B3-0DE54BCFC116}"/>
          </ac:spMkLst>
        </pc:spChg>
        <pc:picChg chg="add mod">
          <ac:chgData name="Elin Johansson" userId="d92a508c-ed28-4b08-862c-c461af32f229" providerId="ADAL" clId="{7F0A3AFF-F40C-4E0D-95CD-E13F4839F5F1}" dt="2025-03-26T11:54:50.404" v="1936" actId="1076"/>
          <ac:picMkLst>
            <pc:docMk/>
            <pc:sldMk cId="2898584680" sldId="561"/>
            <ac:picMk id="10" creationId="{3A06451B-716D-B1B7-5BE0-3A9415D4151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6ED4D-9974-4266-9636-7DF9434CB37C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92141-416E-49B0-82D1-A68B9C506992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C26718-84A6-43EE-A096-A21A76540D2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229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F2CAB-EF63-2ED5-2780-6CC808FF5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387F445-EE78-1ED9-7215-345FD2F7F7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231FDB6-73B3-987D-3C69-873E537DDE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A98D929-51EE-D35D-669A-3FD2C82FD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C26718-84A6-43EE-A096-A21A76540D2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28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Behöver någon hjälp med laget.se?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C26718-84A6-43EE-A096-A21A76540D2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8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83DFE-126E-0FBE-188F-DF4423397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6ACFD97-B0AB-2B16-8FF7-73EA28727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26BAA95-C2C9-DAED-4A68-2A260199D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2 och 2 diskutera frågan. Sen i hel grupp.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8257C8-E6F6-8B3D-A321-344CEE12A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861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och avslutningsbi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34B3829-9C50-4154-A7CC-423DA1D88F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516" r="61181" b="4445"/>
          <a:stretch/>
        </p:blipFill>
        <p:spPr>
          <a:xfrm>
            <a:off x="8519373" y="0"/>
            <a:ext cx="3672627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35914" y="1477962"/>
            <a:ext cx="7442200" cy="2767484"/>
          </a:xfrm>
        </p:spPr>
        <p:txBody>
          <a:bodyPr anchor="t" anchorCtr="0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74C1675-EA56-5633-6F45-C07B2942C6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4753" y="4538076"/>
            <a:ext cx="1698673" cy="159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lera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70" y="1029496"/>
            <a:ext cx="5188245" cy="103107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70" y="2420938"/>
            <a:ext cx="5367630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388" y="650874"/>
            <a:ext cx="3554412" cy="2772000"/>
          </a:xfr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 5">
            <a:extLst>
              <a:ext uri="{FF2B5EF4-FFF2-40B4-BE49-F238E27FC236}">
                <a16:creationId xmlns:a16="http://schemas.microsoft.com/office/drawing/2014/main" id="{275367A0-2F75-4267-B5AE-201A9081C8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5388" y="3573238"/>
            <a:ext cx="3554412" cy="2772000"/>
          </a:xfr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bild 5">
            <a:extLst>
              <a:ext uri="{FF2B5EF4-FFF2-40B4-BE49-F238E27FC236}">
                <a16:creationId xmlns:a16="http://schemas.microsoft.com/office/drawing/2014/main" id="{5EABC1A9-618E-4119-9BFF-6E56E7F3F6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01048" y="650875"/>
            <a:ext cx="1962352" cy="1798105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5">
            <a:extLst>
              <a:ext uri="{FF2B5EF4-FFF2-40B4-BE49-F238E27FC236}">
                <a16:creationId xmlns:a16="http://schemas.microsoft.com/office/drawing/2014/main" id="{F86A67E5-D0AD-4237-A491-19C517E8AC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01049" y="2598056"/>
            <a:ext cx="1962351" cy="1800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5">
            <a:extLst>
              <a:ext uri="{FF2B5EF4-FFF2-40B4-BE49-F238E27FC236}">
                <a16:creationId xmlns:a16="http://schemas.microsoft.com/office/drawing/2014/main" id="{9E67A942-8F3A-4502-B038-7D27C2D12B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01048" y="4547132"/>
            <a:ext cx="1962351" cy="179810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626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EB2D4CA-9F7C-4BBD-9098-F254821705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524" y="0"/>
            <a:ext cx="12192000" cy="6858000"/>
          </a:xfrm>
        </p:spPr>
        <p:txBody>
          <a:bodyPr tIns="295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FCEBF7-9AF5-4409-ACDC-911587DB82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2025649" y="3513517"/>
            <a:ext cx="14208125" cy="443819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788C2069-F217-48B9-9E55-DEB771DCC3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53212" y="169070"/>
            <a:ext cx="419483" cy="393626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4763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 och innehåll_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16000"/>
            <a:ext cx="5367632" cy="104457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8" y="2420938"/>
            <a:ext cx="5367633" cy="39243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E224027E-F31E-419B-A956-6AE31D98E0A7}"/>
              </a:ext>
            </a:extLst>
          </p:cNvPr>
          <p:cNvSpPr/>
          <p:nvPr/>
        </p:nvSpPr>
        <p:spPr>
          <a:xfrm rot="10800000">
            <a:off x="5815471" y="4346212"/>
            <a:ext cx="2360231" cy="4722812"/>
          </a:xfrm>
          <a:custGeom>
            <a:avLst/>
            <a:gdLst>
              <a:gd name="connsiteX0" fmla="*/ 3572 w 1181100"/>
              <a:gd name="connsiteY0" fmla="*/ 2382917 h 2381250"/>
              <a:gd name="connsiteX1" fmla="*/ 1185624 w 1181100"/>
              <a:gd name="connsiteY1" fmla="*/ 3572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" h="2381250">
                <a:moveTo>
                  <a:pt x="3572" y="2382917"/>
                </a:moveTo>
                <a:lnTo>
                  <a:pt x="1185624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BD8B1939-D009-4693-9E5F-66C38F60FCA1}"/>
              </a:ext>
            </a:extLst>
          </p:cNvPr>
          <p:cNvSpPr/>
          <p:nvPr/>
        </p:nvSpPr>
        <p:spPr>
          <a:xfrm rot="10800000">
            <a:off x="11032724" y="4344323"/>
            <a:ext cx="2379265" cy="4722812"/>
          </a:xfrm>
          <a:custGeom>
            <a:avLst/>
            <a:gdLst>
              <a:gd name="connsiteX0" fmla="*/ 3572 w 1190625"/>
              <a:gd name="connsiteY0" fmla="*/ 3572 h 2381250"/>
              <a:gd name="connsiteX1" fmla="*/ 1187529 w 1190625"/>
              <a:gd name="connsiteY1" fmla="*/ 2381964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625" h="2381250">
                <a:moveTo>
                  <a:pt x="3572" y="3572"/>
                </a:moveTo>
                <a:lnTo>
                  <a:pt x="1187529" y="2381964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B5F45494-5972-4B5E-BD0C-EB8BD37DBE3E}"/>
              </a:ext>
            </a:extLst>
          </p:cNvPr>
          <p:cNvSpPr/>
          <p:nvPr/>
        </p:nvSpPr>
        <p:spPr>
          <a:xfrm rot="10800000">
            <a:off x="7450502" y="571499"/>
            <a:ext cx="4320745" cy="4313113"/>
          </a:xfrm>
          <a:custGeom>
            <a:avLst/>
            <a:gdLst>
              <a:gd name="connsiteX0" fmla="*/ 2163842 w 2162175"/>
              <a:gd name="connsiteY0" fmla="*/ 1083707 h 2162175"/>
              <a:gd name="connsiteX1" fmla="*/ 1083707 w 2162175"/>
              <a:gd name="connsiteY1" fmla="*/ 2163842 h 2162175"/>
              <a:gd name="connsiteX2" fmla="*/ 3572 w 2162175"/>
              <a:gd name="connsiteY2" fmla="*/ 1083707 h 2162175"/>
              <a:gd name="connsiteX3" fmla="*/ 1083707 w 2162175"/>
              <a:gd name="connsiteY3" fmla="*/ 3572 h 2162175"/>
              <a:gd name="connsiteX4" fmla="*/ 2163842 w 2162175"/>
              <a:gd name="connsiteY4" fmla="*/ 1083707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175" h="2162175">
                <a:moveTo>
                  <a:pt x="2163842" y="1083707"/>
                </a:moveTo>
                <a:cubicBezTo>
                  <a:pt x="2163842" y="1680249"/>
                  <a:pt x="1680249" y="2163842"/>
                  <a:pt x="1083707" y="2163842"/>
                </a:cubicBezTo>
                <a:cubicBezTo>
                  <a:pt x="487165" y="2163842"/>
                  <a:pt x="3572" y="1680249"/>
                  <a:pt x="3572" y="1083707"/>
                </a:cubicBezTo>
                <a:cubicBezTo>
                  <a:pt x="3572" y="487165"/>
                  <a:pt x="487165" y="3572"/>
                  <a:pt x="1083707" y="3572"/>
                </a:cubicBezTo>
                <a:cubicBezTo>
                  <a:pt x="1680249" y="3572"/>
                  <a:pt x="2163842" y="487165"/>
                  <a:pt x="2163842" y="1083707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C0EBDD0B-3CFD-44BD-B271-2F862D735303}"/>
              </a:ext>
            </a:extLst>
          </p:cNvPr>
          <p:cNvSpPr/>
          <p:nvPr/>
        </p:nvSpPr>
        <p:spPr>
          <a:xfrm rot="10800000">
            <a:off x="11771248" y="2723454"/>
            <a:ext cx="380682" cy="18891"/>
          </a:xfrm>
          <a:custGeom>
            <a:avLst/>
            <a:gdLst>
              <a:gd name="connsiteX0" fmla="*/ 193119 w 190500"/>
              <a:gd name="connsiteY0" fmla="*/ 3572 h 0"/>
              <a:gd name="connsiteX1" fmla="*/ 3572 w 190500"/>
              <a:gd name="connsiteY1" fmla="*/ 3572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>
                <a:moveTo>
                  <a:pt x="193119" y="3572"/>
                </a:moveTo>
                <a:lnTo>
                  <a:pt x="3572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9E96EF8E-165F-48B6-AAA1-8119F72BCC2F}"/>
              </a:ext>
            </a:extLst>
          </p:cNvPr>
          <p:cNvSpPr/>
          <p:nvPr userDrawn="1"/>
        </p:nvSpPr>
        <p:spPr>
          <a:xfrm rot="10800000">
            <a:off x="7073627" y="2687737"/>
            <a:ext cx="187398" cy="45719"/>
          </a:xfrm>
          <a:custGeom>
            <a:avLst/>
            <a:gdLst>
              <a:gd name="connsiteX0" fmla="*/ 192167 w 190500"/>
              <a:gd name="connsiteY0" fmla="*/ 3572 h 0"/>
              <a:gd name="connsiteX1" fmla="*/ 3572 w 190500"/>
              <a:gd name="connsiteY1" fmla="*/ 3572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>
                <a:moveTo>
                  <a:pt x="192167" y="3572"/>
                </a:moveTo>
                <a:lnTo>
                  <a:pt x="3572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17152C02-463D-4799-AEB7-8CC51F517AA4}"/>
              </a:ext>
            </a:extLst>
          </p:cNvPr>
          <p:cNvSpPr/>
          <p:nvPr/>
        </p:nvSpPr>
        <p:spPr>
          <a:xfrm rot="10800000">
            <a:off x="9481442" y="2611995"/>
            <a:ext cx="266478" cy="264477"/>
          </a:xfrm>
          <a:custGeom>
            <a:avLst/>
            <a:gdLst>
              <a:gd name="connsiteX0" fmla="*/ 138827 w 133350"/>
              <a:gd name="connsiteY0" fmla="*/ 71199 h 133350"/>
              <a:gd name="connsiteX1" fmla="*/ 71199 w 133350"/>
              <a:gd name="connsiteY1" fmla="*/ 138827 h 133350"/>
              <a:gd name="connsiteX2" fmla="*/ 3572 w 133350"/>
              <a:gd name="connsiteY2" fmla="*/ 71199 h 133350"/>
              <a:gd name="connsiteX3" fmla="*/ 71199 w 133350"/>
              <a:gd name="connsiteY3" fmla="*/ 3572 h 133350"/>
              <a:gd name="connsiteX4" fmla="*/ 138827 w 133350"/>
              <a:gd name="connsiteY4" fmla="*/ 71199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133350">
                <a:moveTo>
                  <a:pt x="138827" y="71199"/>
                </a:moveTo>
                <a:cubicBezTo>
                  <a:pt x="138827" y="108549"/>
                  <a:pt x="108549" y="138827"/>
                  <a:pt x="71199" y="138827"/>
                </a:cubicBezTo>
                <a:cubicBezTo>
                  <a:pt x="33850" y="138827"/>
                  <a:pt x="3572" y="108549"/>
                  <a:pt x="3572" y="71199"/>
                </a:cubicBezTo>
                <a:cubicBezTo>
                  <a:pt x="3572" y="33850"/>
                  <a:pt x="33850" y="3572"/>
                  <a:pt x="71199" y="3572"/>
                </a:cubicBezTo>
                <a:cubicBezTo>
                  <a:pt x="108549" y="3572"/>
                  <a:pt x="138827" y="33850"/>
                  <a:pt x="138827" y="71199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1" name="Frihandsfigur: Form 20">
            <a:extLst>
              <a:ext uri="{FF2B5EF4-FFF2-40B4-BE49-F238E27FC236}">
                <a16:creationId xmlns:a16="http://schemas.microsoft.com/office/drawing/2014/main" id="{A2C622ED-5990-46E9-A58C-C268888FD70D}"/>
              </a:ext>
            </a:extLst>
          </p:cNvPr>
          <p:cNvSpPr/>
          <p:nvPr/>
        </p:nvSpPr>
        <p:spPr>
          <a:xfrm rot="5400000">
            <a:off x="4760477" y="2833929"/>
            <a:ext cx="8543924" cy="3542826"/>
          </a:xfrm>
          <a:custGeom>
            <a:avLst/>
            <a:gdLst>
              <a:gd name="connsiteX0" fmla="*/ 3572 w 4352925"/>
              <a:gd name="connsiteY0" fmla="*/ 3572 h 1781175"/>
              <a:gd name="connsiteX1" fmla="*/ 4355545 w 4352925"/>
              <a:gd name="connsiteY1" fmla="*/ 3572 h 1781175"/>
              <a:gd name="connsiteX2" fmla="*/ 4355545 w 4352925"/>
              <a:gd name="connsiteY2" fmla="*/ 1785699 h 1781175"/>
              <a:gd name="connsiteX3" fmla="*/ 3572 w 4352925"/>
              <a:gd name="connsiteY3" fmla="*/ 1785699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925" h="1781175">
                <a:moveTo>
                  <a:pt x="3572" y="3572"/>
                </a:moveTo>
                <a:lnTo>
                  <a:pt x="4355545" y="3572"/>
                </a:lnTo>
                <a:lnTo>
                  <a:pt x="4355545" y="1785699"/>
                </a:lnTo>
                <a:lnTo>
                  <a:pt x="3572" y="1785699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2" name="Frihandsfigur: Form 21">
            <a:extLst>
              <a:ext uri="{FF2B5EF4-FFF2-40B4-BE49-F238E27FC236}">
                <a16:creationId xmlns:a16="http://schemas.microsoft.com/office/drawing/2014/main" id="{FE41A834-F608-420E-ADB9-78B4863B8C1C}"/>
              </a:ext>
            </a:extLst>
          </p:cNvPr>
          <p:cNvSpPr/>
          <p:nvPr/>
        </p:nvSpPr>
        <p:spPr>
          <a:xfrm rot="5400000">
            <a:off x="5929913" y="4046990"/>
            <a:ext cx="3802751" cy="1155682"/>
          </a:xfrm>
          <a:custGeom>
            <a:avLst/>
            <a:gdLst>
              <a:gd name="connsiteX0" fmla="*/ 3572 w 1924050"/>
              <a:gd name="connsiteY0" fmla="*/ 581739 h 581025"/>
              <a:gd name="connsiteX1" fmla="*/ 3572 w 1924050"/>
              <a:gd name="connsiteY1" fmla="*/ 3572 h 581025"/>
              <a:gd name="connsiteX2" fmla="*/ 1926670 w 1924050"/>
              <a:gd name="connsiteY2" fmla="*/ 3572 h 581025"/>
              <a:gd name="connsiteX3" fmla="*/ 1926670 w 1924050"/>
              <a:gd name="connsiteY3" fmla="*/ 581739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050" h="581025">
                <a:moveTo>
                  <a:pt x="3572" y="581739"/>
                </a:moveTo>
                <a:lnTo>
                  <a:pt x="3572" y="3572"/>
                </a:lnTo>
                <a:lnTo>
                  <a:pt x="1926670" y="3572"/>
                </a:lnTo>
                <a:lnTo>
                  <a:pt x="1926670" y="581739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1217FD72-C3AE-456F-8FED-0720FE9C1F59}"/>
              </a:ext>
            </a:extLst>
          </p:cNvPr>
          <p:cNvSpPr/>
          <p:nvPr/>
        </p:nvSpPr>
        <p:spPr>
          <a:xfrm rot="5400000">
            <a:off x="9537515" y="4556315"/>
            <a:ext cx="168261" cy="170510"/>
          </a:xfrm>
          <a:custGeom>
            <a:avLst/>
            <a:gdLst>
              <a:gd name="connsiteX0" fmla="*/ 89297 w 85725"/>
              <a:gd name="connsiteY0" fmla="*/ 46434 h 85725"/>
              <a:gd name="connsiteX1" fmla="*/ 46434 w 85725"/>
              <a:gd name="connsiteY1" fmla="*/ 89297 h 85725"/>
              <a:gd name="connsiteX2" fmla="*/ 3572 w 85725"/>
              <a:gd name="connsiteY2" fmla="*/ 46434 h 85725"/>
              <a:gd name="connsiteX3" fmla="*/ 46434 w 85725"/>
              <a:gd name="connsiteY3" fmla="*/ 3572 h 85725"/>
              <a:gd name="connsiteX4" fmla="*/ 89297 w 85725"/>
              <a:gd name="connsiteY4" fmla="*/ 46434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" h="85725">
                <a:moveTo>
                  <a:pt x="89297" y="46434"/>
                </a:moveTo>
                <a:cubicBezTo>
                  <a:pt x="89297" y="70107"/>
                  <a:pt x="70107" y="89297"/>
                  <a:pt x="46434" y="89297"/>
                </a:cubicBezTo>
                <a:cubicBezTo>
                  <a:pt x="22762" y="89297"/>
                  <a:pt x="3572" y="70107"/>
                  <a:pt x="3572" y="46434"/>
                </a:cubicBezTo>
                <a:cubicBezTo>
                  <a:pt x="3572" y="22762"/>
                  <a:pt x="22762" y="3572"/>
                  <a:pt x="46434" y="3572"/>
                </a:cubicBezTo>
                <a:cubicBezTo>
                  <a:pt x="70107" y="3572"/>
                  <a:pt x="89297" y="22762"/>
                  <a:pt x="89297" y="46434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C8C0BC28-0177-4DE1-B93A-786F0EEC70DD}"/>
              </a:ext>
            </a:extLst>
          </p:cNvPr>
          <p:cNvSpPr/>
          <p:nvPr/>
        </p:nvSpPr>
        <p:spPr>
          <a:xfrm rot="5400000">
            <a:off x="9733220" y="4277533"/>
            <a:ext cx="2804352" cy="663096"/>
          </a:xfrm>
          <a:custGeom>
            <a:avLst/>
            <a:gdLst>
              <a:gd name="connsiteX0" fmla="*/ 3572 w 1428750"/>
              <a:gd name="connsiteY0" fmla="*/ 336947 h 333375"/>
              <a:gd name="connsiteX1" fmla="*/ 716042 w 1428750"/>
              <a:gd name="connsiteY1" fmla="*/ 3572 h 333375"/>
              <a:gd name="connsiteX2" fmla="*/ 1428512 w 1428750"/>
              <a:gd name="connsiteY2" fmla="*/ 336947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750" h="333375">
                <a:moveTo>
                  <a:pt x="3572" y="336947"/>
                </a:moveTo>
                <a:cubicBezTo>
                  <a:pt x="174069" y="133112"/>
                  <a:pt x="429339" y="3572"/>
                  <a:pt x="716042" y="3572"/>
                </a:cubicBezTo>
                <a:cubicBezTo>
                  <a:pt x="1002744" y="3572"/>
                  <a:pt x="1258015" y="133112"/>
                  <a:pt x="1428512" y="336947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6E8B4506-1411-4403-AC61-7CB5E88F50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53500" y="169071"/>
            <a:ext cx="418908" cy="3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87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 och innehåll_rö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29496"/>
            <a:ext cx="5367632" cy="103108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9" y="2420938"/>
            <a:ext cx="5384127" cy="3924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44" name="Bild 42">
            <a:extLst>
              <a:ext uri="{FF2B5EF4-FFF2-40B4-BE49-F238E27FC236}">
                <a16:creationId xmlns:a16="http://schemas.microsoft.com/office/drawing/2014/main" id="{6ACE637D-AFF5-401A-981F-95E12EA868E8}"/>
              </a:ext>
            </a:extLst>
          </p:cNvPr>
          <p:cNvGrpSpPr/>
          <p:nvPr/>
        </p:nvGrpSpPr>
        <p:grpSpPr>
          <a:xfrm rot="5400000">
            <a:off x="7254071" y="-95249"/>
            <a:ext cx="6975869" cy="6975869"/>
            <a:chOff x="5081587" y="2414587"/>
            <a:chExt cx="2028825" cy="2028825"/>
          </a:xfrm>
        </p:grpSpPr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19BA5273-21D4-47C1-99E1-12517DB3D732}"/>
                </a:ext>
              </a:extLst>
            </p:cNvPr>
            <p:cNvSpPr/>
            <p:nvPr/>
          </p:nvSpPr>
          <p:spPr>
            <a:xfrm>
              <a:off x="5078015" y="2411015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960F8A23-01A8-4402-9C15-38B9525442AE}"/>
                </a:ext>
              </a:extLst>
            </p:cNvPr>
            <p:cNvSpPr/>
            <p:nvPr/>
          </p:nvSpPr>
          <p:spPr>
            <a:xfrm>
              <a:off x="5078015" y="2411015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7AB467DA-A527-4D73-9207-EDBA1D470275}"/>
                </a:ext>
              </a:extLst>
            </p:cNvPr>
            <p:cNvSpPr/>
            <p:nvPr/>
          </p:nvSpPr>
          <p:spPr>
            <a:xfrm>
              <a:off x="5078015" y="2411015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BDC43072-020B-4EE1-BA96-0101B202C02B}"/>
                </a:ext>
              </a:extLst>
            </p:cNvPr>
            <p:cNvSpPr/>
            <p:nvPr/>
          </p:nvSpPr>
          <p:spPr>
            <a:xfrm>
              <a:off x="5078015" y="2411015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" name="Frihandsfigur: Form 48">
              <a:extLst>
                <a:ext uri="{FF2B5EF4-FFF2-40B4-BE49-F238E27FC236}">
                  <a16:creationId xmlns:a16="http://schemas.microsoft.com/office/drawing/2014/main" id="{038C6A3C-B7F9-46D3-AF5A-03B691D5DD41}"/>
                </a:ext>
              </a:extLst>
            </p:cNvPr>
            <p:cNvSpPr/>
            <p:nvPr/>
          </p:nvSpPr>
          <p:spPr>
            <a:xfrm>
              <a:off x="5078015" y="2411015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" name="Frihandsfigur: Form 49">
              <a:extLst>
                <a:ext uri="{FF2B5EF4-FFF2-40B4-BE49-F238E27FC236}">
                  <a16:creationId xmlns:a16="http://schemas.microsoft.com/office/drawing/2014/main" id="{08DE4A73-31F1-4134-ACB6-83CBB2FF5DB2}"/>
                </a:ext>
              </a:extLst>
            </p:cNvPr>
            <p:cNvSpPr/>
            <p:nvPr/>
          </p:nvSpPr>
          <p:spPr>
            <a:xfrm>
              <a:off x="5078015" y="2411015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" name="Frihandsfigur: Form 50">
              <a:extLst>
                <a:ext uri="{FF2B5EF4-FFF2-40B4-BE49-F238E27FC236}">
                  <a16:creationId xmlns:a16="http://schemas.microsoft.com/office/drawing/2014/main" id="{5020F4F2-57EF-4B4D-A0D7-8EC05643CD6C}"/>
                </a:ext>
              </a:extLst>
            </p:cNvPr>
            <p:cNvSpPr/>
            <p:nvPr/>
          </p:nvSpPr>
          <p:spPr>
            <a:xfrm>
              <a:off x="5078015" y="2411015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3" name="Bild 51">
            <a:extLst>
              <a:ext uri="{FF2B5EF4-FFF2-40B4-BE49-F238E27FC236}">
                <a16:creationId xmlns:a16="http://schemas.microsoft.com/office/drawing/2014/main" id="{7EA2CC82-CE7E-4103-B011-55D8F6949A5B}"/>
              </a:ext>
            </a:extLst>
          </p:cNvPr>
          <p:cNvGrpSpPr/>
          <p:nvPr/>
        </p:nvGrpSpPr>
        <p:grpSpPr>
          <a:xfrm rot="5400000">
            <a:off x="3978411" y="2850069"/>
            <a:ext cx="13077937" cy="6818974"/>
            <a:chOff x="4205287" y="2443162"/>
            <a:chExt cx="3781425" cy="1971675"/>
          </a:xfrm>
        </p:grpSpPr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B0CCDD2A-A197-42F9-BBAD-207BE541C221}"/>
                </a:ext>
              </a:extLst>
            </p:cNvPr>
            <p:cNvSpPr/>
            <p:nvPr/>
          </p:nvSpPr>
          <p:spPr>
            <a:xfrm>
              <a:off x="4201715" y="409979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DACA401D-3681-41C6-9EA9-C9D779A9C604}"/>
                </a:ext>
              </a:extLst>
            </p:cNvPr>
            <p:cNvSpPr/>
            <p:nvPr/>
          </p:nvSpPr>
          <p:spPr>
            <a:xfrm>
              <a:off x="4201715" y="437030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F7C7D91B-500C-48D1-983D-BE41DF3F4959}"/>
                </a:ext>
              </a:extLst>
            </p:cNvPr>
            <p:cNvSpPr/>
            <p:nvPr/>
          </p:nvSpPr>
          <p:spPr>
            <a:xfrm>
              <a:off x="4201715" y="3830240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87FEC089-ADC3-4E3B-B511-A2FA1F41FB65}"/>
                </a:ext>
              </a:extLst>
            </p:cNvPr>
            <p:cNvSpPr/>
            <p:nvPr/>
          </p:nvSpPr>
          <p:spPr>
            <a:xfrm>
              <a:off x="4201715" y="3559730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A44C6446-4492-4CA9-A075-B5F1A14446CE}"/>
                </a:ext>
              </a:extLst>
            </p:cNvPr>
            <p:cNvSpPr/>
            <p:nvPr/>
          </p:nvSpPr>
          <p:spPr>
            <a:xfrm>
              <a:off x="4201715" y="3290173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" name="Frihandsfigur: Form 58">
              <a:extLst>
                <a:ext uri="{FF2B5EF4-FFF2-40B4-BE49-F238E27FC236}">
                  <a16:creationId xmlns:a16="http://schemas.microsoft.com/office/drawing/2014/main" id="{FA6A5D84-B2AB-4AED-B690-9937717BB071}"/>
                </a:ext>
              </a:extLst>
            </p:cNvPr>
            <p:cNvSpPr/>
            <p:nvPr/>
          </p:nvSpPr>
          <p:spPr>
            <a:xfrm>
              <a:off x="4201715" y="3019663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0" name="Frihandsfigur: Form 59">
              <a:extLst>
                <a:ext uri="{FF2B5EF4-FFF2-40B4-BE49-F238E27FC236}">
                  <a16:creationId xmlns:a16="http://schemas.microsoft.com/office/drawing/2014/main" id="{D00C1C94-B051-48DA-87C8-754F88942D2B}"/>
                </a:ext>
              </a:extLst>
            </p:cNvPr>
            <p:cNvSpPr/>
            <p:nvPr/>
          </p:nvSpPr>
          <p:spPr>
            <a:xfrm>
              <a:off x="4201715" y="2750105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" name="Frihandsfigur: Form 60">
              <a:extLst>
                <a:ext uri="{FF2B5EF4-FFF2-40B4-BE49-F238E27FC236}">
                  <a16:creationId xmlns:a16="http://schemas.microsoft.com/office/drawing/2014/main" id="{8F5A80B5-7625-414C-9B2B-8EF3EF841835}"/>
                </a:ext>
              </a:extLst>
            </p:cNvPr>
            <p:cNvSpPr/>
            <p:nvPr/>
          </p:nvSpPr>
          <p:spPr>
            <a:xfrm>
              <a:off x="4201715" y="248054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" name="Frihandsfigur: Form 61">
              <a:extLst>
                <a:ext uri="{FF2B5EF4-FFF2-40B4-BE49-F238E27FC236}">
                  <a16:creationId xmlns:a16="http://schemas.microsoft.com/office/drawing/2014/main" id="{926AFF88-22EB-4ABE-92ED-9D17305F051C}"/>
                </a:ext>
              </a:extLst>
            </p:cNvPr>
            <p:cNvSpPr/>
            <p:nvPr/>
          </p:nvSpPr>
          <p:spPr>
            <a:xfrm>
              <a:off x="7982188" y="2439590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" name="Frihandsfigur: Form 62">
              <a:extLst>
                <a:ext uri="{FF2B5EF4-FFF2-40B4-BE49-F238E27FC236}">
                  <a16:creationId xmlns:a16="http://schemas.microsoft.com/office/drawing/2014/main" id="{EEC445FC-F121-4CC5-86D2-13574CB6461B}"/>
                </a:ext>
              </a:extLst>
            </p:cNvPr>
            <p:cNvSpPr/>
            <p:nvPr/>
          </p:nvSpPr>
          <p:spPr>
            <a:xfrm>
              <a:off x="7982188" y="2709148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54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5487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" name="Frihandsfigur: Form 63">
              <a:extLst>
                <a:ext uri="{FF2B5EF4-FFF2-40B4-BE49-F238E27FC236}">
                  <a16:creationId xmlns:a16="http://schemas.microsoft.com/office/drawing/2014/main" id="{D2B8CD37-4544-4600-8426-A573ABF0B580}"/>
                </a:ext>
              </a:extLst>
            </p:cNvPr>
            <p:cNvSpPr/>
            <p:nvPr/>
          </p:nvSpPr>
          <p:spPr>
            <a:xfrm>
              <a:off x="7982188" y="2979658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" name="Frihandsfigur: Form 64">
              <a:extLst>
                <a:ext uri="{FF2B5EF4-FFF2-40B4-BE49-F238E27FC236}">
                  <a16:creationId xmlns:a16="http://schemas.microsoft.com/office/drawing/2014/main" id="{55656783-99D7-4B08-8FC1-BCDFC7E8C365}"/>
                </a:ext>
              </a:extLst>
            </p:cNvPr>
            <p:cNvSpPr/>
            <p:nvPr/>
          </p:nvSpPr>
          <p:spPr>
            <a:xfrm>
              <a:off x="7982188" y="3249215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" name="Frihandsfigur: Form 65">
              <a:extLst>
                <a:ext uri="{FF2B5EF4-FFF2-40B4-BE49-F238E27FC236}">
                  <a16:creationId xmlns:a16="http://schemas.microsoft.com/office/drawing/2014/main" id="{5B3F650A-A420-4A36-BFCC-6A5DA0592338}"/>
                </a:ext>
              </a:extLst>
            </p:cNvPr>
            <p:cNvSpPr/>
            <p:nvPr/>
          </p:nvSpPr>
          <p:spPr>
            <a:xfrm>
              <a:off x="7982188" y="3519725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" name="Frihandsfigur: Form 66">
              <a:extLst>
                <a:ext uri="{FF2B5EF4-FFF2-40B4-BE49-F238E27FC236}">
                  <a16:creationId xmlns:a16="http://schemas.microsoft.com/office/drawing/2014/main" id="{49BE9846-30FA-4CEC-BEDF-44B91ED5F072}"/>
                </a:ext>
              </a:extLst>
            </p:cNvPr>
            <p:cNvSpPr/>
            <p:nvPr/>
          </p:nvSpPr>
          <p:spPr>
            <a:xfrm>
              <a:off x="7982188" y="3789283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" name="Frihandsfigur: Form 67">
              <a:extLst>
                <a:ext uri="{FF2B5EF4-FFF2-40B4-BE49-F238E27FC236}">
                  <a16:creationId xmlns:a16="http://schemas.microsoft.com/office/drawing/2014/main" id="{8918C0D7-3438-4421-8661-C3FC562F435B}"/>
                </a:ext>
              </a:extLst>
            </p:cNvPr>
            <p:cNvSpPr/>
            <p:nvPr/>
          </p:nvSpPr>
          <p:spPr>
            <a:xfrm>
              <a:off x="7982188" y="4059793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" name="Frihandsfigur: Form 68">
              <a:extLst>
                <a:ext uri="{FF2B5EF4-FFF2-40B4-BE49-F238E27FC236}">
                  <a16:creationId xmlns:a16="http://schemas.microsoft.com/office/drawing/2014/main" id="{676B9B2A-05B7-40E7-B197-A989D012E7E4}"/>
                </a:ext>
              </a:extLst>
            </p:cNvPr>
            <p:cNvSpPr/>
            <p:nvPr/>
          </p:nvSpPr>
          <p:spPr>
            <a:xfrm>
              <a:off x="7982188" y="4329350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9FB85850-140C-4E7E-92F4-FE120ACCDA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08159" y="203703"/>
            <a:ext cx="418908" cy="3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33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1838" y="1016000"/>
            <a:ext cx="7731938" cy="10393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8" y="2420938"/>
            <a:ext cx="5370312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grpSp>
        <p:nvGrpSpPr>
          <p:cNvPr id="28" name="Bild 12">
            <a:extLst>
              <a:ext uri="{FF2B5EF4-FFF2-40B4-BE49-F238E27FC236}">
                <a16:creationId xmlns:a16="http://schemas.microsoft.com/office/drawing/2014/main" id="{252D8DF5-3DB0-4A9E-AA5D-5F3F696E0B41}"/>
              </a:ext>
            </a:extLst>
          </p:cNvPr>
          <p:cNvGrpSpPr/>
          <p:nvPr userDrawn="1"/>
        </p:nvGrpSpPr>
        <p:grpSpPr>
          <a:xfrm rot="11721435">
            <a:off x="6865145" y="1080939"/>
            <a:ext cx="7162970" cy="7076968"/>
            <a:chOff x="8149828" y="4715850"/>
            <a:chExt cx="2028825" cy="2028825"/>
          </a:xfrm>
        </p:grpSpPr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EE9567F3-B293-4278-84F7-B0AF41D20575}"/>
                </a:ext>
              </a:extLst>
            </p:cNvPr>
            <p:cNvSpPr/>
            <p:nvPr/>
          </p:nvSpPr>
          <p:spPr>
            <a:xfrm>
              <a:off x="8149828" y="4715850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8BC8637F-FFE7-40C6-95AA-6FD73CA05870}"/>
                </a:ext>
              </a:extLst>
            </p:cNvPr>
            <p:cNvSpPr/>
            <p:nvPr/>
          </p:nvSpPr>
          <p:spPr>
            <a:xfrm>
              <a:off x="8149828" y="4715850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2E73A415-9D93-4F1D-9598-7089E6728A98}"/>
                </a:ext>
              </a:extLst>
            </p:cNvPr>
            <p:cNvSpPr/>
            <p:nvPr/>
          </p:nvSpPr>
          <p:spPr>
            <a:xfrm>
              <a:off x="8149828" y="4715850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07B6DC64-939C-4420-A865-F2912D2EC8CF}"/>
                </a:ext>
              </a:extLst>
            </p:cNvPr>
            <p:cNvSpPr/>
            <p:nvPr/>
          </p:nvSpPr>
          <p:spPr>
            <a:xfrm>
              <a:off x="8149828" y="4715850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F51F4248-BB39-42F0-ADB6-CFD52B719617}"/>
                </a:ext>
              </a:extLst>
            </p:cNvPr>
            <p:cNvSpPr/>
            <p:nvPr/>
          </p:nvSpPr>
          <p:spPr>
            <a:xfrm>
              <a:off x="8149828" y="4715850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EB08580F-32E1-4C20-9382-2DB27B249ACA}"/>
                </a:ext>
              </a:extLst>
            </p:cNvPr>
            <p:cNvSpPr/>
            <p:nvPr/>
          </p:nvSpPr>
          <p:spPr>
            <a:xfrm>
              <a:off x="8149828" y="4715850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48BB14A5-EFD8-4FC4-87B9-8557D967CE2C}"/>
                </a:ext>
              </a:extLst>
            </p:cNvPr>
            <p:cNvSpPr/>
            <p:nvPr/>
          </p:nvSpPr>
          <p:spPr>
            <a:xfrm>
              <a:off x="8149828" y="4715850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75003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0243" y="1029494"/>
            <a:ext cx="7627219" cy="103108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9" y="2420938"/>
            <a:ext cx="3690958" cy="39094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6504" y="2420938"/>
            <a:ext cx="3690958" cy="39094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grpSp>
        <p:nvGrpSpPr>
          <p:cNvPr id="4" name="Bild 2">
            <a:extLst>
              <a:ext uri="{FF2B5EF4-FFF2-40B4-BE49-F238E27FC236}">
                <a16:creationId xmlns:a16="http://schemas.microsoft.com/office/drawing/2014/main" id="{B5B7B78E-801B-4906-8DD6-528326F931C7}"/>
              </a:ext>
            </a:extLst>
          </p:cNvPr>
          <p:cNvGrpSpPr/>
          <p:nvPr/>
        </p:nvGrpSpPr>
        <p:grpSpPr>
          <a:xfrm>
            <a:off x="8648700" y="-2324098"/>
            <a:ext cx="4178299" cy="8356598"/>
            <a:chOff x="5014912" y="1266825"/>
            <a:chExt cx="2162175" cy="4324350"/>
          </a:xfrm>
        </p:grpSpPr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84F6DAFE-A40C-4327-8B68-D998EC99B965}"/>
                </a:ext>
              </a:extLst>
            </p:cNvPr>
            <p:cNvSpPr/>
            <p:nvPr/>
          </p:nvSpPr>
          <p:spPr>
            <a:xfrm>
              <a:off x="5014198" y="4503658"/>
              <a:ext cx="2162175" cy="1085850"/>
            </a:xfrm>
            <a:custGeom>
              <a:avLst/>
              <a:gdLst>
                <a:gd name="connsiteX0" fmla="*/ 2162889 w 2162175"/>
                <a:gd name="connsiteY0" fmla="*/ 3572 h 1085850"/>
                <a:gd name="connsiteX1" fmla="*/ 1082754 w 2162175"/>
                <a:gd name="connsiteY1" fmla="*/ 1083707 h 1085850"/>
                <a:gd name="connsiteX2" fmla="*/ 3572 w 2162175"/>
                <a:gd name="connsiteY2" fmla="*/ 3572 h 1085850"/>
                <a:gd name="connsiteX3" fmla="*/ 2162889 w 2162175"/>
                <a:gd name="connsiteY3" fmla="*/ 3572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175" h="1085850">
                  <a:moveTo>
                    <a:pt x="2162889" y="3572"/>
                  </a:moveTo>
                  <a:cubicBezTo>
                    <a:pt x="2162889" y="599837"/>
                    <a:pt x="1679019" y="1083707"/>
                    <a:pt x="1082754" y="1083707"/>
                  </a:cubicBezTo>
                  <a:cubicBezTo>
                    <a:pt x="486489" y="1083707"/>
                    <a:pt x="3572" y="599837"/>
                    <a:pt x="3572" y="3572"/>
                  </a:cubicBezTo>
                  <a:lnTo>
                    <a:pt x="2162889" y="3572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C0697574-ED35-47E9-8C32-04DD60F42F25}"/>
                </a:ext>
              </a:extLst>
            </p:cNvPr>
            <p:cNvSpPr/>
            <p:nvPr/>
          </p:nvSpPr>
          <p:spPr>
            <a:xfrm>
              <a:off x="5014198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B0692184-58AE-445D-8762-8E1006C07B77}"/>
                </a:ext>
              </a:extLst>
            </p:cNvPr>
            <p:cNvSpPr/>
            <p:nvPr/>
          </p:nvSpPr>
          <p:spPr>
            <a:xfrm>
              <a:off x="7173515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603C74B2-0BD3-47EA-85AE-05589E8FA9C5}"/>
                </a:ext>
              </a:extLst>
            </p:cNvPr>
            <p:cNvSpPr/>
            <p:nvPr/>
          </p:nvSpPr>
          <p:spPr>
            <a:xfrm>
              <a:off x="5014198" y="4465558"/>
              <a:ext cx="9525" cy="38100"/>
            </a:xfrm>
            <a:custGeom>
              <a:avLst/>
              <a:gdLst>
                <a:gd name="connsiteX0" fmla="*/ 3572 w 0"/>
                <a:gd name="connsiteY0" fmla="*/ 41672 h 38100"/>
                <a:gd name="connsiteX1" fmla="*/ 4524 w 0"/>
                <a:gd name="connsiteY1" fmla="*/ 35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41672"/>
                  </a:moveTo>
                  <a:cubicBezTo>
                    <a:pt x="3572" y="29289"/>
                    <a:pt x="3572" y="15954"/>
                    <a:pt x="4524" y="35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1A8027DA-9ECF-4144-B54A-D1736E9DF891}"/>
                </a:ext>
              </a:extLst>
            </p:cNvPr>
            <p:cNvSpPr/>
            <p:nvPr/>
          </p:nvSpPr>
          <p:spPr>
            <a:xfrm>
              <a:off x="5019913" y="3423523"/>
              <a:ext cx="2152650" cy="1009650"/>
            </a:xfrm>
            <a:custGeom>
              <a:avLst/>
              <a:gdLst>
                <a:gd name="connsiteX0" fmla="*/ 3572 w 2152650"/>
                <a:gd name="connsiteY0" fmla="*/ 968454 h 1009650"/>
                <a:gd name="connsiteX1" fmla="*/ 1077039 w 2152650"/>
                <a:gd name="connsiteY1" fmla="*/ 3572 h 1009650"/>
                <a:gd name="connsiteX2" fmla="*/ 2154317 w 2152650"/>
                <a:gd name="connsiteY2" fmla="*/ 100655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50" h="1009650">
                  <a:moveTo>
                    <a:pt x="3572" y="968454"/>
                  </a:moveTo>
                  <a:cubicBezTo>
                    <a:pt x="60722" y="426482"/>
                    <a:pt x="519827" y="3572"/>
                    <a:pt x="1077039" y="3572"/>
                  </a:cubicBezTo>
                  <a:cubicBezTo>
                    <a:pt x="1647587" y="3572"/>
                    <a:pt x="2115265" y="446484"/>
                    <a:pt x="2154317" y="100655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custDash>
                <a:ds d="607373" sp="607373"/>
              </a:custDash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476C6D31-E6B4-447C-89A4-73B072D55916}"/>
                </a:ext>
              </a:extLst>
            </p:cNvPr>
            <p:cNvSpPr/>
            <p:nvPr/>
          </p:nvSpPr>
          <p:spPr>
            <a:xfrm>
              <a:off x="7173515" y="4465558"/>
              <a:ext cx="9525" cy="38100"/>
            </a:xfrm>
            <a:custGeom>
              <a:avLst/>
              <a:gdLst>
                <a:gd name="connsiteX0" fmla="*/ 3572 w 0"/>
                <a:gd name="connsiteY0" fmla="*/ 3572 h 38100"/>
                <a:gd name="connsiteX1" fmla="*/ 4524 w 0"/>
                <a:gd name="connsiteY1" fmla="*/ 416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3572"/>
                  </a:moveTo>
                  <a:cubicBezTo>
                    <a:pt x="3572" y="15954"/>
                    <a:pt x="4524" y="29289"/>
                    <a:pt x="4524" y="416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013459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007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3AA245-41B5-61B4-D614-EE26929E9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1C5A3C5-0915-E2A4-1244-16F1F6D3E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EAD359-5B16-08F5-F4D1-C8E60A249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2BFB15-0685-4A3F-5ADF-DA21ED668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1E4ABB6-8BB3-B7D3-FD46-59645D25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6160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AADBCD-8D4B-9214-8BA5-F9EC00FF4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F1EA66-14C8-BE6E-D898-CE0723974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1D09DC-AD02-9C94-088E-59B291E67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4FFD3A-7FDF-D5A9-B17D-E645455A3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075746C-DF8A-59E7-6ECA-41136A13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9138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11737C-C078-8FF4-67B8-3E26490E3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971309-04DE-3922-F6CE-3260E0653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48F662-86CA-3067-DA76-00F306F6B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C1DD152-D807-4A84-4C9C-AFDA7120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C11306-166F-4427-5803-BB5031F7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369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_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960B7E7-2355-4B46-9095-63DEFCDD92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16" r="51074" b="2406"/>
          <a:stretch/>
        </p:blipFill>
        <p:spPr>
          <a:xfrm>
            <a:off x="6467009" y="0"/>
            <a:ext cx="5724991" cy="6858000"/>
          </a:xfrm>
          <a:prstGeom prst="rect">
            <a:avLst/>
          </a:prstGeom>
        </p:spPr>
      </p:pic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16000"/>
            <a:ext cx="5367632" cy="104457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8" y="2420938"/>
            <a:ext cx="5367633" cy="39243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FC5CB34-65FD-8CCD-B51D-D8AAC61ACC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626593" y="118476"/>
            <a:ext cx="458635" cy="43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65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7D92C7-85C2-42FE-CE5D-F299532C3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D98DA23-951D-2319-E5BD-4BA938723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AE7DA81-EF97-DFF3-BBF4-202DC7F3D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6D453E6-6DEA-D13C-5301-391FCD3D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431D43A-94BA-D7B6-A4A1-B7002A69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9CFD5E3-72FC-DAA3-24DF-5AC45BCD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02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069BB5-76F6-FDC3-EACE-6CBAA5785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BB4F469-DE93-419C-5293-3C34D76A4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9E67B25-BBE3-0019-0A8E-04FECED26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3A67157-35C5-2BF9-28D9-D88BB468A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91CA11A-6F1A-F4BB-24DE-C21DF9A0B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114D082-0809-7E79-C9AB-E2FD70202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042C517-FDB4-9371-9A22-07E0DB69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BB9419B-2EE2-D60F-9041-D58B10DE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2277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885EE1-C327-A91A-7CCE-C8FB201B3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9AEB0EA-75BA-9ECF-A6B6-8A1FBA05D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EF3D640-CA5A-F2C4-900E-E73A3101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630C4DA-6A6D-0BD4-4E22-8E1101936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0859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D08F778-BBEF-37E8-214C-A4B7CA43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29C1990-4455-06D8-5D1D-5C444B013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D2B6407-83A2-213B-1F10-DF4ECC38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5728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A7C187-5B85-95D1-FF38-18859F56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AFCC76-9227-2DA5-9972-FC55A51E6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09E90A-A26E-F452-21E2-5BEFB2EA0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7A847E-3AD2-7AEE-0200-FE97B11D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0CA96A8-E50E-96DE-AE8A-27702AB1A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84721F-44D3-1F54-6A99-CEB3C2875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445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AE0205-A50E-4B8B-587E-ED7D6E78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79D3805-0616-2282-DD3F-590EFF35B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C1450C-4CCE-541F-6A88-F84B7EED8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7CB03B8-ECBC-1485-178E-5F6AE8686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4F376D2-C7D8-F7AB-581D-52F454348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91FD817-28B4-CDAB-A4A8-60E1B0B9B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1481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DB4DBC-A208-8E64-DC9D-94B4DC685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928EA3C-E378-DF4F-12B6-0F0AA5D52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0A2405-812B-711B-C5C3-DC8346560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366CD1-A386-56CD-85EB-C13E36AB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0F3BB6-20E2-6431-5823-31C2C140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0526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69752EF-7483-3334-3055-B5E65415C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AEE0723-87AC-6BF1-4BAA-15D36E668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CCBF820-AAA3-55DB-8486-C979D0721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B94BD-23EF-4F5C-9BEE-B7C9D068D4AA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F64444-02E0-ED16-CAE4-EAE3F1841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95E8807-1BE5-6598-8BB7-398888F92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2664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och 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35914" y="1477962"/>
            <a:ext cx="7442200" cy="2767484"/>
          </a:xfrm>
        </p:spPr>
        <p:txBody>
          <a:bodyPr anchor="t" anchorCtr="0"/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grpSp>
        <p:nvGrpSpPr>
          <p:cNvPr id="14" name="Bild 12">
            <a:extLst>
              <a:ext uri="{FF2B5EF4-FFF2-40B4-BE49-F238E27FC236}">
                <a16:creationId xmlns:a16="http://schemas.microsoft.com/office/drawing/2014/main" id="{7480CAB8-273C-4307-BE49-A68792607C8A}"/>
              </a:ext>
            </a:extLst>
          </p:cNvPr>
          <p:cNvGrpSpPr/>
          <p:nvPr userDrawn="1"/>
        </p:nvGrpSpPr>
        <p:grpSpPr>
          <a:xfrm rot="10800000">
            <a:off x="7569200" y="3324803"/>
            <a:ext cx="4622800" cy="4622800"/>
            <a:chOff x="8149828" y="4715850"/>
            <a:chExt cx="2028825" cy="2028825"/>
          </a:xfrm>
        </p:grpSpPr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30F286F7-5F5D-418D-B92B-8477B0A6D1EC}"/>
                </a:ext>
              </a:extLst>
            </p:cNvPr>
            <p:cNvSpPr/>
            <p:nvPr/>
          </p:nvSpPr>
          <p:spPr>
            <a:xfrm>
              <a:off x="8149828" y="4715850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0DE23CDF-53D8-4B4B-8E37-6B226536DC29}"/>
                </a:ext>
              </a:extLst>
            </p:cNvPr>
            <p:cNvSpPr/>
            <p:nvPr/>
          </p:nvSpPr>
          <p:spPr>
            <a:xfrm>
              <a:off x="8149828" y="4715850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E68923A6-A84A-4475-BD90-2CF5472DA60A}"/>
                </a:ext>
              </a:extLst>
            </p:cNvPr>
            <p:cNvSpPr/>
            <p:nvPr/>
          </p:nvSpPr>
          <p:spPr>
            <a:xfrm>
              <a:off x="8149828" y="4715850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756BE39E-DCED-4A9E-8F8C-CE6F686124BD}"/>
                </a:ext>
              </a:extLst>
            </p:cNvPr>
            <p:cNvSpPr/>
            <p:nvPr/>
          </p:nvSpPr>
          <p:spPr>
            <a:xfrm>
              <a:off x="8149828" y="4715850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310C7191-E51B-4F15-93A3-E193D1E9F1BC}"/>
                </a:ext>
              </a:extLst>
            </p:cNvPr>
            <p:cNvSpPr/>
            <p:nvPr/>
          </p:nvSpPr>
          <p:spPr>
            <a:xfrm>
              <a:off x="8149828" y="4715850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F3959870-4B3F-4BE9-8B3B-4044858C9B28}"/>
                </a:ext>
              </a:extLst>
            </p:cNvPr>
            <p:cNvSpPr/>
            <p:nvPr/>
          </p:nvSpPr>
          <p:spPr>
            <a:xfrm>
              <a:off x="8149828" y="4715850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1B78BEA1-4C3C-43F7-8FFC-A9A39A21CB92}"/>
                </a:ext>
              </a:extLst>
            </p:cNvPr>
            <p:cNvSpPr/>
            <p:nvPr/>
          </p:nvSpPr>
          <p:spPr>
            <a:xfrm>
              <a:off x="8149828" y="4715850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3" name="Bild 21">
            <a:extLst>
              <a:ext uri="{FF2B5EF4-FFF2-40B4-BE49-F238E27FC236}">
                <a16:creationId xmlns:a16="http://schemas.microsoft.com/office/drawing/2014/main" id="{C66ECA47-E88F-40F5-B75A-61A8C366EC0F}"/>
              </a:ext>
            </a:extLst>
          </p:cNvPr>
          <p:cNvGrpSpPr/>
          <p:nvPr/>
        </p:nvGrpSpPr>
        <p:grpSpPr>
          <a:xfrm>
            <a:off x="8622676" y="-2283490"/>
            <a:ext cx="4151645" cy="8303289"/>
            <a:chOff x="5014912" y="1266825"/>
            <a:chExt cx="2162175" cy="4324350"/>
          </a:xfrm>
        </p:grpSpPr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99FC589D-4553-4DE3-9E49-5FF06130C752}"/>
                </a:ext>
              </a:extLst>
            </p:cNvPr>
            <p:cNvSpPr/>
            <p:nvPr/>
          </p:nvSpPr>
          <p:spPr>
            <a:xfrm>
              <a:off x="5014198" y="4503658"/>
              <a:ext cx="2162175" cy="1085850"/>
            </a:xfrm>
            <a:custGeom>
              <a:avLst/>
              <a:gdLst>
                <a:gd name="connsiteX0" fmla="*/ 2162889 w 2162175"/>
                <a:gd name="connsiteY0" fmla="*/ 3572 h 1085850"/>
                <a:gd name="connsiteX1" fmla="*/ 1082754 w 2162175"/>
                <a:gd name="connsiteY1" fmla="*/ 1083707 h 1085850"/>
                <a:gd name="connsiteX2" fmla="*/ 3572 w 2162175"/>
                <a:gd name="connsiteY2" fmla="*/ 3572 h 1085850"/>
                <a:gd name="connsiteX3" fmla="*/ 2162889 w 2162175"/>
                <a:gd name="connsiteY3" fmla="*/ 3572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175" h="1085850">
                  <a:moveTo>
                    <a:pt x="2162889" y="3572"/>
                  </a:moveTo>
                  <a:cubicBezTo>
                    <a:pt x="2162889" y="599837"/>
                    <a:pt x="1679019" y="1083707"/>
                    <a:pt x="1082754" y="1083707"/>
                  </a:cubicBezTo>
                  <a:cubicBezTo>
                    <a:pt x="486489" y="1083707"/>
                    <a:pt x="3572" y="599837"/>
                    <a:pt x="3572" y="3572"/>
                  </a:cubicBezTo>
                  <a:lnTo>
                    <a:pt x="2162889" y="3572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6F401FF8-6396-4229-B556-BB8B3F619512}"/>
                </a:ext>
              </a:extLst>
            </p:cNvPr>
            <p:cNvSpPr/>
            <p:nvPr/>
          </p:nvSpPr>
          <p:spPr>
            <a:xfrm>
              <a:off x="5014198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AF2890AA-7266-401A-9A57-C095DF237AD2}"/>
                </a:ext>
              </a:extLst>
            </p:cNvPr>
            <p:cNvSpPr/>
            <p:nvPr/>
          </p:nvSpPr>
          <p:spPr>
            <a:xfrm>
              <a:off x="7173515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A965BAAD-2BD9-4D93-AF0A-CE99C9B85115}"/>
                </a:ext>
              </a:extLst>
            </p:cNvPr>
            <p:cNvSpPr/>
            <p:nvPr/>
          </p:nvSpPr>
          <p:spPr>
            <a:xfrm>
              <a:off x="5014198" y="4465558"/>
              <a:ext cx="9525" cy="38100"/>
            </a:xfrm>
            <a:custGeom>
              <a:avLst/>
              <a:gdLst>
                <a:gd name="connsiteX0" fmla="*/ 3572 w 0"/>
                <a:gd name="connsiteY0" fmla="*/ 41672 h 38100"/>
                <a:gd name="connsiteX1" fmla="*/ 4524 w 0"/>
                <a:gd name="connsiteY1" fmla="*/ 35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41672"/>
                  </a:moveTo>
                  <a:cubicBezTo>
                    <a:pt x="3572" y="29289"/>
                    <a:pt x="3572" y="15954"/>
                    <a:pt x="4524" y="35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AEC293E6-197D-4F07-9AA5-710D28C55178}"/>
                </a:ext>
              </a:extLst>
            </p:cNvPr>
            <p:cNvSpPr/>
            <p:nvPr/>
          </p:nvSpPr>
          <p:spPr>
            <a:xfrm>
              <a:off x="5019913" y="3423523"/>
              <a:ext cx="2152650" cy="1009650"/>
            </a:xfrm>
            <a:custGeom>
              <a:avLst/>
              <a:gdLst>
                <a:gd name="connsiteX0" fmla="*/ 3572 w 2152650"/>
                <a:gd name="connsiteY0" fmla="*/ 968454 h 1009650"/>
                <a:gd name="connsiteX1" fmla="*/ 1077039 w 2152650"/>
                <a:gd name="connsiteY1" fmla="*/ 3572 h 1009650"/>
                <a:gd name="connsiteX2" fmla="*/ 2154317 w 2152650"/>
                <a:gd name="connsiteY2" fmla="*/ 100655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50" h="1009650">
                  <a:moveTo>
                    <a:pt x="3572" y="968454"/>
                  </a:moveTo>
                  <a:cubicBezTo>
                    <a:pt x="60722" y="426482"/>
                    <a:pt x="519827" y="3572"/>
                    <a:pt x="1077039" y="3572"/>
                  </a:cubicBezTo>
                  <a:cubicBezTo>
                    <a:pt x="1647587" y="3572"/>
                    <a:pt x="2115265" y="446484"/>
                    <a:pt x="2154317" y="100655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custDash>
                <a:ds d="607373" sp="607373"/>
              </a:custDash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3C24FC52-6773-49B4-8246-543EE561AB82}"/>
                </a:ext>
              </a:extLst>
            </p:cNvPr>
            <p:cNvSpPr/>
            <p:nvPr/>
          </p:nvSpPr>
          <p:spPr>
            <a:xfrm>
              <a:off x="7173515" y="4465558"/>
              <a:ext cx="9525" cy="38100"/>
            </a:xfrm>
            <a:custGeom>
              <a:avLst/>
              <a:gdLst>
                <a:gd name="connsiteX0" fmla="*/ 3572 w 0"/>
                <a:gd name="connsiteY0" fmla="*/ 3572 h 38100"/>
                <a:gd name="connsiteX1" fmla="*/ 4524 w 0"/>
                <a:gd name="connsiteY1" fmla="*/ 416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3572"/>
                  </a:moveTo>
                  <a:cubicBezTo>
                    <a:pt x="3572" y="15954"/>
                    <a:pt x="4524" y="29289"/>
                    <a:pt x="4524" y="416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14FAD095-CB8E-45D7-A974-AF3C39DCA2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4753" y="4538076"/>
            <a:ext cx="1698673" cy="159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82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16000"/>
            <a:ext cx="5367632" cy="104457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8" y="2420938"/>
            <a:ext cx="5367633" cy="39243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E224027E-F31E-419B-A956-6AE31D98E0A7}"/>
              </a:ext>
            </a:extLst>
          </p:cNvPr>
          <p:cNvSpPr/>
          <p:nvPr/>
        </p:nvSpPr>
        <p:spPr>
          <a:xfrm rot="10800000">
            <a:off x="5815471" y="4346212"/>
            <a:ext cx="2360231" cy="4722812"/>
          </a:xfrm>
          <a:custGeom>
            <a:avLst/>
            <a:gdLst>
              <a:gd name="connsiteX0" fmla="*/ 3572 w 1181100"/>
              <a:gd name="connsiteY0" fmla="*/ 2382917 h 2381250"/>
              <a:gd name="connsiteX1" fmla="*/ 1185624 w 1181100"/>
              <a:gd name="connsiteY1" fmla="*/ 3572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100" h="2381250">
                <a:moveTo>
                  <a:pt x="3572" y="2382917"/>
                </a:moveTo>
                <a:lnTo>
                  <a:pt x="1185624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BD8B1939-D009-4693-9E5F-66C38F60FCA1}"/>
              </a:ext>
            </a:extLst>
          </p:cNvPr>
          <p:cNvSpPr/>
          <p:nvPr/>
        </p:nvSpPr>
        <p:spPr>
          <a:xfrm rot="10800000">
            <a:off x="11032724" y="4344323"/>
            <a:ext cx="2379265" cy="4722812"/>
          </a:xfrm>
          <a:custGeom>
            <a:avLst/>
            <a:gdLst>
              <a:gd name="connsiteX0" fmla="*/ 3572 w 1190625"/>
              <a:gd name="connsiteY0" fmla="*/ 3572 h 2381250"/>
              <a:gd name="connsiteX1" fmla="*/ 1187529 w 1190625"/>
              <a:gd name="connsiteY1" fmla="*/ 2381964 h 2381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0625" h="2381250">
                <a:moveTo>
                  <a:pt x="3572" y="3572"/>
                </a:moveTo>
                <a:lnTo>
                  <a:pt x="1187529" y="2381964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B5F45494-5972-4B5E-BD0C-EB8BD37DBE3E}"/>
              </a:ext>
            </a:extLst>
          </p:cNvPr>
          <p:cNvSpPr/>
          <p:nvPr/>
        </p:nvSpPr>
        <p:spPr>
          <a:xfrm rot="10800000">
            <a:off x="7450502" y="571499"/>
            <a:ext cx="4320745" cy="4313113"/>
          </a:xfrm>
          <a:custGeom>
            <a:avLst/>
            <a:gdLst>
              <a:gd name="connsiteX0" fmla="*/ 2163842 w 2162175"/>
              <a:gd name="connsiteY0" fmla="*/ 1083707 h 2162175"/>
              <a:gd name="connsiteX1" fmla="*/ 1083707 w 2162175"/>
              <a:gd name="connsiteY1" fmla="*/ 2163842 h 2162175"/>
              <a:gd name="connsiteX2" fmla="*/ 3572 w 2162175"/>
              <a:gd name="connsiteY2" fmla="*/ 1083707 h 2162175"/>
              <a:gd name="connsiteX3" fmla="*/ 1083707 w 2162175"/>
              <a:gd name="connsiteY3" fmla="*/ 3572 h 2162175"/>
              <a:gd name="connsiteX4" fmla="*/ 2163842 w 2162175"/>
              <a:gd name="connsiteY4" fmla="*/ 1083707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175" h="2162175">
                <a:moveTo>
                  <a:pt x="2163842" y="1083707"/>
                </a:moveTo>
                <a:cubicBezTo>
                  <a:pt x="2163842" y="1680249"/>
                  <a:pt x="1680249" y="2163842"/>
                  <a:pt x="1083707" y="2163842"/>
                </a:cubicBezTo>
                <a:cubicBezTo>
                  <a:pt x="487165" y="2163842"/>
                  <a:pt x="3572" y="1680249"/>
                  <a:pt x="3572" y="1083707"/>
                </a:cubicBezTo>
                <a:cubicBezTo>
                  <a:pt x="3572" y="487165"/>
                  <a:pt x="487165" y="3572"/>
                  <a:pt x="1083707" y="3572"/>
                </a:cubicBezTo>
                <a:cubicBezTo>
                  <a:pt x="1680249" y="3572"/>
                  <a:pt x="2163842" y="487165"/>
                  <a:pt x="2163842" y="1083707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C0EBDD0B-3CFD-44BD-B271-2F862D735303}"/>
              </a:ext>
            </a:extLst>
          </p:cNvPr>
          <p:cNvSpPr/>
          <p:nvPr/>
        </p:nvSpPr>
        <p:spPr>
          <a:xfrm rot="10800000">
            <a:off x="11771248" y="2723454"/>
            <a:ext cx="380682" cy="18891"/>
          </a:xfrm>
          <a:custGeom>
            <a:avLst/>
            <a:gdLst>
              <a:gd name="connsiteX0" fmla="*/ 193119 w 190500"/>
              <a:gd name="connsiteY0" fmla="*/ 3572 h 0"/>
              <a:gd name="connsiteX1" fmla="*/ 3572 w 190500"/>
              <a:gd name="connsiteY1" fmla="*/ 3572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>
                <a:moveTo>
                  <a:pt x="193119" y="3572"/>
                </a:moveTo>
                <a:lnTo>
                  <a:pt x="3572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9E96EF8E-165F-48B6-AAA1-8119F72BCC2F}"/>
              </a:ext>
            </a:extLst>
          </p:cNvPr>
          <p:cNvSpPr/>
          <p:nvPr userDrawn="1"/>
        </p:nvSpPr>
        <p:spPr>
          <a:xfrm rot="10800000">
            <a:off x="7073627" y="2687737"/>
            <a:ext cx="187398" cy="45719"/>
          </a:xfrm>
          <a:custGeom>
            <a:avLst/>
            <a:gdLst>
              <a:gd name="connsiteX0" fmla="*/ 192167 w 190500"/>
              <a:gd name="connsiteY0" fmla="*/ 3572 h 0"/>
              <a:gd name="connsiteX1" fmla="*/ 3572 w 190500"/>
              <a:gd name="connsiteY1" fmla="*/ 3572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0">
                <a:moveTo>
                  <a:pt x="192167" y="3572"/>
                </a:moveTo>
                <a:lnTo>
                  <a:pt x="3572" y="3572"/>
                </a:lnTo>
              </a:path>
            </a:pathLst>
          </a:custGeom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17152C02-463D-4799-AEB7-8CC51F517AA4}"/>
              </a:ext>
            </a:extLst>
          </p:cNvPr>
          <p:cNvSpPr/>
          <p:nvPr/>
        </p:nvSpPr>
        <p:spPr>
          <a:xfrm rot="10800000">
            <a:off x="9481442" y="2611995"/>
            <a:ext cx="266478" cy="264477"/>
          </a:xfrm>
          <a:custGeom>
            <a:avLst/>
            <a:gdLst>
              <a:gd name="connsiteX0" fmla="*/ 138827 w 133350"/>
              <a:gd name="connsiteY0" fmla="*/ 71199 h 133350"/>
              <a:gd name="connsiteX1" fmla="*/ 71199 w 133350"/>
              <a:gd name="connsiteY1" fmla="*/ 138827 h 133350"/>
              <a:gd name="connsiteX2" fmla="*/ 3572 w 133350"/>
              <a:gd name="connsiteY2" fmla="*/ 71199 h 133350"/>
              <a:gd name="connsiteX3" fmla="*/ 71199 w 133350"/>
              <a:gd name="connsiteY3" fmla="*/ 3572 h 133350"/>
              <a:gd name="connsiteX4" fmla="*/ 138827 w 133350"/>
              <a:gd name="connsiteY4" fmla="*/ 71199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0" h="133350">
                <a:moveTo>
                  <a:pt x="138827" y="71199"/>
                </a:moveTo>
                <a:cubicBezTo>
                  <a:pt x="138827" y="108549"/>
                  <a:pt x="108549" y="138827"/>
                  <a:pt x="71199" y="138827"/>
                </a:cubicBezTo>
                <a:cubicBezTo>
                  <a:pt x="33850" y="138827"/>
                  <a:pt x="3572" y="108549"/>
                  <a:pt x="3572" y="71199"/>
                </a:cubicBezTo>
                <a:cubicBezTo>
                  <a:pt x="3572" y="33850"/>
                  <a:pt x="33850" y="3572"/>
                  <a:pt x="71199" y="3572"/>
                </a:cubicBezTo>
                <a:cubicBezTo>
                  <a:pt x="108549" y="3572"/>
                  <a:pt x="138827" y="33850"/>
                  <a:pt x="138827" y="71199"/>
                </a:cubicBez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1" name="Frihandsfigur: Form 20">
            <a:extLst>
              <a:ext uri="{FF2B5EF4-FFF2-40B4-BE49-F238E27FC236}">
                <a16:creationId xmlns:a16="http://schemas.microsoft.com/office/drawing/2014/main" id="{A2C622ED-5990-46E9-A58C-C268888FD70D}"/>
              </a:ext>
            </a:extLst>
          </p:cNvPr>
          <p:cNvSpPr/>
          <p:nvPr/>
        </p:nvSpPr>
        <p:spPr>
          <a:xfrm rot="5400000">
            <a:off x="4760477" y="2833929"/>
            <a:ext cx="8543924" cy="3542826"/>
          </a:xfrm>
          <a:custGeom>
            <a:avLst/>
            <a:gdLst>
              <a:gd name="connsiteX0" fmla="*/ 3572 w 4352925"/>
              <a:gd name="connsiteY0" fmla="*/ 3572 h 1781175"/>
              <a:gd name="connsiteX1" fmla="*/ 4355545 w 4352925"/>
              <a:gd name="connsiteY1" fmla="*/ 3572 h 1781175"/>
              <a:gd name="connsiteX2" fmla="*/ 4355545 w 4352925"/>
              <a:gd name="connsiteY2" fmla="*/ 1785699 h 1781175"/>
              <a:gd name="connsiteX3" fmla="*/ 3572 w 4352925"/>
              <a:gd name="connsiteY3" fmla="*/ 1785699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925" h="1781175">
                <a:moveTo>
                  <a:pt x="3572" y="3572"/>
                </a:moveTo>
                <a:lnTo>
                  <a:pt x="4355545" y="3572"/>
                </a:lnTo>
                <a:lnTo>
                  <a:pt x="4355545" y="1785699"/>
                </a:lnTo>
                <a:lnTo>
                  <a:pt x="3572" y="1785699"/>
                </a:lnTo>
                <a:close/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2" name="Frihandsfigur: Form 21">
            <a:extLst>
              <a:ext uri="{FF2B5EF4-FFF2-40B4-BE49-F238E27FC236}">
                <a16:creationId xmlns:a16="http://schemas.microsoft.com/office/drawing/2014/main" id="{FE41A834-F608-420E-ADB9-78B4863B8C1C}"/>
              </a:ext>
            </a:extLst>
          </p:cNvPr>
          <p:cNvSpPr/>
          <p:nvPr/>
        </p:nvSpPr>
        <p:spPr>
          <a:xfrm rot="5400000">
            <a:off x="5929913" y="4046990"/>
            <a:ext cx="3802751" cy="1155682"/>
          </a:xfrm>
          <a:custGeom>
            <a:avLst/>
            <a:gdLst>
              <a:gd name="connsiteX0" fmla="*/ 3572 w 1924050"/>
              <a:gd name="connsiteY0" fmla="*/ 581739 h 581025"/>
              <a:gd name="connsiteX1" fmla="*/ 3572 w 1924050"/>
              <a:gd name="connsiteY1" fmla="*/ 3572 h 581025"/>
              <a:gd name="connsiteX2" fmla="*/ 1926670 w 1924050"/>
              <a:gd name="connsiteY2" fmla="*/ 3572 h 581025"/>
              <a:gd name="connsiteX3" fmla="*/ 1926670 w 1924050"/>
              <a:gd name="connsiteY3" fmla="*/ 581739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050" h="581025">
                <a:moveTo>
                  <a:pt x="3572" y="581739"/>
                </a:moveTo>
                <a:lnTo>
                  <a:pt x="3572" y="3572"/>
                </a:lnTo>
                <a:lnTo>
                  <a:pt x="1926670" y="3572"/>
                </a:lnTo>
                <a:lnTo>
                  <a:pt x="1926670" y="581739"/>
                </a:ln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1217FD72-C3AE-456F-8FED-0720FE9C1F59}"/>
              </a:ext>
            </a:extLst>
          </p:cNvPr>
          <p:cNvSpPr/>
          <p:nvPr/>
        </p:nvSpPr>
        <p:spPr>
          <a:xfrm rot="5400000">
            <a:off x="9537515" y="4556315"/>
            <a:ext cx="168261" cy="170510"/>
          </a:xfrm>
          <a:custGeom>
            <a:avLst/>
            <a:gdLst>
              <a:gd name="connsiteX0" fmla="*/ 89297 w 85725"/>
              <a:gd name="connsiteY0" fmla="*/ 46434 h 85725"/>
              <a:gd name="connsiteX1" fmla="*/ 46434 w 85725"/>
              <a:gd name="connsiteY1" fmla="*/ 89297 h 85725"/>
              <a:gd name="connsiteX2" fmla="*/ 3572 w 85725"/>
              <a:gd name="connsiteY2" fmla="*/ 46434 h 85725"/>
              <a:gd name="connsiteX3" fmla="*/ 46434 w 85725"/>
              <a:gd name="connsiteY3" fmla="*/ 3572 h 85725"/>
              <a:gd name="connsiteX4" fmla="*/ 89297 w 85725"/>
              <a:gd name="connsiteY4" fmla="*/ 46434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" h="85725">
                <a:moveTo>
                  <a:pt x="89297" y="46434"/>
                </a:moveTo>
                <a:cubicBezTo>
                  <a:pt x="89297" y="70107"/>
                  <a:pt x="70107" y="89297"/>
                  <a:pt x="46434" y="89297"/>
                </a:cubicBezTo>
                <a:cubicBezTo>
                  <a:pt x="22762" y="89297"/>
                  <a:pt x="3572" y="70107"/>
                  <a:pt x="3572" y="46434"/>
                </a:cubicBezTo>
                <a:cubicBezTo>
                  <a:pt x="3572" y="22762"/>
                  <a:pt x="22762" y="3572"/>
                  <a:pt x="46434" y="3572"/>
                </a:cubicBezTo>
                <a:cubicBezTo>
                  <a:pt x="70107" y="3572"/>
                  <a:pt x="89297" y="22762"/>
                  <a:pt x="89297" y="46434"/>
                </a:cubicBezTo>
                <a:close/>
              </a:path>
            </a:pathLst>
          </a:cu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C8C0BC28-0177-4DE1-B93A-786F0EEC70DD}"/>
              </a:ext>
            </a:extLst>
          </p:cNvPr>
          <p:cNvSpPr/>
          <p:nvPr/>
        </p:nvSpPr>
        <p:spPr>
          <a:xfrm rot="5400000">
            <a:off x="9733220" y="4277533"/>
            <a:ext cx="2804352" cy="663096"/>
          </a:xfrm>
          <a:custGeom>
            <a:avLst/>
            <a:gdLst>
              <a:gd name="connsiteX0" fmla="*/ 3572 w 1428750"/>
              <a:gd name="connsiteY0" fmla="*/ 336947 h 333375"/>
              <a:gd name="connsiteX1" fmla="*/ 716042 w 1428750"/>
              <a:gd name="connsiteY1" fmla="*/ 3572 h 333375"/>
              <a:gd name="connsiteX2" fmla="*/ 1428512 w 1428750"/>
              <a:gd name="connsiteY2" fmla="*/ 336947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8750" h="333375">
                <a:moveTo>
                  <a:pt x="3572" y="336947"/>
                </a:moveTo>
                <a:cubicBezTo>
                  <a:pt x="174069" y="133112"/>
                  <a:pt x="429339" y="3572"/>
                  <a:pt x="716042" y="3572"/>
                </a:cubicBezTo>
                <a:cubicBezTo>
                  <a:pt x="1002744" y="3572"/>
                  <a:pt x="1258015" y="133112"/>
                  <a:pt x="1428512" y="336947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6E8B4506-1411-4403-AC61-7CB5E88F50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53500" y="169071"/>
            <a:ext cx="418908" cy="3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3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_rö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5B454495-C24C-44AF-9FB9-9B081E1D20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16" r="51074" b="2406"/>
          <a:stretch/>
        </p:blipFill>
        <p:spPr>
          <a:xfrm>
            <a:off x="6467009" y="0"/>
            <a:ext cx="5724991" cy="6858000"/>
          </a:xfrm>
          <a:prstGeom prst="rect">
            <a:avLst/>
          </a:prstGeom>
        </p:spPr>
      </p:pic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29496"/>
            <a:ext cx="5367632" cy="103108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9" y="2420938"/>
            <a:ext cx="5384127" cy="3924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EA40FFD-E5E3-1CC0-AC43-FE3A253E94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626593" y="118476"/>
            <a:ext cx="458635" cy="43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08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_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728369" y="1029496"/>
            <a:ext cx="5367632" cy="103108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AA6480-B03D-49A9-8911-CAB108677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5689" y="2420938"/>
            <a:ext cx="5384127" cy="39243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47675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44" name="Bild 42">
            <a:extLst>
              <a:ext uri="{FF2B5EF4-FFF2-40B4-BE49-F238E27FC236}">
                <a16:creationId xmlns:a16="http://schemas.microsoft.com/office/drawing/2014/main" id="{6ACE637D-AFF5-401A-981F-95E12EA868E8}"/>
              </a:ext>
            </a:extLst>
          </p:cNvPr>
          <p:cNvGrpSpPr/>
          <p:nvPr/>
        </p:nvGrpSpPr>
        <p:grpSpPr>
          <a:xfrm rot="5400000">
            <a:off x="7254071" y="-95249"/>
            <a:ext cx="6975869" cy="6975869"/>
            <a:chOff x="5081587" y="2414587"/>
            <a:chExt cx="2028825" cy="2028825"/>
          </a:xfrm>
        </p:grpSpPr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19BA5273-21D4-47C1-99E1-12517DB3D732}"/>
                </a:ext>
              </a:extLst>
            </p:cNvPr>
            <p:cNvSpPr/>
            <p:nvPr/>
          </p:nvSpPr>
          <p:spPr>
            <a:xfrm>
              <a:off x="5078015" y="2411015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960F8A23-01A8-4402-9C15-38B9525442AE}"/>
                </a:ext>
              </a:extLst>
            </p:cNvPr>
            <p:cNvSpPr/>
            <p:nvPr/>
          </p:nvSpPr>
          <p:spPr>
            <a:xfrm>
              <a:off x="5078015" y="2411015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7AB467DA-A527-4D73-9207-EDBA1D470275}"/>
                </a:ext>
              </a:extLst>
            </p:cNvPr>
            <p:cNvSpPr/>
            <p:nvPr/>
          </p:nvSpPr>
          <p:spPr>
            <a:xfrm>
              <a:off x="5078015" y="2411015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BDC43072-020B-4EE1-BA96-0101B202C02B}"/>
                </a:ext>
              </a:extLst>
            </p:cNvPr>
            <p:cNvSpPr/>
            <p:nvPr/>
          </p:nvSpPr>
          <p:spPr>
            <a:xfrm>
              <a:off x="5078015" y="2411015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" name="Frihandsfigur: Form 48">
              <a:extLst>
                <a:ext uri="{FF2B5EF4-FFF2-40B4-BE49-F238E27FC236}">
                  <a16:creationId xmlns:a16="http://schemas.microsoft.com/office/drawing/2014/main" id="{038C6A3C-B7F9-46D3-AF5A-03B691D5DD41}"/>
                </a:ext>
              </a:extLst>
            </p:cNvPr>
            <p:cNvSpPr/>
            <p:nvPr/>
          </p:nvSpPr>
          <p:spPr>
            <a:xfrm>
              <a:off x="5078015" y="2411015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" name="Frihandsfigur: Form 49">
              <a:extLst>
                <a:ext uri="{FF2B5EF4-FFF2-40B4-BE49-F238E27FC236}">
                  <a16:creationId xmlns:a16="http://schemas.microsoft.com/office/drawing/2014/main" id="{08DE4A73-31F1-4134-ACB6-83CBB2FF5DB2}"/>
                </a:ext>
              </a:extLst>
            </p:cNvPr>
            <p:cNvSpPr/>
            <p:nvPr/>
          </p:nvSpPr>
          <p:spPr>
            <a:xfrm>
              <a:off x="5078015" y="2411015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1" name="Frihandsfigur: Form 50">
              <a:extLst>
                <a:ext uri="{FF2B5EF4-FFF2-40B4-BE49-F238E27FC236}">
                  <a16:creationId xmlns:a16="http://schemas.microsoft.com/office/drawing/2014/main" id="{5020F4F2-57EF-4B4D-A0D7-8EC05643CD6C}"/>
                </a:ext>
              </a:extLst>
            </p:cNvPr>
            <p:cNvSpPr/>
            <p:nvPr/>
          </p:nvSpPr>
          <p:spPr>
            <a:xfrm>
              <a:off x="5078015" y="2411015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53" name="Bild 51">
            <a:extLst>
              <a:ext uri="{FF2B5EF4-FFF2-40B4-BE49-F238E27FC236}">
                <a16:creationId xmlns:a16="http://schemas.microsoft.com/office/drawing/2014/main" id="{7EA2CC82-CE7E-4103-B011-55D8F6949A5B}"/>
              </a:ext>
            </a:extLst>
          </p:cNvPr>
          <p:cNvGrpSpPr/>
          <p:nvPr/>
        </p:nvGrpSpPr>
        <p:grpSpPr>
          <a:xfrm rot="5400000">
            <a:off x="3978411" y="2850069"/>
            <a:ext cx="13077937" cy="6818974"/>
            <a:chOff x="4205287" y="2443162"/>
            <a:chExt cx="3781425" cy="1971675"/>
          </a:xfrm>
        </p:grpSpPr>
        <p:sp>
          <p:nvSpPr>
            <p:cNvPr id="54" name="Frihandsfigur: Form 53">
              <a:extLst>
                <a:ext uri="{FF2B5EF4-FFF2-40B4-BE49-F238E27FC236}">
                  <a16:creationId xmlns:a16="http://schemas.microsoft.com/office/drawing/2014/main" id="{B0CCDD2A-A197-42F9-BBAD-207BE541C221}"/>
                </a:ext>
              </a:extLst>
            </p:cNvPr>
            <p:cNvSpPr/>
            <p:nvPr/>
          </p:nvSpPr>
          <p:spPr>
            <a:xfrm>
              <a:off x="4201715" y="409979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5" name="Frihandsfigur: Form 54">
              <a:extLst>
                <a:ext uri="{FF2B5EF4-FFF2-40B4-BE49-F238E27FC236}">
                  <a16:creationId xmlns:a16="http://schemas.microsoft.com/office/drawing/2014/main" id="{DACA401D-3681-41C6-9EA9-C9D779A9C604}"/>
                </a:ext>
              </a:extLst>
            </p:cNvPr>
            <p:cNvSpPr/>
            <p:nvPr/>
          </p:nvSpPr>
          <p:spPr>
            <a:xfrm>
              <a:off x="4201715" y="437030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6" name="Frihandsfigur: Form 55">
              <a:extLst>
                <a:ext uri="{FF2B5EF4-FFF2-40B4-BE49-F238E27FC236}">
                  <a16:creationId xmlns:a16="http://schemas.microsoft.com/office/drawing/2014/main" id="{F7C7D91B-500C-48D1-983D-BE41DF3F4959}"/>
                </a:ext>
              </a:extLst>
            </p:cNvPr>
            <p:cNvSpPr/>
            <p:nvPr/>
          </p:nvSpPr>
          <p:spPr>
            <a:xfrm>
              <a:off x="4201715" y="3830240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7" name="Frihandsfigur: Form 56">
              <a:extLst>
                <a:ext uri="{FF2B5EF4-FFF2-40B4-BE49-F238E27FC236}">
                  <a16:creationId xmlns:a16="http://schemas.microsoft.com/office/drawing/2014/main" id="{87FEC089-ADC3-4E3B-B511-A2FA1F41FB65}"/>
                </a:ext>
              </a:extLst>
            </p:cNvPr>
            <p:cNvSpPr/>
            <p:nvPr/>
          </p:nvSpPr>
          <p:spPr>
            <a:xfrm>
              <a:off x="4201715" y="3559730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8" name="Frihandsfigur: Form 57">
              <a:extLst>
                <a:ext uri="{FF2B5EF4-FFF2-40B4-BE49-F238E27FC236}">
                  <a16:creationId xmlns:a16="http://schemas.microsoft.com/office/drawing/2014/main" id="{A44C6446-4492-4CA9-A075-B5F1A14446CE}"/>
                </a:ext>
              </a:extLst>
            </p:cNvPr>
            <p:cNvSpPr/>
            <p:nvPr/>
          </p:nvSpPr>
          <p:spPr>
            <a:xfrm>
              <a:off x="4201715" y="3290173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9" name="Frihandsfigur: Form 58">
              <a:extLst>
                <a:ext uri="{FF2B5EF4-FFF2-40B4-BE49-F238E27FC236}">
                  <a16:creationId xmlns:a16="http://schemas.microsoft.com/office/drawing/2014/main" id="{FA6A5D84-B2AB-4AED-B690-9937717BB071}"/>
                </a:ext>
              </a:extLst>
            </p:cNvPr>
            <p:cNvSpPr/>
            <p:nvPr/>
          </p:nvSpPr>
          <p:spPr>
            <a:xfrm>
              <a:off x="4201715" y="3019663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0" name="Frihandsfigur: Form 59">
              <a:extLst>
                <a:ext uri="{FF2B5EF4-FFF2-40B4-BE49-F238E27FC236}">
                  <a16:creationId xmlns:a16="http://schemas.microsoft.com/office/drawing/2014/main" id="{D00C1C94-B051-48DA-87C8-754F88942D2B}"/>
                </a:ext>
              </a:extLst>
            </p:cNvPr>
            <p:cNvSpPr/>
            <p:nvPr/>
          </p:nvSpPr>
          <p:spPr>
            <a:xfrm>
              <a:off x="4201715" y="2750105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1" name="Frihandsfigur: Form 60">
              <a:extLst>
                <a:ext uri="{FF2B5EF4-FFF2-40B4-BE49-F238E27FC236}">
                  <a16:creationId xmlns:a16="http://schemas.microsoft.com/office/drawing/2014/main" id="{8F5A80B5-7625-414C-9B2B-8EF3EF841835}"/>
                </a:ext>
              </a:extLst>
            </p:cNvPr>
            <p:cNvSpPr/>
            <p:nvPr/>
          </p:nvSpPr>
          <p:spPr>
            <a:xfrm>
              <a:off x="4201715" y="2480548"/>
              <a:ext cx="3781425" cy="9525"/>
            </a:xfrm>
            <a:custGeom>
              <a:avLst/>
              <a:gdLst>
                <a:gd name="connsiteX0" fmla="*/ 3784044 w 3781425"/>
                <a:gd name="connsiteY0" fmla="*/ 3572 h 0"/>
                <a:gd name="connsiteX1" fmla="*/ 3572 w 3781425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81425">
                  <a:moveTo>
                    <a:pt x="3784044" y="3572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2" name="Frihandsfigur: Form 61">
              <a:extLst>
                <a:ext uri="{FF2B5EF4-FFF2-40B4-BE49-F238E27FC236}">
                  <a16:creationId xmlns:a16="http://schemas.microsoft.com/office/drawing/2014/main" id="{926AFF88-22EB-4ABE-92ED-9D17305F051C}"/>
                </a:ext>
              </a:extLst>
            </p:cNvPr>
            <p:cNvSpPr/>
            <p:nvPr/>
          </p:nvSpPr>
          <p:spPr>
            <a:xfrm>
              <a:off x="7982188" y="2439590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3" name="Frihandsfigur: Form 62">
              <a:extLst>
                <a:ext uri="{FF2B5EF4-FFF2-40B4-BE49-F238E27FC236}">
                  <a16:creationId xmlns:a16="http://schemas.microsoft.com/office/drawing/2014/main" id="{EEC445FC-F121-4CC5-86D2-13574CB6461B}"/>
                </a:ext>
              </a:extLst>
            </p:cNvPr>
            <p:cNvSpPr/>
            <p:nvPr/>
          </p:nvSpPr>
          <p:spPr>
            <a:xfrm>
              <a:off x="7982188" y="2709148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54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5487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4" name="Frihandsfigur: Form 63">
              <a:extLst>
                <a:ext uri="{FF2B5EF4-FFF2-40B4-BE49-F238E27FC236}">
                  <a16:creationId xmlns:a16="http://schemas.microsoft.com/office/drawing/2014/main" id="{D2B8CD37-4544-4600-8426-A573ABF0B580}"/>
                </a:ext>
              </a:extLst>
            </p:cNvPr>
            <p:cNvSpPr/>
            <p:nvPr/>
          </p:nvSpPr>
          <p:spPr>
            <a:xfrm>
              <a:off x="7982188" y="2979658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5" name="Frihandsfigur: Form 64">
              <a:extLst>
                <a:ext uri="{FF2B5EF4-FFF2-40B4-BE49-F238E27FC236}">
                  <a16:creationId xmlns:a16="http://schemas.microsoft.com/office/drawing/2014/main" id="{55656783-99D7-4B08-8FC1-BCDFC7E8C365}"/>
                </a:ext>
              </a:extLst>
            </p:cNvPr>
            <p:cNvSpPr/>
            <p:nvPr/>
          </p:nvSpPr>
          <p:spPr>
            <a:xfrm>
              <a:off x="7982188" y="3249215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6" name="Frihandsfigur: Form 65">
              <a:extLst>
                <a:ext uri="{FF2B5EF4-FFF2-40B4-BE49-F238E27FC236}">
                  <a16:creationId xmlns:a16="http://schemas.microsoft.com/office/drawing/2014/main" id="{5B3F650A-A420-4A36-BFCC-6A5DA0592338}"/>
                </a:ext>
              </a:extLst>
            </p:cNvPr>
            <p:cNvSpPr/>
            <p:nvPr/>
          </p:nvSpPr>
          <p:spPr>
            <a:xfrm>
              <a:off x="7982188" y="3519725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7" name="Frihandsfigur: Form 66">
              <a:extLst>
                <a:ext uri="{FF2B5EF4-FFF2-40B4-BE49-F238E27FC236}">
                  <a16:creationId xmlns:a16="http://schemas.microsoft.com/office/drawing/2014/main" id="{49BE9846-30FA-4CEC-BEDF-44B91ED5F072}"/>
                </a:ext>
              </a:extLst>
            </p:cNvPr>
            <p:cNvSpPr/>
            <p:nvPr/>
          </p:nvSpPr>
          <p:spPr>
            <a:xfrm>
              <a:off x="7982188" y="3789283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8" name="Frihandsfigur: Form 67">
              <a:extLst>
                <a:ext uri="{FF2B5EF4-FFF2-40B4-BE49-F238E27FC236}">
                  <a16:creationId xmlns:a16="http://schemas.microsoft.com/office/drawing/2014/main" id="{8918C0D7-3438-4421-8661-C3FC562F435B}"/>
                </a:ext>
              </a:extLst>
            </p:cNvPr>
            <p:cNvSpPr/>
            <p:nvPr/>
          </p:nvSpPr>
          <p:spPr>
            <a:xfrm>
              <a:off x="7982188" y="4059793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9" name="Frihandsfigur: Form 68">
              <a:extLst>
                <a:ext uri="{FF2B5EF4-FFF2-40B4-BE49-F238E27FC236}">
                  <a16:creationId xmlns:a16="http://schemas.microsoft.com/office/drawing/2014/main" id="{676B9B2A-05B7-40E7-B197-A989D012E7E4}"/>
                </a:ext>
              </a:extLst>
            </p:cNvPr>
            <p:cNvSpPr/>
            <p:nvPr/>
          </p:nvSpPr>
          <p:spPr>
            <a:xfrm>
              <a:off x="7982188" y="4329350"/>
              <a:ext cx="9525" cy="85725"/>
            </a:xfrm>
            <a:custGeom>
              <a:avLst/>
              <a:gdLst>
                <a:gd name="connsiteX0" fmla="*/ 3572 w 0"/>
                <a:gd name="connsiteY0" fmla="*/ 3572 h 85725"/>
                <a:gd name="connsiteX1" fmla="*/ 3572 w 0"/>
                <a:gd name="connsiteY1" fmla="*/ 845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5725">
                  <a:moveTo>
                    <a:pt x="3572" y="3572"/>
                  </a:moveTo>
                  <a:lnTo>
                    <a:pt x="3572" y="84534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9FB85850-140C-4E7E-92F4-FE120ACCDA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508159" y="203703"/>
            <a:ext cx="418908" cy="3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754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1838" y="1016000"/>
            <a:ext cx="7731938" cy="10393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8" y="2420938"/>
            <a:ext cx="5370312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grpSp>
        <p:nvGrpSpPr>
          <p:cNvPr id="28" name="Bild 12">
            <a:extLst>
              <a:ext uri="{FF2B5EF4-FFF2-40B4-BE49-F238E27FC236}">
                <a16:creationId xmlns:a16="http://schemas.microsoft.com/office/drawing/2014/main" id="{252D8DF5-3DB0-4A9E-AA5D-5F3F696E0B41}"/>
              </a:ext>
            </a:extLst>
          </p:cNvPr>
          <p:cNvGrpSpPr/>
          <p:nvPr userDrawn="1"/>
        </p:nvGrpSpPr>
        <p:grpSpPr>
          <a:xfrm rot="11721435">
            <a:off x="6865145" y="1080939"/>
            <a:ext cx="7162970" cy="7076968"/>
            <a:chOff x="8149828" y="4715850"/>
            <a:chExt cx="2028825" cy="2028825"/>
          </a:xfrm>
        </p:grpSpPr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EE9567F3-B293-4278-84F7-B0AF41D20575}"/>
                </a:ext>
              </a:extLst>
            </p:cNvPr>
            <p:cNvSpPr/>
            <p:nvPr/>
          </p:nvSpPr>
          <p:spPr>
            <a:xfrm>
              <a:off x="8149828" y="4715850"/>
              <a:ext cx="2028825" cy="2028825"/>
            </a:xfrm>
            <a:custGeom>
              <a:avLst/>
              <a:gdLst>
                <a:gd name="connsiteX0" fmla="*/ 2028587 w 2028825"/>
                <a:gd name="connsiteY0" fmla="*/ 3572 h 2028825"/>
                <a:gd name="connsiteX1" fmla="*/ 3572 w 2028825"/>
                <a:gd name="connsiteY1" fmla="*/ 2028587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8825" h="2028825">
                  <a:moveTo>
                    <a:pt x="2028587" y="3572"/>
                  </a:moveTo>
                  <a:cubicBezTo>
                    <a:pt x="2028587" y="1121807"/>
                    <a:pt x="1121807" y="2028587"/>
                    <a:pt x="3572" y="2028587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8BC8637F-FFE7-40C6-95AA-6FD73CA05870}"/>
                </a:ext>
              </a:extLst>
            </p:cNvPr>
            <p:cNvSpPr/>
            <p:nvPr/>
          </p:nvSpPr>
          <p:spPr>
            <a:xfrm>
              <a:off x="8149828" y="4715850"/>
              <a:ext cx="1762125" cy="1762125"/>
            </a:xfrm>
            <a:custGeom>
              <a:avLst/>
              <a:gdLst>
                <a:gd name="connsiteX0" fmla="*/ 1759029 w 1762125"/>
                <a:gd name="connsiteY0" fmla="*/ 3572 h 1762125"/>
                <a:gd name="connsiteX1" fmla="*/ 3572 w 1762125"/>
                <a:gd name="connsiteY1" fmla="*/ 1759029 h 176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62125" h="1762125">
                  <a:moveTo>
                    <a:pt x="1759029" y="3572"/>
                  </a:moveTo>
                  <a:cubicBezTo>
                    <a:pt x="1759029" y="973217"/>
                    <a:pt x="973217" y="1759029"/>
                    <a:pt x="3572" y="1759029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2E73A415-9D93-4F1D-9598-7089E6728A98}"/>
                </a:ext>
              </a:extLst>
            </p:cNvPr>
            <p:cNvSpPr/>
            <p:nvPr/>
          </p:nvSpPr>
          <p:spPr>
            <a:xfrm>
              <a:off x="8149828" y="4715850"/>
              <a:ext cx="1485900" cy="1485900"/>
            </a:xfrm>
            <a:custGeom>
              <a:avLst/>
              <a:gdLst>
                <a:gd name="connsiteX0" fmla="*/ 1488519 w 1485900"/>
                <a:gd name="connsiteY0" fmla="*/ 3572 h 1485900"/>
                <a:gd name="connsiteX1" fmla="*/ 3572 w 1485900"/>
                <a:gd name="connsiteY1" fmla="*/ 1488519 h 148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5900" h="1485900">
                  <a:moveTo>
                    <a:pt x="1488519" y="3572"/>
                  </a:moveTo>
                  <a:cubicBezTo>
                    <a:pt x="1488519" y="823674"/>
                    <a:pt x="823674" y="1488519"/>
                    <a:pt x="3572" y="1488519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07B6DC64-939C-4420-A865-F2912D2EC8CF}"/>
                </a:ext>
              </a:extLst>
            </p:cNvPr>
            <p:cNvSpPr/>
            <p:nvPr/>
          </p:nvSpPr>
          <p:spPr>
            <a:xfrm>
              <a:off x="8149828" y="4715850"/>
              <a:ext cx="1219200" cy="1219200"/>
            </a:xfrm>
            <a:custGeom>
              <a:avLst/>
              <a:gdLst>
                <a:gd name="connsiteX0" fmla="*/ 1218962 w 1219200"/>
                <a:gd name="connsiteY0" fmla="*/ 3572 h 1219200"/>
                <a:gd name="connsiteX1" fmla="*/ 3572 w 1219200"/>
                <a:gd name="connsiteY1" fmla="*/ 121896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9200" h="1219200">
                  <a:moveTo>
                    <a:pt x="1218962" y="3572"/>
                  </a:moveTo>
                  <a:cubicBezTo>
                    <a:pt x="1218962" y="674132"/>
                    <a:pt x="675084" y="1218962"/>
                    <a:pt x="3572" y="1218962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F51F4248-BB39-42F0-ADB6-CFD52B719617}"/>
                </a:ext>
              </a:extLst>
            </p:cNvPr>
            <p:cNvSpPr/>
            <p:nvPr/>
          </p:nvSpPr>
          <p:spPr>
            <a:xfrm>
              <a:off x="8149828" y="4715850"/>
              <a:ext cx="942975" cy="942975"/>
            </a:xfrm>
            <a:custGeom>
              <a:avLst/>
              <a:gdLst>
                <a:gd name="connsiteX0" fmla="*/ 948452 w 942975"/>
                <a:gd name="connsiteY0" fmla="*/ 3572 h 942975"/>
                <a:gd name="connsiteX1" fmla="*/ 3572 w 942975"/>
                <a:gd name="connsiteY1" fmla="*/ 948452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42975" h="942975">
                  <a:moveTo>
                    <a:pt x="948452" y="3572"/>
                  </a:moveTo>
                  <a:cubicBezTo>
                    <a:pt x="948452" y="525542"/>
                    <a:pt x="525542" y="948452"/>
                    <a:pt x="3572" y="948452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EB08580F-32E1-4C20-9382-2DB27B249ACA}"/>
                </a:ext>
              </a:extLst>
            </p:cNvPr>
            <p:cNvSpPr/>
            <p:nvPr/>
          </p:nvSpPr>
          <p:spPr>
            <a:xfrm>
              <a:off x="8149828" y="4715850"/>
              <a:ext cx="676275" cy="676275"/>
            </a:xfrm>
            <a:custGeom>
              <a:avLst/>
              <a:gdLst>
                <a:gd name="connsiteX0" fmla="*/ 678894 w 676275"/>
                <a:gd name="connsiteY0" fmla="*/ 3572 h 676275"/>
                <a:gd name="connsiteX1" fmla="*/ 3572 w 676275"/>
                <a:gd name="connsiteY1" fmla="*/ 678894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76275" h="676275">
                  <a:moveTo>
                    <a:pt x="678894" y="3572"/>
                  </a:moveTo>
                  <a:cubicBezTo>
                    <a:pt x="678894" y="375999"/>
                    <a:pt x="376952" y="678894"/>
                    <a:pt x="3572" y="678894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48BB14A5-EFD8-4FC4-87B9-8557D967CE2C}"/>
                </a:ext>
              </a:extLst>
            </p:cNvPr>
            <p:cNvSpPr/>
            <p:nvPr/>
          </p:nvSpPr>
          <p:spPr>
            <a:xfrm>
              <a:off x="8149828" y="4715850"/>
              <a:ext cx="409575" cy="409575"/>
            </a:xfrm>
            <a:custGeom>
              <a:avLst/>
              <a:gdLst>
                <a:gd name="connsiteX0" fmla="*/ 408384 w 409575"/>
                <a:gd name="connsiteY0" fmla="*/ 3572 h 409575"/>
                <a:gd name="connsiteX1" fmla="*/ 3572 w 409575"/>
                <a:gd name="connsiteY1" fmla="*/ 408384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409575">
                  <a:moveTo>
                    <a:pt x="408384" y="3572"/>
                  </a:moveTo>
                  <a:cubicBezTo>
                    <a:pt x="408384" y="227409"/>
                    <a:pt x="227409" y="408384"/>
                    <a:pt x="3572" y="408384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9456341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1838" y="1016000"/>
            <a:ext cx="5188245" cy="10382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420938"/>
            <a:ext cx="5184776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387" y="1016001"/>
            <a:ext cx="5689601" cy="5329238"/>
          </a:xfrm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859407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75388" y="1010416"/>
            <a:ext cx="5188245" cy="105015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88" y="2420938"/>
            <a:ext cx="5689600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5908" y="1010417"/>
            <a:ext cx="5170705" cy="5334822"/>
          </a:xfrm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695947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0243" y="1029494"/>
            <a:ext cx="7627219" cy="103108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9" y="2420938"/>
            <a:ext cx="3690958" cy="39094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6504" y="2420938"/>
            <a:ext cx="3690958" cy="39094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grpSp>
        <p:nvGrpSpPr>
          <p:cNvPr id="4" name="Bild 2">
            <a:extLst>
              <a:ext uri="{FF2B5EF4-FFF2-40B4-BE49-F238E27FC236}">
                <a16:creationId xmlns:a16="http://schemas.microsoft.com/office/drawing/2014/main" id="{B5B7B78E-801B-4906-8DD6-528326F931C7}"/>
              </a:ext>
            </a:extLst>
          </p:cNvPr>
          <p:cNvGrpSpPr/>
          <p:nvPr/>
        </p:nvGrpSpPr>
        <p:grpSpPr>
          <a:xfrm>
            <a:off x="8648700" y="-2324098"/>
            <a:ext cx="4178299" cy="8356598"/>
            <a:chOff x="5014912" y="1266825"/>
            <a:chExt cx="2162175" cy="4324350"/>
          </a:xfrm>
        </p:grpSpPr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84F6DAFE-A40C-4327-8B68-D998EC99B965}"/>
                </a:ext>
              </a:extLst>
            </p:cNvPr>
            <p:cNvSpPr/>
            <p:nvPr/>
          </p:nvSpPr>
          <p:spPr>
            <a:xfrm>
              <a:off x="5014198" y="4503658"/>
              <a:ext cx="2162175" cy="1085850"/>
            </a:xfrm>
            <a:custGeom>
              <a:avLst/>
              <a:gdLst>
                <a:gd name="connsiteX0" fmla="*/ 2162889 w 2162175"/>
                <a:gd name="connsiteY0" fmla="*/ 3572 h 1085850"/>
                <a:gd name="connsiteX1" fmla="*/ 1082754 w 2162175"/>
                <a:gd name="connsiteY1" fmla="*/ 1083707 h 1085850"/>
                <a:gd name="connsiteX2" fmla="*/ 3572 w 2162175"/>
                <a:gd name="connsiteY2" fmla="*/ 3572 h 1085850"/>
                <a:gd name="connsiteX3" fmla="*/ 2162889 w 2162175"/>
                <a:gd name="connsiteY3" fmla="*/ 3572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2175" h="1085850">
                  <a:moveTo>
                    <a:pt x="2162889" y="3572"/>
                  </a:moveTo>
                  <a:cubicBezTo>
                    <a:pt x="2162889" y="599837"/>
                    <a:pt x="1679019" y="1083707"/>
                    <a:pt x="1082754" y="1083707"/>
                  </a:cubicBezTo>
                  <a:cubicBezTo>
                    <a:pt x="486489" y="1083707"/>
                    <a:pt x="3572" y="599837"/>
                    <a:pt x="3572" y="3572"/>
                  </a:cubicBezTo>
                  <a:lnTo>
                    <a:pt x="2162889" y="3572"/>
                  </a:ln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C0697574-ED35-47E9-8C32-04DD60F42F25}"/>
                </a:ext>
              </a:extLst>
            </p:cNvPr>
            <p:cNvSpPr/>
            <p:nvPr/>
          </p:nvSpPr>
          <p:spPr>
            <a:xfrm>
              <a:off x="5014198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B0692184-58AE-445D-8762-8E1006C07B77}"/>
                </a:ext>
              </a:extLst>
            </p:cNvPr>
            <p:cNvSpPr/>
            <p:nvPr/>
          </p:nvSpPr>
          <p:spPr>
            <a:xfrm>
              <a:off x="7173515" y="1263253"/>
              <a:ext cx="9525" cy="3238500"/>
            </a:xfrm>
            <a:custGeom>
              <a:avLst/>
              <a:gdLst>
                <a:gd name="connsiteX0" fmla="*/ 3572 w 0"/>
                <a:gd name="connsiteY0" fmla="*/ 3243977 h 3238500"/>
                <a:gd name="connsiteX1" fmla="*/ 3572 w 0"/>
                <a:gd name="connsiteY1" fmla="*/ 3572 h 32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38500">
                  <a:moveTo>
                    <a:pt x="3572" y="3243977"/>
                  </a:moveTo>
                  <a:lnTo>
                    <a:pt x="3572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603C74B2-0BD3-47EA-85AE-05589E8FA9C5}"/>
                </a:ext>
              </a:extLst>
            </p:cNvPr>
            <p:cNvSpPr/>
            <p:nvPr/>
          </p:nvSpPr>
          <p:spPr>
            <a:xfrm>
              <a:off x="5014198" y="4465558"/>
              <a:ext cx="9525" cy="38100"/>
            </a:xfrm>
            <a:custGeom>
              <a:avLst/>
              <a:gdLst>
                <a:gd name="connsiteX0" fmla="*/ 3572 w 0"/>
                <a:gd name="connsiteY0" fmla="*/ 41672 h 38100"/>
                <a:gd name="connsiteX1" fmla="*/ 4524 w 0"/>
                <a:gd name="connsiteY1" fmla="*/ 35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41672"/>
                  </a:moveTo>
                  <a:cubicBezTo>
                    <a:pt x="3572" y="29289"/>
                    <a:pt x="3572" y="15954"/>
                    <a:pt x="4524" y="35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1A8027DA-9ECF-4144-B54A-D1736E9DF891}"/>
                </a:ext>
              </a:extLst>
            </p:cNvPr>
            <p:cNvSpPr/>
            <p:nvPr/>
          </p:nvSpPr>
          <p:spPr>
            <a:xfrm>
              <a:off x="5019913" y="3423523"/>
              <a:ext cx="2152650" cy="1009650"/>
            </a:xfrm>
            <a:custGeom>
              <a:avLst/>
              <a:gdLst>
                <a:gd name="connsiteX0" fmla="*/ 3572 w 2152650"/>
                <a:gd name="connsiteY0" fmla="*/ 968454 h 1009650"/>
                <a:gd name="connsiteX1" fmla="*/ 1077039 w 2152650"/>
                <a:gd name="connsiteY1" fmla="*/ 3572 h 1009650"/>
                <a:gd name="connsiteX2" fmla="*/ 2154317 w 2152650"/>
                <a:gd name="connsiteY2" fmla="*/ 1006554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2650" h="1009650">
                  <a:moveTo>
                    <a:pt x="3572" y="968454"/>
                  </a:moveTo>
                  <a:cubicBezTo>
                    <a:pt x="60722" y="426482"/>
                    <a:pt x="519827" y="3572"/>
                    <a:pt x="1077039" y="3572"/>
                  </a:cubicBezTo>
                  <a:cubicBezTo>
                    <a:pt x="1647587" y="3572"/>
                    <a:pt x="2115265" y="446484"/>
                    <a:pt x="2154317" y="1006554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custDash>
                <a:ds d="607373" sp="607373"/>
              </a:custDash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476C6D31-E6B4-447C-89A4-73B072D55916}"/>
                </a:ext>
              </a:extLst>
            </p:cNvPr>
            <p:cNvSpPr/>
            <p:nvPr/>
          </p:nvSpPr>
          <p:spPr>
            <a:xfrm>
              <a:off x="7173515" y="4465558"/>
              <a:ext cx="9525" cy="38100"/>
            </a:xfrm>
            <a:custGeom>
              <a:avLst/>
              <a:gdLst>
                <a:gd name="connsiteX0" fmla="*/ 3572 w 0"/>
                <a:gd name="connsiteY0" fmla="*/ 3572 h 38100"/>
                <a:gd name="connsiteX1" fmla="*/ 4524 w 0"/>
                <a:gd name="connsiteY1" fmla="*/ 4167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100">
                  <a:moveTo>
                    <a:pt x="3572" y="3572"/>
                  </a:moveTo>
                  <a:cubicBezTo>
                    <a:pt x="3572" y="15954"/>
                    <a:pt x="4524" y="29289"/>
                    <a:pt x="4524" y="4167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4029037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69" y="1029494"/>
            <a:ext cx="7756345" cy="103108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69" y="2420938"/>
            <a:ext cx="3786481" cy="392429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97514" y="2420938"/>
            <a:ext cx="3787200" cy="39243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B257B74F-6CE8-4E29-ABEF-A65364B7B2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67378" y="2420938"/>
            <a:ext cx="3297610" cy="3924300"/>
          </a:xfrm>
        </p:spPr>
        <p:txBody>
          <a:bodyPr anchor="ctr" anchorCtr="0"/>
          <a:lstStyle>
            <a:lvl1pPr marL="0" indent="0">
              <a:buNone/>
              <a:defRPr sz="1400"/>
            </a:lvl1pPr>
          </a:lstStyle>
          <a:p>
            <a:r>
              <a:rPr lang="sv-SE"/>
              <a:t>   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2927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 med 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68" y="1029494"/>
            <a:ext cx="10623845" cy="67071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8FE90F-52DE-4037-82E7-B526C6A597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2044" y="2060575"/>
            <a:ext cx="3600000" cy="3524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68" y="2628901"/>
            <a:ext cx="3600000" cy="37131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0F11A86A-2F4B-4E92-A65E-1EC522D728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3873" y="2060575"/>
            <a:ext cx="3600000" cy="352425"/>
          </a:xfrm>
        </p:spPr>
        <p:txBody>
          <a:bodyPr/>
          <a:lstStyle>
            <a:lvl1pPr marL="0" indent="0">
              <a:buNone/>
              <a:defRPr b="1" i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62284F5D-7522-4D14-8E05-57FE2468AD9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43874" y="2632076"/>
            <a:ext cx="3600000" cy="37099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CABEECD5-8023-46AF-BF9A-FD354B7356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59380" y="2057400"/>
            <a:ext cx="3600000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1CB14B13-610E-4C28-A01E-34BE1B0B4B3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359380" y="2632076"/>
            <a:ext cx="3600000" cy="37099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0088901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lera sm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70" y="1029496"/>
            <a:ext cx="5188245" cy="103107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70" y="2420938"/>
            <a:ext cx="5367630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388" y="650874"/>
            <a:ext cx="3554412" cy="2772000"/>
          </a:xfr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7" name="Platshållare för bild 5">
            <a:extLst>
              <a:ext uri="{FF2B5EF4-FFF2-40B4-BE49-F238E27FC236}">
                <a16:creationId xmlns:a16="http://schemas.microsoft.com/office/drawing/2014/main" id="{275367A0-2F75-4267-B5AE-201A9081C8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5388" y="3573238"/>
            <a:ext cx="3554412" cy="2772000"/>
          </a:xfrm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bild 5">
            <a:extLst>
              <a:ext uri="{FF2B5EF4-FFF2-40B4-BE49-F238E27FC236}">
                <a16:creationId xmlns:a16="http://schemas.microsoft.com/office/drawing/2014/main" id="{5EABC1A9-618E-4119-9BFF-6E56E7F3F6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001048" y="650875"/>
            <a:ext cx="1962352" cy="1798105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5">
            <a:extLst>
              <a:ext uri="{FF2B5EF4-FFF2-40B4-BE49-F238E27FC236}">
                <a16:creationId xmlns:a16="http://schemas.microsoft.com/office/drawing/2014/main" id="{F86A67E5-D0AD-4237-A491-19C517E8AC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01049" y="2598056"/>
            <a:ext cx="1962351" cy="1800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5">
            <a:extLst>
              <a:ext uri="{FF2B5EF4-FFF2-40B4-BE49-F238E27FC236}">
                <a16:creationId xmlns:a16="http://schemas.microsoft.com/office/drawing/2014/main" id="{9E67A942-8F3A-4502-B038-7D27C2D12B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01048" y="4547132"/>
            <a:ext cx="1962351" cy="1798106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436571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EB2D4CA-9F7C-4BBD-9098-F254821705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524" y="0"/>
            <a:ext cx="12192000" cy="6858000"/>
          </a:xfrm>
        </p:spPr>
        <p:txBody>
          <a:bodyPr tIns="295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FCEBF7-9AF5-4409-ACDC-911587DB82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2025649" y="3513517"/>
            <a:ext cx="14208125" cy="443819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5" name="Platshållare för text 7">
            <a:extLst>
              <a:ext uri="{FF2B5EF4-FFF2-40B4-BE49-F238E27FC236}">
                <a16:creationId xmlns:a16="http://schemas.microsoft.com/office/drawing/2014/main" id="{3AB07920-F837-4E95-9460-172C3431B5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45889" y="166973"/>
            <a:ext cx="433387" cy="414338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7760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Bild 1">
            <a:extLst>
              <a:ext uri="{FF2B5EF4-FFF2-40B4-BE49-F238E27FC236}">
                <a16:creationId xmlns:a16="http://schemas.microsoft.com/office/drawing/2014/main" id="{9E1B81BA-B543-4DA0-8B84-B38FE6C84283}"/>
              </a:ext>
            </a:extLst>
          </p:cNvPr>
          <p:cNvGrpSpPr/>
          <p:nvPr userDrawn="1"/>
        </p:nvGrpSpPr>
        <p:grpSpPr>
          <a:xfrm>
            <a:off x="-479437" y="1371600"/>
            <a:ext cx="14494336" cy="4470400"/>
            <a:chOff x="2590800" y="2347912"/>
            <a:chExt cx="7010400" cy="2162175"/>
          </a:xfrm>
        </p:grpSpPr>
        <p:sp>
          <p:nvSpPr>
            <p:cNvPr id="4" name="Frihandsfigur: Form 3">
              <a:extLst>
                <a:ext uri="{FF2B5EF4-FFF2-40B4-BE49-F238E27FC236}">
                  <a16:creationId xmlns:a16="http://schemas.microsoft.com/office/drawing/2014/main" id="{0C5DCC36-516D-43DE-BDDF-B0B640C92A27}"/>
                </a:ext>
              </a:extLst>
            </p:cNvPr>
            <p:cNvSpPr/>
            <p:nvPr/>
          </p:nvSpPr>
          <p:spPr>
            <a:xfrm>
              <a:off x="7679293" y="3425428"/>
              <a:ext cx="1924050" cy="9525"/>
            </a:xfrm>
            <a:custGeom>
              <a:avLst/>
              <a:gdLst>
                <a:gd name="connsiteX0" fmla="*/ 3572 w 1924050"/>
                <a:gd name="connsiteY0" fmla="*/ 4524 h 0"/>
                <a:gd name="connsiteX1" fmla="*/ 1921907 w 1924050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4050">
                  <a:moveTo>
                    <a:pt x="3572" y="4524"/>
                  </a:moveTo>
                  <a:lnTo>
                    <a:pt x="1921907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60B7B1C2-53A5-4C78-8779-05CFD9798B01}"/>
                </a:ext>
              </a:extLst>
            </p:cNvPr>
            <p:cNvSpPr/>
            <p:nvPr/>
          </p:nvSpPr>
          <p:spPr>
            <a:xfrm>
              <a:off x="2587228" y="3426380"/>
              <a:ext cx="4495800" cy="9525"/>
            </a:xfrm>
            <a:custGeom>
              <a:avLst/>
              <a:gdLst>
                <a:gd name="connsiteX0" fmla="*/ 3572 w 4495800"/>
                <a:gd name="connsiteY0" fmla="*/ 3572 h 0"/>
                <a:gd name="connsiteX1" fmla="*/ 4501277 w 4495800"/>
                <a:gd name="connsiteY1" fmla="*/ 3572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95800">
                  <a:moveTo>
                    <a:pt x="3572" y="3572"/>
                  </a:moveTo>
                  <a:lnTo>
                    <a:pt x="4501277" y="3572"/>
                  </a:lnTo>
                </a:path>
              </a:pathLst>
            </a:custGeom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B3AC9744-D640-4B8C-9B79-C9C2A893ACE7}"/>
                </a:ext>
              </a:extLst>
            </p:cNvPr>
            <p:cNvSpPr/>
            <p:nvPr/>
          </p:nvSpPr>
          <p:spPr>
            <a:xfrm>
              <a:off x="6301978" y="2346245"/>
              <a:ext cx="2162175" cy="2162175"/>
            </a:xfrm>
            <a:custGeom>
              <a:avLst/>
              <a:gdLst>
                <a:gd name="connsiteX0" fmla="*/ 2163842 w 2162175"/>
                <a:gd name="connsiteY0" fmla="*/ 1083707 h 2162175"/>
                <a:gd name="connsiteX1" fmla="*/ 1083707 w 2162175"/>
                <a:gd name="connsiteY1" fmla="*/ 2163842 h 2162175"/>
                <a:gd name="connsiteX2" fmla="*/ 3572 w 2162175"/>
                <a:gd name="connsiteY2" fmla="*/ 1083707 h 2162175"/>
                <a:gd name="connsiteX3" fmla="*/ 1083707 w 2162175"/>
                <a:gd name="connsiteY3" fmla="*/ 3572 h 2162175"/>
                <a:gd name="connsiteX4" fmla="*/ 2163842 w 2162175"/>
                <a:gd name="connsiteY4" fmla="*/ 1083707 h 21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2175" h="2162175">
                  <a:moveTo>
                    <a:pt x="2163842" y="1083707"/>
                  </a:moveTo>
                  <a:cubicBezTo>
                    <a:pt x="2163842" y="1680249"/>
                    <a:pt x="1680249" y="2163842"/>
                    <a:pt x="1083707" y="2163842"/>
                  </a:cubicBezTo>
                  <a:cubicBezTo>
                    <a:pt x="487165" y="2163842"/>
                    <a:pt x="3572" y="1680249"/>
                    <a:pt x="3572" y="1083707"/>
                  </a:cubicBezTo>
                  <a:cubicBezTo>
                    <a:pt x="3572" y="487165"/>
                    <a:pt x="487165" y="3572"/>
                    <a:pt x="1083707" y="3572"/>
                  </a:cubicBezTo>
                  <a:cubicBezTo>
                    <a:pt x="1680249" y="3572"/>
                    <a:pt x="2163842" y="487165"/>
                    <a:pt x="2163842" y="1083707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C274688F-2FFF-41F0-A446-0C330C50AA65}"/>
                </a:ext>
              </a:extLst>
            </p:cNvPr>
            <p:cNvSpPr/>
            <p:nvPr/>
          </p:nvSpPr>
          <p:spPr>
            <a:xfrm>
              <a:off x="7084933" y="3129200"/>
              <a:ext cx="600075" cy="600075"/>
            </a:xfrm>
            <a:custGeom>
              <a:avLst/>
              <a:gdLst>
                <a:gd name="connsiteX0" fmla="*/ 597932 w 600075"/>
                <a:gd name="connsiteY0" fmla="*/ 300752 h 600075"/>
                <a:gd name="connsiteX1" fmla="*/ 300752 w 600075"/>
                <a:gd name="connsiteY1" fmla="*/ 597932 h 600075"/>
                <a:gd name="connsiteX2" fmla="*/ 3571 w 600075"/>
                <a:gd name="connsiteY2" fmla="*/ 300752 h 600075"/>
                <a:gd name="connsiteX3" fmla="*/ 300752 w 600075"/>
                <a:gd name="connsiteY3" fmla="*/ 3572 h 600075"/>
                <a:gd name="connsiteX4" fmla="*/ 597932 w 600075"/>
                <a:gd name="connsiteY4" fmla="*/ 300752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0075" h="600075">
                  <a:moveTo>
                    <a:pt x="597932" y="300752"/>
                  </a:moveTo>
                  <a:cubicBezTo>
                    <a:pt x="597932" y="464880"/>
                    <a:pt x="464880" y="597932"/>
                    <a:pt x="300752" y="597932"/>
                  </a:cubicBezTo>
                  <a:cubicBezTo>
                    <a:pt x="136623" y="597932"/>
                    <a:pt x="3571" y="464880"/>
                    <a:pt x="3571" y="300752"/>
                  </a:cubicBezTo>
                  <a:cubicBezTo>
                    <a:pt x="3571" y="136624"/>
                    <a:pt x="136623" y="3572"/>
                    <a:pt x="300752" y="3572"/>
                  </a:cubicBezTo>
                  <a:cubicBezTo>
                    <a:pt x="464879" y="3572"/>
                    <a:pt x="597932" y="136624"/>
                    <a:pt x="597932" y="300752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F3835143-A935-4BFD-9093-146FFDBB5046}"/>
                </a:ext>
              </a:extLst>
            </p:cNvPr>
            <p:cNvSpPr/>
            <p:nvPr/>
          </p:nvSpPr>
          <p:spPr>
            <a:xfrm>
              <a:off x="7287816" y="3332083"/>
              <a:ext cx="190500" cy="190500"/>
            </a:xfrm>
            <a:custGeom>
              <a:avLst/>
              <a:gdLst>
                <a:gd name="connsiteX0" fmla="*/ 192167 w 190500"/>
                <a:gd name="connsiteY0" fmla="*/ 97869 h 190500"/>
                <a:gd name="connsiteX1" fmla="*/ 97869 w 190500"/>
                <a:gd name="connsiteY1" fmla="*/ 192167 h 190500"/>
                <a:gd name="connsiteX2" fmla="*/ 3572 w 190500"/>
                <a:gd name="connsiteY2" fmla="*/ 97869 h 190500"/>
                <a:gd name="connsiteX3" fmla="*/ 97869 w 190500"/>
                <a:gd name="connsiteY3" fmla="*/ 3572 h 190500"/>
                <a:gd name="connsiteX4" fmla="*/ 192167 w 190500"/>
                <a:gd name="connsiteY4" fmla="*/ 97869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90500">
                  <a:moveTo>
                    <a:pt x="192167" y="97869"/>
                  </a:moveTo>
                  <a:cubicBezTo>
                    <a:pt x="192167" y="149948"/>
                    <a:pt x="149948" y="192167"/>
                    <a:pt x="97869" y="192167"/>
                  </a:cubicBezTo>
                  <a:cubicBezTo>
                    <a:pt x="45790" y="192167"/>
                    <a:pt x="3572" y="149948"/>
                    <a:pt x="3572" y="97869"/>
                  </a:cubicBezTo>
                  <a:cubicBezTo>
                    <a:pt x="3572" y="45790"/>
                    <a:pt x="45790" y="3572"/>
                    <a:pt x="97869" y="3572"/>
                  </a:cubicBezTo>
                  <a:cubicBezTo>
                    <a:pt x="149948" y="3572"/>
                    <a:pt x="192167" y="45790"/>
                    <a:pt x="192167" y="97869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91760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_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16CC9451-95C5-4FF9-B559-61466DAE5A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6797" r="13817" b="37702"/>
          <a:stretch/>
        </p:blipFill>
        <p:spPr>
          <a:xfrm>
            <a:off x="6654603" y="1"/>
            <a:ext cx="5537398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1838" y="1016000"/>
            <a:ext cx="7731938" cy="103937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8" y="2420938"/>
            <a:ext cx="5370312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1807760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78" name="Shape 478"/>
          <p:cNvSpPr>
            <a:spLocks noGrp="1"/>
          </p:cNvSpPr>
          <p:nvPr>
            <p:ph type="sldNum" sz="quarter" idx="2"/>
          </p:nvPr>
        </p:nvSpPr>
        <p:spPr>
          <a:xfrm>
            <a:off x="11008968" y="6404295"/>
            <a:ext cx="344832" cy="2692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279504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1772817"/>
            <a:ext cx="106680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09600" y="3242841"/>
            <a:ext cx="106680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860550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1772816"/>
            <a:ext cx="109728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3146004"/>
            <a:ext cx="10972800" cy="26971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F01AA3C1-5B12-4474-8E76-DA38532A009F}" type="datetimeFigureOut">
              <a:rPr lang="sv-SE" altLang="sv-SE"/>
              <a:pPr/>
              <a:t>2025-03-28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3A08F0DE-06FD-47D0-94C4-96207565738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398812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1772817"/>
            <a:ext cx="5390389" cy="1143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772816"/>
            <a:ext cx="5384800" cy="44695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32087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1772817"/>
            <a:ext cx="5386917" cy="43533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1772817"/>
            <a:ext cx="5389033" cy="43533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83338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742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1762472"/>
            <a:ext cx="4526293" cy="865114"/>
          </a:xfrm>
        </p:spPr>
        <p:txBody>
          <a:bodyPr anchor="b">
            <a:noAutofit/>
          </a:bodyPr>
          <a:lstStyle>
            <a:lvl1pPr algn="l">
              <a:defRPr sz="28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423925" y="1762472"/>
            <a:ext cx="6260075" cy="461885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0" y="2852936"/>
            <a:ext cx="4526293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93018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 userDrawn="1"/>
        </p:nvSpPr>
        <p:spPr>
          <a:xfrm>
            <a:off x="609600" y="1762125"/>
            <a:ext cx="5293784" cy="86518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v-SE" sz="2800"/>
              <a:t>Klicka här för att ändra format</a:t>
            </a:r>
            <a:endParaRPr lang="sv-SE" sz="28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772816"/>
            <a:ext cx="5384800" cy="44695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text 3"/>
          <p:cNvSpPr>
            <a:spLocks noGrp="1"/>
          </p:cNvSpPr>
          <p:nvPr>
            <p:ph type="body" sz="half" idx="10"/>
          </p:nvPr>
        </p:nvSpPr>
        <p:spPr>
          <a:xfrm>
            <a:off x="609600" y="2852936"/>
            <a:ext cx="5294379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764504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1772817"/>
            <a:ext cx="106680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09600" y="3242841"/>
            <a:ext cx="106680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1742924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1772816"/>
            <a:ext cx="109728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3146004"/>
            <a:ext cx="10972800" cy="26971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F01AA3C1-5B12-4474-8E76-DA38532A009F}" type="datetimeFigureOut">
              <a:rPr lang="sv-SE" altLang="sv-SE"/>
              <a:pPr/>
              <a:t>2025-03-28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fld id="{3A08F0DE-06FD-47D0-94C4-96207565738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3769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1838" y="1016000"/>
            <a:ext cx="5188245" cy="103825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2420938"/>
            <a:ext cx="5184776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5387" y="1016001"/>
            <a:ext cx="5689601" cy="5329238"/>
          </a:xfrm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60426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1772817"/>
            <a:ext cx="5390389" cy="1143000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772816"/>
            <a:ext cx="5384800" cy="44695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540172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1772817"/>
            <a:ext cx="5386917" cy="43533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1772817"/>
            <a:ext cx="5389033" cy="43533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8516234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1879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1762472"/>
            <a:ext cx="4526293" cy="865114"/>
          </a:xfrm>
        </p:spPr>
        <p:txBody>
          <a:bodyPr anchor="b">
            <a:noAutofit/>
          </a:bodyPr>
          <a:lstStyle>
            <a:lvl1pPr algn="l">
              <a:defRPr sz="28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423925" y="1762472"/>
            <a:ext cx="6260075" cy="461885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0" y="2852936"/>
            <a:ext cx="4526293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937828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 userDrawn="1"/>
        </p:nvSpPr>
        <p:spPr>
          <a:xfrm>
            <a:off x="609600" y="1762125"/>
            <a:ext cx="5293784" cy="86518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v-SE" sz="2800"/>
              <a:t>Klicka här för att ändra format</a:t>
            </a:r>
            <a:endParaRPr lang="sv-SE" sz="28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772816"/>
            <a:ext cx="5384800" cy="44695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text 3"/>
          <p:cNvSpPr>
            <a:spLocks noGrp="1"/>
          </p:cNvSpPr>
          <p:nvPr>
            <p:ph type="body" sz="half" idx="10"/>
          </p:nvPr>
        </p:nvSpPr>
        <p:spPr>
          <a:xfrm>
            <a:off x="609600" y="2852936"/>
            <a:ext cx="5294379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8730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75388" y="1010416"/>
            <a:ext cx="5188245" cy="105015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5388" y="2420938"/>
            <a:ext cx="5689600" cy="39243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091C627-AF69-4108-A4C8-11AD5D1614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5908" y="1010417"/>
            <a:ext cx="5170705" cy="5334822"/>
          </a:xfrm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15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0243" y="1029494"/>
            <a:ext cx="7627219" cy="103108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89" y="2420938"/>
            <a:ext cx="3690958" cy="39094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6504" y="2420938"/>
            <a:ext cx="3690958" cy="390948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15" name="Bildobjekt 14" descr="En bild som visar bärbar dator&#10;&#10;Automatiskt genererad beskrivning">
            <a:extLst>
              <a:ext uri="{FF2B5EF4-FFF2-40B4-BE49-F238E27FC236}">
                <a16:creationId xmlns:a16="http://schemas.microsoft.com/office/drawing/2014/main" id="{06611780-361E-48B6-8AE2-3F98D460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993" r="72203" b="29143"/>
          <a:stretch/>
        </p:blipFill>
        <p:spPr>
          <a:xfrm>
            <a:off x="9550251" y="0"/>
            <a:ext cx="2641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6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69" y="1029494"/>
            <a:ext cx="7756345" cy="103108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69" y="2420938"/>
            <a:ext cx="3786481" cy="392429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97514" y="2420938"/>
            <a:ext cx="3787200" cy="39243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B257B74F-6CE8-4E29-ABEF-A65364B7B2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67378" y="2420938"/>
            <a:ext cx="3297610" cy="3924300"/>
          </a:xfrm>
        </p:spPr>
        <p:txBody>
          <a:bodyPr anchor="ctr" anchorCtr="0"/>
          <a:lstStyle>
            <a:lvl1pPr marL="0" indent="0">
              <a:buNone/>
              <a:defRPr sz="1400"/>
            </a:lvl1pPr>
          </a:lstStyle>
          <a:p>
            <a:r>
              <a:rPr lang="sv-SE" dirty="0"/>
              <a:t>   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25155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ehåll med 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8368" y="1029494"/>
            <a:ext cx="10623845" cy="67071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8FE90F-52DE-4037-82E7-B526C6A597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2044" y="2060575"/>
            <a:ext cx="3600000" cy="35242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368" y="2628901"/>
            <a:ext cx="3600000" cy="371316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0F11A86A-2F4B-4E92-A65E-1EC522D728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3873" y="2060575"/>
            <a:ext cx="3600000" cy="352425"/>
          </a:xfrm>
        </p:spPr>
        <p:txBody>
          <a:bodyPr/>
          <a:lstStyle>
            <a:lvl1pPr marL="0" indent="0">
              <a:buNone/>
              <a:defRPr b="1" i="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62284F5D-7522-4D14-8E05-57FE2468AD9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43874" y="2632076"/>
            <a:ext cx="3600000" cy="37099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CABEECD5-8023-46AF-BF9A-FD354B7356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59380" y="2057400"/>
            <a:ext cx="3600000" cy="3556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1CB14B13-610E-4C28-A01E-34BE1B0B4B3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359380" y="2632076"/>
            <a:ext cx="3600000" cy="37099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</p:spTree>
    <p:extLst>
      <p:ext uri="{BB962C8B-B14F-4D97-AF65-F5344CB8AC3E}">
        <p14:creationId xmlns:p14="http://schemas.microsoft.com/office/powerpoint/2010/main" val="4246418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9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7195" y="1015999"/>
            <a:ext cx="9663443" cy="10445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39603" y="2420938"/>
            <a:ext cx="10612609" cy="3924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 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92DE243-DEB4-D83B-ACFD-9612C20E57B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11626593" y="118476"/>
            <a:ext cx="458635" cy="43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6" r:id="rId3"/>
    <p:sldLayoutId id="2147483652" r:id="rId4"/>
    <p:sldLayoutId id="2147483659" r:id="rId5"/>
    <p:sldLayoutId id="2147483660" r:id="rId6"/>
    <p:sldLayoutId id="2147483669" r:id="rId7"/>
    <p:sldLayoutId id="2147483668" r:id="rId8"/>
    <p:sldLayoutId id="2147483667" r:id="rId9"/>
    <p:sldLayoutId id="2147483666" r:id="rId10"/>
    <p:sldLayoutId id="2147483671" r:id="rId11"/>
    <p:sldLayoutId id="2147483698" r:id="rId12"/>
    <p:sldLayoutId id="2147483699" r:id="rId13"/>
    <p:sldLayoutId id="2147483700" r:id="rId14"/>
    <p:sldLayoutId id="2147483701" r:id="rId15"/>
    <p:sldLayoutId id="2147483655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ꟷ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7" orient="horz" pos="1525" userDrawn="1">
          <p15:clr>
            <a:srgbClr val="F26B43"/>
          </p15:clr>
        </p15:guide>
        <p15:guide id="8" orient="horz" pos="1298" userDrawn="1">
          <p15:clr>
            <a:srgbClr val="F26B43"/>
          </p15:clr>
        </p15:guide>
        <p15:guide id="9" orient="horz" pos="640" userDrawn="1">
          <p15:clr>
            <a:srgbClr val="F26B43"/>
          </p15:clr>
        </p15:guide>
        <p15:guide id="10" orient="horz" pos="4247" userDrawn="1">
          <p15:clr>
            <a:srgbClr val="F26B43"/>
          </p15:clr>
        </p15:guide>
        <p15:guide id="11" pos="3727" userDrawn="1">
          <p15:clr>
            <a:srgbClr val="F26B43"/>
          </p15:clr>
        </p15:guide>
        <p15:guide id="12" pos="7537" userDrawn="1">
          <p15:clr>
            <a:srgbClr val="F26B43"/>
          </p15:clr>
        </p15:guide>
        <p15:guide id="13" pos="39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4E3F88B-9CBA-C16C-82D8-11410DE1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5DF3F6-5085-1E94-AFEF-460D05AF2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CEE34C-B35B-DF37-5581-8F99FA46C3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B94BD-23EF-4F5C-9BEE-B7C9D068D4AA}" type="datetimeFigureOut">
              <a:rPr lang="sv-SE" smtClean="0"/>
              <a:t>2025-03-28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6E7D32-2B46-D04B-5EC7-AFB436465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7D72030-B076-FF73-44FE-6529BE300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6441-B0B9-439B-90E9-25F24E3499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602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57195" y="1015999"/>
            <a:ext cx="9663443" cy="10445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39603" y="2420938"/>
            <a:ext cx="10612609" cy="3924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 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E4FF12C-F9DF-4D72-AE70-50C890BC6E3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11553499" y="169070"/>
            <a:ext cx="418909" cy="39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6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78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ꟷ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461">
          <p15:clr>
            <a:srgbClr val="F26B43"/>
          </p15:clr>
        </p15:guide>
        <p15:guide id="4" pos="7151">
          <p15:clr>
            <a:srgbClr val="F26B43"/>
          </p15:clr>
        </p15:guide>
        <p15:guide id="5" orient="horz" pos="3997">
          <p15:clr>
            <a:srgbClr val="F26B43"/>
          </p15:clr>
        </p15:guide>
        <p15:guide id="7" orient="horz" pos="1525">
          <p15:clr>
            <a:srgbClr val="F26B43"/>
          </p15:clr>
        </p15:guide>
        <p15:guide id="8" orient="horz" pos="1298">
          <p15:clr>
            <a:srgbClr val="F26B43"/>
          </p15:clr>
        </p15:guide>
        <p15:guide id="9" orient="horz" pos="640">
          <p15:clr>
            <a:srgbClr val="F26B43"/>
          </p15:clr>
        </p15:guide>
        <p15:guide id="10" orient="horz" pos="4247">
          <p15:clr>
            <a:srgbClr val="F26B43"/>
          </p15:clr>
        </p15:guide>
        <p15:guide id="11" pos="3727">
          <p15:clr>
            <a:srgbClr val="F26B43"/>
          </p15:clr>
        </p15:guide>
        <p15:guide id="12" pos="7537">
          <p15:clr>
            <a:srgbClr val="F26B43"/>
          </p15:clr>
        </p15:guide>
        <p15:guide id="13" pos="395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6" descr="head liggande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64776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20558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3429001"/>
            <a:ext cx="109728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2734733" y="528638"/>
            <a:ext cx="9442451" cy="457200"/>
          </a:xfrm>
          <a:prstGeom prst="rect">
            <a:avLst/>
          </a:prstGeom>
          <a:solidFill>
            <a:srgbClr val="1D4482"/>
          </a:solidFill>
          <a:ln>
            <a:solidFill>
              <a:srgbClr val="1D4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v-SE" altLang="sv-S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objekt 6" descr="head liggande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64776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09600" y="20558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8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09600" y="3429001"/>
            <a:ext cx="109728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2734733" y="528638"/>
            <a:ext cx="9442451" cy="457200"/>
          </a:xfrm>
          <a:prstGeom prst="rect">
            <a:avLst/>
          </a:prstGeom>
          <a:solidFill>
            <a:srgbClr val="1D4482"/>
          </a:solidFill>
          <a:ln>
            <a:solidFill>
              <a:srgbClr val="1D4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sv-SE" altLang="sv-S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71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.intersport.se/sunnana-s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ubrik 1"/>
          <p:cNvSpPr>
            <a:spLocks noGrp="1"/>
          </p:cNvSpPr>
          <p:nvPr>
            <p:ph type="ctrTitle"/>
          </p:nvPr>
        </p:nvSpPr>
        <p:spPr>
          <a:xfrm>
            <a:off x="1703512" y="1782709"/>
            <a:ext cx="8001000" cy="1224136"/>
          </a:xfrm>
        </p:spPr>
        <p:txBody>
          <a:bodyPr>
            <a:normAutofit/>
          </a:bodyPr>
          <a:lstStyle/>
          <a:p>
            <a:pPr eaLnBrk="1" hangingPunct="1"/>
            <a:endParaRPr lang="sv-SE" altLang="sv-SE" sz="3200" b="1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0B55555-478E-D816-3FEA-FF8037266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512" y="2546797"/>
            <a:ext cx="6912768" cy="24036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FF76FFE-5C20-95AE-4F0D-F5F5E3E4BE02}"/>
              </a:ext>
            </a:extLst>
          </p:cNvPr>
          <p:cNvSpPr/>
          <p:nvPr/>
        </p:nvSpPr>
        <p:spPr>
          <a:xfrm>
            <a:off x="0" y="1782709"/>
            <a:ext cx="12192000" cy="5174055"/>
          </a:xfrm>
          <a:prstGeom prst="rect">
            <a:avLst/>
          </a:prstGeom>
          <a:solidFill>
            <a:srgbClr val="1D44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BCF9921-38B7-AEFC-14CE-11458900705D}"/>
              </a:ext>
            </a:extLst>
          </p:cNvPr>
          <p:cNvSpPr txBox="1"/>
          <p:nvPr/>
        </p:nvSpPr>
        <p:spPr>
          <a:xfrm>
            <a:off x="3211286" y="3559975"/>
            <a:ext cx="6667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>
                <a:solidFill>
                  <a:schemeClr val="bg1"/>
                </a:solidFill>
                <a:latin typeface="Arial Black" panose="020B0A04020102020204" pitchFamily="34" charset="0"/>
              </a:rPr>
              <a:t>Föräldramöte P2017</a:t>
            </a:r>
          </a:p>
        </p:txBody>
      </p:sp>
    </p:spTree>
    <p:extLst>
      <p:ext uri="{BB962C8B-B14F-4D97-AF65-F5344CB8AC3E}">
        <p14:creationId xmlns:p14="http://schemas.microsoft.com/office/powerpoint/2010/main" val="1259992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4E000-3123-3824-EF02-1D977F574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EE8574B2-ED6E-1A73-CF81-8D2E7CC64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802821"/>
              </p:ext>
            </p:extLst>
          </p:nvPr>
        </p:nvGraphicFramePr>
        <p:xfrm>
          <a:off x="410029" y="1851780"/>
          <a:ext cx="10976428" cy="4396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107">
                  <a:extLst>
                    <a:ext uri="{9D8B030D-6E8A-4147-A177-3AD203B41FA5}">
                      <a16:colId xmlns:a16="http://schemas.microsoft.com/office/drawing/2014/main" val="631549026"/>
                    </a:ext>
                  </a:extLst>
                </a:gridCol>
                <a:gridCol w="2744107">
                  <a:extLst>
                    <a:ext uri="{9D8B030D-6E8A-4147-A177-3AD203B41FA5}">
                      <a16:colId xmlns:a16="http://schemas.microsoft.com/office/drawing/2014/main" val="434922737"/>
                    </a:ext>
                  </a:extLst>
                </a:gridCol>
                <a:gridCol w="2744107">
                  <a:extLst>
                    <a:ext uri="{9D8B030D-6E8A-4147-A177-3AD203B41FA5}">
                      <a16:colId xmlns:a16="http://schemas.microsoft.com/office/drawing/2014/main" val="3667639836"/>
                    </a:ext>
                  </a:extLst>
                </a:gridCol>
                <a:gridCol w="2744107">
                  <a:extLst>
                    <a:ext uri="{9D8B030D-6E8A-4147-A177-3AD203B41FA5}">
                      <a16:colId xmlns:a16="http://schemas.microsoft.com/office/drawing/2014/main" val="803539507"/>
                    </a:ext>
                  </a:extLst>
                </a:gridCol>
              </a:tblGrid>
              <a:tr h="696484">
                <a:tc>
                  <a:txBody>
                    <a:bodyPr/>
                    <a:lstStyle/>
                    <a:p>
                      <a:r>
                        <a:rPr lang="sv-SE" dirty="0"/>
                        <a:t>Lagledare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Aktivitetsansvariga/</a:t>
                      </a:r>
                      <a:br>
                        <a:rPr lang="sv-SE" dirty="0"/>
                      </a:br>
                      <a:r>
                        <a:rPr lang="sv-SE" dirty="0"/>
                        <a:t>Ekonomi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Domare/resultat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Tränare (4)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29185"/>
                  </a:ext>
                </a:extLst>
              </a:tr>
              <a:tr h="696484">
                <a:tc>
                  <a:txBody>
                    <a:bodyPr/>
                    <a:lstStyle/>
                    <a:p>
                      <a:pPr algn="l" fontAlgn="t"/>
                      <a:r>
                        <a:rPr lang="sv-SE" sz="2000" u="none" strike="noStrike" dirty="0">
                          <a:effectLst/>
                        </a:rPr>
                        <a:t>Lägga in datum och tid för matcher i </a:t>
                      </a:r>
                      <a:r>
                        <a:rPr lang="sv-SE" sz="2000" u="none" strike="noStrike" dirty="0" err="1">
                          <a:effectLst/>
                        </a:rPr>
                        <a:t>Fogis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433" marR="7433" marT="7433" marB="0"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Koordinering bingolotter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Boka domare till hemmamatcher Domarkvitto)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Närvarorapportera</a:t>
                      </a:r>
                      <a:r>
                        <a:rPr lang="sv-SE" dirty="0"/>
                        <a:t> ”Laget” vid träningar/matcher.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133599"/>
                  </a:ext>
                </a:extLst>
              </a:tr>
              <a:tr h="696484">
                <a:tc>
                  <a:txBody>
                    <a:bodyPr/>
                    <a:lstStyle/>
                    <a:p>
                      <a:pPr algn="l" fontAlgn="t"/>
                      <a:r>
                        <a:rPr lang="sv-SE" sz="2000" u="none" strike="noStrike" dirty="0">
                          <a:effectLst/>
                        </a:rPr>
                        <a:t>Bjuda in motståndarna 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433" marR="7433" marT="7433" marB="0"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Försäljningsuppdrag (lagkassa)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/>
                        <a:t>Resultatrapportera</a:t>
                      </a:r>
                      <a:r>
                        <a:rPr lang="sv-SE" dirty="0"/>
                        <a:t> i </a:t>
                      </a:r>
                      <a:r>
                        <a:rPr lang="sv-SE" dirty="0" err="1"/>
                        <a:t>Fogis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49981"/>
                  </a:ext>
                </a:extLst>
              </a:tr>
              <a:tr h="696484">
                <a:tc>
                  <a:txBody>
                    <a:bodyPr/>
                    <a:lstStyle/>
                    <a:p>
                      <a:pPr algn="l" fontAlgn="t"/>
                      <a:r>
                        <a:rPr lang="sv-SE" sz="2000" u="none" strike="noStrike" dirty="0">
                          <a:effectLst/>
                        </a:rPr>
                        <a:t>Kalla till träningar och matcher 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433" marR="7433" marT="7433" marB="0"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Föreningsuppdrag (ex, herrmatchen)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870318"/>
                  </a:ext>
                </a:extLst>
              </a:tr>
              <a:tr h="696484">
                <a:tc>
                  <a:txBody>
                    <a:bodyPr/>
                    <a:lstStyle/>
                    <a:p>
                      <a:pPr algn="l" fontAlgn="t"/>
                      <a:r>
                        <a:rPr lang="sv-SE" sz="2000" u="none" strike="noStrike" dirty="0">
                          <a:effectLst/>
                        </a:rPr>
                        <a:t>Ha koll på vilka som betalat medlemsavgift 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433" marR="7433" marT="7433" marB="0"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Möjlighet handla på Coop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858886"/>
                  </a:ext>
                </a:extLst>
              </a:tr>
              <a:tr h="696484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Lagkassan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835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869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13AD56-A8EC-9807-A842-601646E44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Träningstider v.15-v.21 ännu okända </a:t>
            </a:r>
          </a:p>
        </p:txBody>
      </p:sp>
    </p:spTree>
    <p:extLst>
      <p:ext uri="{BB962C8B-B14F-4D97-AF65-F5344CB8AC3E}">
        <p14:creationId xmlns:p14="http://schemas.microsoft.com/office/powerpoint/2010/main" val="1827238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E4B4D-FD27-4B83-3CC1-45F888A6A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6CFF55D2-6D22-0720-BB47-97FD689059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BC88910E-4379-AE44-ABAA-033D2F15D683}"/>
              </a:ext>
            </a:extLst>
          </p:cNvPr>
          <p:cNvSpPr txBox="1">
            <a:spLocks/>
          </p:cNvSpPr>
          <p:nvPr/>
        </p:nvSpPr>
        <p:spPr>
          <a:xfrm>
            <a:off x="2064597" y="1124760"/>
            <a:ext cx="8062806" cy="2767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sv-SE" sz="4400" dirty="0">
                <a:solidFill>
                  <a:schemeClr val="bg1"/>
                </a:solidFill>
              </a:rPr>
            </a:br>
            <a:r>
              <a:rPr lang="sv-SE" sz="4400" dirty="0">
                <a:solidFill>
                  <a:schemeClr val="bg1"/>
                </a:solidFill>
              </a:rPr>
              <a:t>Övriga tankar och funderingar?</a:t>
            </a:r>
          </a:p>
        </p:txBody>
      </p:sp>
    </p:spTree>
    <p:extLst>
      <p:ext uri="{BB962C8B-B14F-4D97-AF65-F5344CB8AC3E}">
        <p14:creationId xmlns:p14="http://schemas.microsoft.com/office/powerpoint/2010/main" val="148914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D55D61C-0CC8-06C7-24AE-389C71103A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52735C6C-B8EF-6D79-0E18-CB4FE2CFADFD}"/>
              </a:ext>
            </a:extLst>
          </p:cNvPr>
          <p:cNvSpPr txBox="1">
            <a:spLocks/>
          </p:cNvSpPr>
          <p:nvPr/>
        </p:nvSpPr>
        <p:spPr>
          <a:xfrm>
            <a:off x="2064597" y="1287723"/>
            <a:ext cx="8062806" cy="27674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5400" dirty="0">
                <a:solidFill>
                  <a:schemeClr val="bg1"/>
                </a:solidFill>
              </a:rPr>
              <a:t>Säsongen 2025! </a:t>
            </a:r>
          </a:p>
          <a:p>
            <a:pPr algn="ctr"/>
            <a:r>
              <a:rPr lang="sv-SE" sz="5400" dirty="0" err="1">
                <a:solidFill>
                  <a:schemeClr val="bg1"/>
                </a:solidFill>
              </a:rPr>
              <a:t>Here</a:t>
            </a:r>
            <a:r>
              <a:rPr lang="sv-SE" sz="5400" dirty="0">
                <a:solidFill>
                  <a:schemeClr val="bg1"/>
                </a:solidFill>
              </a:rPr>
              <a:t> </a:t>
            </a:r>
            <a:r>
              <a:rPr lang="sv-SE" sz="5400" dirty="0" err="1">
                <a:solidFill>
                  <a:schemeClr val="bg1"/>
                </a:solidFill>
              </a:rPr>
              <a:t>we</a:t>
            </a:r>
            <a:r>
              <a:rPr lang="sv-SE" sz="5400" dirty="0">
                <a:solidFill>
                  <a:schemeClr val="bg1"/>
                </a:solidFill>
              </a:rPr>
              <a:t> come!</a:t>
            </a:r>
          </a:p>
        </p:txBody>
      </p:sp>
    </p:spTree>
    <p:extLst>
      <p:ext uri="{BB962C8B-B14F-4D97-AF65-F5344CB8AC3E}">
        <p14:creationId xmlns:p14="http://schemas.microsoft.com/office/powerpoint/2010/main" val="125572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C8A5D-9301-022B-5365-4A9787F06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ubrik 1">
            <a:extLst>
              <a:ext uri="{FF2B5EF4-FFF2-40B4-BE49-F238E27FC236}">
                <a16:creationId xmlns:a16="http://schemas.microsoft.com/office/drawing/2014/main" id="{7296DF4D-46C9-E715-CC7F-C0B2CBD24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3512" y="1782709"/>
            <a:ext cx="8001000" cy="1224136"/>
          </a:xfrm>
        </p:spPr>
        <p:txBody>
          <a:bodyPr>
            <a:normAutofit/>
          </a:bodyPr>
          <a:lstStyle/>
          <a:p>
            <a:pPr eaLnBrk="1" hangingPunct="1"/>
            <a:r>
              <a:rPr lang="sv-SE" altLang="sv-SE" sz="3200" b="1" dirty="0"/>
              <a:t>Agenda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0A559BE-BF43-CB3E-99CC-79440EF62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512" y="2546797"/>
            <a:ext cx="6912768" cy="2403638"/>
          </a:xfrm>
        </p:spPr>
        <p:txBody>
          <a:bodyPr>
            <a:normAutofit fontScale="92500" lnSpcReduction="20000"/>
          </a:bodyPr>
          <a:lstStyle/>
          <a:p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/>
              <a:t>Sunnanås Verksamhetsidé och värdegrund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/>
              <a:t>Årsplanering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/>
              <a:t>Praktisk info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/>
              <a:t>Ansvarsområden och försäljningsaktiviteter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600" dirty="0"/>
              <a:t>Övriga frågor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616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2545B4B-DC98-C7A8-FFF2-9550BC9715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8CA46F9-37B7-E398-23A5-1B767BAF23B8}"/>
              </a:ext>
            </a:extLst>
          </p:cNvPr>
          <p:cNvSpPr/>
          <p:nvPr/>
        </p:nvSpPr>
        <p:spPr>
          <a:xfrm>
            <a:off x="-5610" y="518"/>
            <a:ext cx="12192000" cy="68580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1" name="AutoShape 12" descr="Nyheter - Friidrottsförbundet">
            <a:extLst>
              <a:ext uri="{FF2B5EF4-FFF2-40B4-BE49-F238E27FC236}">
                <a16:creationId xmlns:a16="http://schemas.microsoft.com/office/drawing/2014/main" id="{2212D8C8-4ED3-61E2-D8FD-D98B1BDBCE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>
              <a:solidFill>
                <a:schemeClr val="bg1"/>
              </a:solidFill>
            </a:endParaRP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67DCCA3E-B167-5EA7-732E-47F0EE948139}"/>
              </a:ext>
            </a:extLst>
          </p:cNvPr>
          <p:cNvSpPr/>
          <p:nvPr/>
        </p:nvSpPr>
        <p:spPr>
          <a:xfrm>
            <a:off x="668867" y="626534"/>
            <a:ext cx="8119534" cy="35306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v-SE" b="1" dirty="0"/>
              <a:t>Sunnanå SK:s verksamhetsidé </a:t>
            </a:r>
          </a:p>
          <a:p>
            <a:pPr algn="ctr">
              <a:lnSpc>
                <a:spcPct val="150000"/>
              </a:lnSpc>
            </a:pPr>
            <a:r>
              <a:rPr lang="sv-SE" dirty="0"/>
              <a:t>Alla som vill skall få spela fotboll i Sunnanå, oberoende av ambitionsnivå. Vi skall erbjuda utveckling för våra spelare och ledare som människor i alla avseenden. Vi har en stark tilltro till människans potential att lära och utvecklas. I Sunnanå försöker vi fostra medlemmarna till medskapande människor. </a:t>
            </a:r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2FA30898-605A-379A-ACE1-3FCDAFD0E735}"/>
              </a:ext>
            </a:extLst>
          </p:cNvPr>
          <p:cNvSpPr/>
          <p:nvPr/>
        </p:nvSpPr>
        <p:spPr>
          <a:xfrm>
            <a:off x="6468532" y="3581400"/>
            <a:ext cx="4826001" cy="258233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sv-SE" b="1" dirty="0"/>
              <a:t>Sunnanå SK:s värdegrund </a:t>
            </a:r>
          </a:p>
          <a:p>
            <a:pPr algn="ctr">
              <a:lnSpc>
                <a:spcPct val="150000"/>
              </a:lnSpc>
            </a:pPr>
            <a:r>
              <a:rPr lang="sv-SE" dirty="0"/>
              <a:t>Glädje och gemenskap</a:t>
            </a:r>
          </a:p>
          <a:p>
            <a:pPr algn="ctr">
              <a:lnSpc>
                <a:spcPct val="150000"/>
              </a:lnSpc>
            </a:pPr>
            <a:r>
              <a:rPr lang="sv-SE" dirty="0"/>
              <a:t>Medskapande och delaktighet</a:t>
            </a:r>
          </a:p>
          <a:p>
            <a:pPr algn="ctr">
              <a:lnSpc>
                <a:spcPct val="150000"/>
              </a:lnSpc>
            </a:pPr>
            <a:r>
              <a:rPr lang="sv-SE" dirty="0"/>
              <a:t>Allas rätt att vara med</a:t>
            </a:r>
          </a:p>
          <a:p>
            <a:pPr algn="ctr">
              <a:lnSpc>
                <a:spcPct val="150000"/>
              </a:lnSpc>
            </a:pPr>
            <a:r>
              <a:rPr lang="sv-SE" dirty="0"/>
              <a:t>Rent spel</a:t>
            </a:r>
          </a:p>
        </p:txBody>
      </p:sp>
    </p:spTree>
    <p:extLst>
      <p:ext uri="{BB962C8B-B14F-4D97-AF65-F5344CB8AC3E}">
        <p14:creationId xmlns:p14="http://schemas.microsoft.com/office/powerpoint/2010/main" val="31572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ubrik 1"/>
          <p:cNvSpPr>
            <a:spLocks noGrp="1"/>
          </p:cNvSpPr>
          <p:nvPr>
            <p:ph type="title"/>
          </p:nvPr>
        </p:nvSpPr>
        <p:spPr>
          <a:xfrm>
            <a:off x="1838475" y="1276974"/>
            <a:ext cx="5050904" cy="865188"/>
          </a:xfrm>
        </p:spPr>
        <p:txBody>
          <a:bodyPr/>
          <a:lstStyle/>
          <a:p>
            <a:pPr eaLnBrk="1" hangingPunct="1"/>
            <a:r>
              <a:rPr lang="sv-SE" altLang="sv-SE" sz="4000" b="0" dirty="0"/>
              <a:t>2025 årsplanering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21619" y="2294138"/>
            <a:ext cx="9145016" cy="4061393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v-SE" sz="2400" b="1" dirty="0"/>
              <a:t>Seriespel maj-</a:t>
            </a:r>
            <a:r>
              <a:rPr lang="sv-SE" sz="2400" b="1" dirty="0" err="1"/>
              <a:t>sept</a:t>
            </a:r>
            <a:r>
              <a:rPr lang="sv-SE" sz="2400" b="1" dirty="0"/>
              <a:t>, 2 lag anmälda. </a:t>
            </a:r>
            <a:br>
              <a:rPr lang="sv-SE" sz="2400" dirty="0"/>
            </a:br>
            <a:r>
              <a:rPr lang="sv-SE" sz="1900" dirty="0"/>
              <a:t>Anmälda för våren, förlängs automatiskt om inga ändringar sker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v-SE" sz="2400" b="1" dirty="0"/>
              <a:t>Save the date: Klädbytardag 25 april klockan 17:00 på </a:t>
            </a:r>
            <a:r>
              <a:rPr lang="sv-SE" sz="2400" b="1" dirty="0" err="1"/>
              <a:t>Sörvalla</a:t>
            </a:r>
            <a:r>
              <a:rPr lang="sv-SE" sz="2400" b="1" dirty="0"/>
              <a:t>.  </a:t>
            </a:r>
            <a:r>
              <a:rPr lang="sv-SE" sz="1900" dirty="0"/>
              <a:t>Lämna in era gamla föreningskläder och fotbollsskor hela och rena innan detta datum.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v-SE" sz="2400" b="1" dirty="0"/>
              <a:t>Coopcupen 29-30 maj – 1 lag anmält per automatik</a:t>
            </a:r>
            <a:br>
              <a:rPr lang="sv-SE" sz="2400" dirty="0"/>
            </a:br>
            <a:r>
              <a:rPr lang="sv-SE" sz="1900" dirty="0"/>
              <a:t>Matchvärdar för pojkarnas matcher, alla spelare lämnar i en </a:t>
            </a:r>
            <a:r>
              <a:rPr lang="sv-SE" sz="1900" dirty="0" err="1"/>
              <a:t>långpannekaka</a:t>
            </a:r>
            <a:r>
              <a:rPr lang="sv-SE" sz="1900" dirty="0"/>
              <a:t> eller liknande som går att sälja för 10 kronor, gärna i förslutna bra lådor. Inga nötter eller mandlar i kakorna!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v-SE" sz="2400" b="1" dirty="0">
                <a:solidFill>
                  <a:srgbClr val="000000"/>
                </a:solidFill>
                <a:latin typeface="Calibri"/>
              </a:rPr>
              <a:t>Andra cuper? 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v-SE" sz="2400" b="1" dirty="0"/>
              <a:t>Kiosk/entré, bollkallar och klack vid herrlagets match, 22 augusti     </a:t>
            </a:r>
            <a:r>
              <a:rPr lang="sv-SE" sz="1900" dirty="0"/>
              <a:t>(6-8 </a:t>
            </a:r>
            <a:r>
              <a:rPr lang="sv-SE" sz="1900" dirty="0" err="1"/>
              <a:t>st</a:t>
            </a:r>
            <a:r>
              <a:rPr lang="sv-SE" sz="1900" dirty="0"/>
              <a:t> vuxna)</a:t>
            </a:r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20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51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44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32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3200" dirty="0"/>
          </a:p>
          <a:p>
            <a:pPr marL="457200" indent="-457200" eaLnBrk="1" fontAlgn="auto" hangingPunct="1">
              <a:spcAft>
                <a:spcPts val="0"/>
              </a:spcAft>
              <a:buFontTx/>
              <a:buChar char="-"/>
              <a:defRPr/>
            </a:pPr>
            <a:endParaRPr lang="sv-SE" sz="32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75583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B0C08F-05C0-B7E1-76AD-B5FB06F7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258" y="3331029"/>
            <a:ext cx="8278236" cy="865114"/>
          </a:xfrm>
        </p:spPr>
        <p:txBody>
          <a:bodyPr/>
          <a:lstStyle/>
          <a:p>
            <a:r>
              <a:rPr lang="sv-SE" sz="4000" dirty="0"/>
              <a:t>Nytt krav från SvFF – elektronisk spelarförteckning i </a:t>
            </a:r>
            <a:r>
              <a:rPr lang="sv-SE" sz="4000" dirty="0" err="1"/>
              <a:t>Fogis</a:t>
            </a:r>
            <a:br>
              <a:rPr lang="sv-SE" dirty="0"/>
            </a:br>
            <a:br>
              <a:rPr lang="sv-SE" dirty="0"/>
            </a:br>
            <a:r>
              <a:rPr lang="sv-SE" dirty="0"/>
              <a:t>- Fyll i och lämna in ikväll eller senare direkt till kansliet. </a:t>
            </a:r>
          </a:p>
        </p:txBody>
      </p:sp>
    </p:spTree>
    <p:extLst>
      <p:ext uri="{BB962C8B-B14F-4D97-AF65-F5344CB8AC3E}">
        <p14:creationId xmlns:p14="http://schemas.microsoft.com/office/powerpoint/2010/main" val="149862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7FB0761B-54FE-4D65-B61A-B0FB9D519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1985" y="5085184"/>
            <a:ext cx="4041775" cy="4353346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Kallelser till match kommer att skickas ut, svara gärna så snabbt som möjligt så att ersättare kan kallas in</a:t>
            </a:r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B610F9A-6C99-4DAF-2865-18BF229B97C4}"/>
              </a:ext>
            </a:extLst>
          </p:cNvPr>
          <p:cNvSpPr txBox="1"/>
          <p:nvPr/>
        </p:nvSpPr>
        <p:spPr>
          <a:xfrm>
            <a:off x="2351585" y="5085185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Precis som ifjol så delar vi in barnen i grupper som turas om att spela de olika matcherna</a:t>
            </a:r>
          </a:p>
        </p:txBody>
      </p:sp>
      <p:pic>
        <p:nvPicPr>
          <p:cNvPr id="4" name="Platshållare för innehåll 3" descr="En bild som visar text, skärmbild, nummer, Teckensnitt&#10;&#10;Automatiskt genererad beskrivning">
            <a:extLst>
              <a:ext uri="{FF2B5EF4-FFF2-40B4-BE49-F238E27FC236}">
                <a16:creationId xmlns:a16="http://schemas.microsoft.com/office/drawing/2014/main" id="{9D6A78A3-2182-FB40-742A-76E7EFEA77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12" y="1556792"/>
            <a:ext cx="5410944" cy="3464364"/>
          </a:xfrm>
        </p:spPr>
      </p:pic>
    </p:spTree>
    <p:extLst>
      <p:ext uri="{BB962C8B-B14F-4D97-AF65-F5344CB8AC3E}">
        <p14:creationId xmlns:p14="http://schemas.microsoft.com/office/powerpoint/2010/main" val="395157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67F815-02AA-DFA9-8F81-43AA1593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1196752"/>
            <a:ext cx="4392488" cy="865114"/>
          </a:xfrm>
        </p:spPr>
        <p:txBody>
          <a:bodyPr/>
          <a:lstStyle/>
          <a:p>
            <a:r>
              <a:rPr lang="sv-SE" dirty="0"/>
              <a:t>Praktisk information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BC14FB-9626-5B6A-8282-7A867A6BD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03512" y="1998491"/>
            <a:ext cx="9228638" cy="4248472"/>
          </a:xfrm>
        </p:spPr>
        <p:txBody>
          <a:bodyPr>
            <a:normAutofit fontScale="85000" lnSpcReduction="10000"/>
          </a:bodyPr>
          <a:lstStyle/>
          <a:p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All information ges via gästboken i ”Laget”. Är alla med och får information och kallelser?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1 träning/vecka +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Samling 15 min innan träning ombytta och klara.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dirty="0"/>
              <a:t>Utrustning</a:t>
            </a:r>
            <a:r>
              <a:rPr lang="sv-SE" sz="20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Fotbollskor samt benskydd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Matchtröjor (samlas in vid säsongens slut – tvättade)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Målvaktsutrustning tillhandahålls på träning/match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Intersport - </a:t>
            </a:r>
            <a:r>
              <a:rPr lang="sv-SE" sz="1600" dirty="0">
                <a:hlinkClick r:id="rId3"/>
              </a:rPr>
              <a:t>team.intersport.se/</a:t>
            </a:r>
            <a:r>
              <a:rPr lang="sv-SE" sz="1600" dirty="0" err="1">
                <a:hlinkClick r:id="rId3"/>
              </a:rPr>
              <a:t>sunnana-sk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100" b="1" dirty="0"/>
              <a:t>Begagnande kläder finns att få på kansliet (domarrummet)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Man kan även skänka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Klädbytardag 25/4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100" b="1" dirty="0"/>
              <a:t>Inbetalning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Viktigt att betala in medlems- och deltagaravgift för att få spela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100" b="1" dirty="0"/>
              <a:t>Anmälan och frånvaro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dirty="0"/>
              <a:t>Kallelse kommer att skickas ut inför träning och match. Ändra i kallelsen vid frånvaro</a:t>
            </a:r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sz="1600" dirty="0"/>
          </a:p>
          <a:p>
            <a:pPr lvl="1"/>
            <a:endParaRPr lang="sv-S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831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15825141-A579-3CD2-41D1-AF83317F0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629" y="48789"/>
            <a:ext cx="4996542" cy="665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66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0">
            <a:extLst>
              <a:ext uri="{FF2B5EF4-FFF2-40B4-BE49-F238E27FC236}">
                <a16:creationId xmlns:a16="http://schemas.microsoft.com/office/drawing/2014/main" id="{DB247BD0-236A-0893-13B3-0DE54BCFC1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A06451B-716D-B1B7-5BE0-3A9415D41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871" y="812027"/>
            <a:ext cx="4147457" cy="598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84680"/>
      </p:ext>
    </p:extLst>
  </p:cSld>
  <p:clrMapOvr>
    <a:masterClrMapping/>
  </p:clrMapOvr>
</p:sld>
</file>

<file path=ppt/theme/theme1.xml><?xml version="1.0" encoding="utf-8"?>
<a:theme xmlns:a="http://schemas.openxmlformats.org/drawingml/2006/main" name="SISU">
  <a:themeElements>
    <a:clrScheme name="Riksidrottsförbundet">
      <a:dk1>
        <a:sysClr val="windowText" lastClr="000000"/>
      </a:dk1>
      <a:lt1>
        <a:sysClr val="window" lastClr="FFFFFF"/>
      </a:lt1>
      <a:dk2>
        <a:srgbClr val="575756"/>
      </a:dk2>
      <a:lt2>
        <a:srgbClr val="B2B2B2"/>
      </a:lt2>
      <a:accent1>
        <a:srgbClr val="00A7E0"/>
      </a:accent1>
      <a:accent2>
        <a:srgbClr val="006BB1"/>
      </a:accent2>
      <a:accent3>
        <a:srgbClr val="1EAFA0"/>
      </a:accent3>
      <a:accent4>
        <a:srgbClr val="007B5E"/>
      </a:accent4>
      <a:accent5>
        <a:srgbClr val="E4352D"/>
      </a:accent5>
      <a:accent6>
        <a:srgbClr val="BE1219"/>
      </a:accent6>
      <a:hlink>
        <a:srgbClr val="006BB1"/>
      </a:hlink>
      <a:folHlink>
        <a:srgbClr val="00A7E0"/>
      </a:folHlink>
    </a:clrScheme>
    <a:fontScheme name="Riksidrottförbund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FB494B2-A1A1-4362-9CBF-817E6C6E1C01}" vid="{BC714F82-0C26-453E-A587-32298B7D7B55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iksidrottsförbundet_utan Sisu">
  <a:themeElements>
    <a:clrScheme name="Riksidrottsförbundet">
      <a:dk1>
        <a:sysClr val="windowText" lastClr="000000"/>
      </a:dk1>
      <a:lt1>
        <a:sysClr val="window" lastClr="FFFFFF"/>
      </a:lt1>
      <a:dk2>
        <a:srgbClr val="575756"/>
      </a:dk2>
      <a:lt2>
        <a:srgbClr val="B2B2B2"/>
      </a:lt2>
      <a:accent1>
        <a:srgbClr val="00A7E0"/>
      </a:accent1>
      <a:accent2>
        <a:srgbClr val="006BB1"/>
      </a:accent2>
      <a:accent3>
        <a:srgbClr val="1EAFA0"/>
      </a:accent3>
      <a:accent4>
        <a:srgbClr val="007B5E"/>
      </a:accent4>
      <a:accent5>
        <a:srgbClr val="E4352D"/>
      </a:accent5>
      <a:accent6>
        <a:srgbClr val="BE1219"/>
      </a:accent6>
      <a:hlink>
        <a:srgbClr val="006BB1"/>
      </a:hlink>
      <a:folHlink>
        <a:srgbClr val="00A7E0"/>
      </a:folHlink>
    </a:clrScheme>
    <a:fontScheme name="Riksidrottförbund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mall RFs distrikt.potx" id="{A5D5521A-10DD-4B11-B43A-34678B85E851}" vid="{6CF4B4FC-0E5C-4C8F-950E-64117CC92970}"/>
    </a:ext>
  </a:extLst>
</a:theme>
</file>

<file path=ppt/theme/theme4.xml><?xml version="1.0" encoding="utf-8"?>
<a:theme xmlns:a="http://schemas.openxmlformats.org/drawingml/2006/main" name="1_Office-tema">
  <a:themeElements>
    <a:clrScheme name="Sunnanå S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Sunnanå S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ema">
  <a:themeElements>
    <a:clrScheme name="Riksidrottsförbundet">
      <a:dk1>
        <a:sysClr val="windowText" lastClr="000000"/>
      </a:dk1>
      <a:lt1>
        <a:sysClr val="window" lastClr="FFFFFF"/>
      </a:lt1>
      <a:dk2>
        <a:srgbClr val="575756"/>
      </a:dk2>
      <a:lt2>
        <a:srgbClr val="B2B2B2"/>
      </a:lt2>
      <a:accent1>
        <a:srgbClr val="00A7E0"/>
      </a:accent1>
      <a:accent2>
        <a:srgbClr val="006BB1"/>
      </a:accent2>
      <a:accent3>
        <a:srgbClr val="1EAFA0"/>
      </a:accent3>
      <a:accent4>
        <a:srgbClr val="007B5E"/>
      </a:accent4>
      <a:accent5>
        <a:srgbClr val="E4352D"/>
      </a:accent5>
      <a:accent6>
        <a:srgbClr val="BE1219"/>
      </a:accent6>
      <a:hlink>
        <a:srgbClr val="006BB1"/>
      </a:hlink>
      <a:folHlink>
        <a:srgbClr val="00A7E0"/>
      </a:folHlink>
    </a:clrScheme>
    <a:fontScheme name="Riksidrottförbund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Riksidrottsförbundet">
      <a:dk1>
        <a:sysClr val="windowText" lastClr="000000"/>
      </a:dk1>
      <a:lt1>
        <a:sysClr val="window" lastClr="FFFFFF"/>
      </a:lt1>
      <a:dk2>
        <a:srgbClr val="575756"/>
      </a:dk2>
      <a:lt2>
        <a:srgbClr val="B2B2B2"/>
      </a:lt2>
      <a:accent1>
        <a:srgbClr val="00A7E0"/>
      </a:accent1>
      <a:accent2>
        <a:srgbClr val="006BB1"/>
      </a:accent2>
      <a:accent3>
        <a:srgbClr val="1EAFA0"/>
      </a:accent3>
      <a:accent4>
        <a:srgbClr val="007B5E"/>
      </a:accent4>
      <a:accent5>
        <a:srgbClr val="E4352D"/>
      </a:accent5>
      <a:accent6>
        <a:srgbClr val="BE1219"/>
      </a:accent6>
      <a:hlink>
        <a:srgbClr val="006BB1"/>
      </a:hlink>
      <a:folHlink>
        <a:srgbClr val="00A7E0"/>
      </a:folHlink>
    </a:clrScheme>
    <a:fontScheme name="Riksidrottförbunde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0A36739BF91741866B04C2CBF9F530" ma:contentTypeVersion="9" ma:contentTypeDescription="Skapa ett nytt dokument." ma:contentTypeScope="" ma:versionID="a38df45951b8fa19c063b6453ffa3c72">
  <xsd:schema xmlns:xsd="http://www.w3.org/2001/XMLSchema" xmlns:xs="http://www.w3.org/2001/XMLSchema" xmlns:p="http://schemas.microsoft.com/office/2006/metadata/properties" xmlns:ns3="8960f4b0-7852-4214-8104-321da6bad593" xmlns:ns4="85a4c86a-5201-44d1-819e-3e1ec6eac7ea" targetNamespace="http://schemas.microsoft.com/office/2006/metadata/properties" ma:root="true" ma:fieldsID="03af41df30b784e3af30bcf8c8e19093" ns3:_="" ns4:_="">
    <xsd:import namespace="8960f4b0-7852-4214-8104-321da6bad593"/>
    <xsd:import namespace="85a4c86a-5201-44d1-819e-3e1ec6eac7e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0f4b0-7852-4214-8104-321da6bad5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Delar tips, Hash" ma:internalName="SharingHintHash" ma:readOnly="true">
      <xsd:simpleType>
        <xsd:restriction base="dms:Text"/>
      </xsd:simpleType>
    </xsd:element>
    <xsd:element name="SharedWithDetails" ma:index="1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a4c86a-5201-44d1-819e-3e1ec6eac7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7B62A7-0C54-4E71-9ECB-7310A111A1E6}">
  <ds:schemaRefs>
    <ds:schemaRef ds:uri="http://schemas.microsoft.com/office/2006/metadata/properties"/>
    <ds:schemaRef ds:uri="85a4c86a-5201-44d1-819e-3e1ec6eac7ea"/>
    <ds:schemaRef ds:uri="8960f4b0-7852-4214-8104-321da6bad59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C8CA9C4-C73B-4025-941F-197111DF95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2E64F6-A9A2-4679-8EA1-C05B988345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60f4b0-7852-4214-8104-321da6bad593"/>
    <ds:schemaRef ds:uri="85a4c86a-5201-44d1-819e-3e1ec6eac7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b5b2d6e-028e-454d-b878-0c055adbeb2a}" enabled="0" method="" siteId="{eb5b2d6e-028e-454d-b878-0c055adbe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SISU Idrottsutbildarna</Template>
  <TotalTime>3770</TotalTime>
  <Words>499</Words>
  <Application>Microsoft Office PowerPoint</Application>
  <PresentationFormat>Bredbild</PresentationFormat>
  <Paragraphs>77</Paragraphs>
  <Slides>13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13</vt:i4>
      </vt:variant>
    </vt:vector>
  </HeadingPairs>
  <TitlesOfParts>
    <vt:vector size="23" baseType="lpstr">
      <vt:lpstr>Aptos Narrow</vt:lpstr>
      <vt:lpstr>Arial</vt:lpstr>
      <vt:lpstr>Arial Black</vt:lpstr>
      <vt:lpstr>Calibri</vt:lpstr>
      <vt:lpstr>Calibri Light</vt:lpstr>
      <vt:lpstr>SISU</vt:lpstr>
      <vt:lpstr>Anpassad formgivning</vt:lpstr>
      <vt:lpstr>Riksidrottsförbundet_utan Sisu</vt:lpstr>
      <vt:lpstr>1_Office-tema</vt:lpstr>
      <vt:lpstr>Office-tema</vt:lpstr>
      <vt:lpstr>PowerPoint-presentation</vt:lpstr>
      <vt:lpstr>Agenda</vt:lpstr>
      <vt:lpstr>PowerPoint-presentation</vt:lpstr>
      <vt:lpstr>2025 årsplanering</vt:lpstr>
      <vt:lpstr>Nytt krav från SvFF – elektronisk spelarförteckning i Fogis  - Fyll i och lämna in ikväll eller senare direkt till kansliet. </vt:lpstr>
      <vt:lpstr>PowerPoint-presentation</vt:lpstr>
      <vt:lpstr>Praktisk information</vt:lpstr>
      <vt:lpstr>PowerPoint-presentation</vt:lpstr>
      <vt:lpstr>PowerPoint-presentation</vt:lpstr>
      <vt:lpstr>PowerPoint-presentation</vt:lpstr>
      <vt:lpstr>Träningstider v.15-v.21 ännu okända 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Patrik Oscarsson (RF/SISU)</dc:creator>
  <cp:keywords>class='Open'</cp:keywords>
  <cp:lastModifiedBy>Elin Johansson</cp:lastModifiedBy>
  <cp:revision>22</cp:revision>
  <cp:lastPrinted>2022-12-14T13:33:34Z</cp:lastPrinted>
  <dcterms:created xsi:type="dcterms:W3CDTF">2022-05-09T15:02:21Z</dcterms:created>
  <dcterms:modified xsi:type="dcterms:W3CDTF">2025-03-28T06:24:08Z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0x0101008E0A36739BF91741866B04C2CBF9F530</vt:lpwstr>
  </property>
</Properties>
</file>