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0"/>
  </p:notesMasterIdLst>
  <p:sldIdLst>
    <p:sldId id="257" r:id="rId4"/>
    <p:sldId id="273" r:id="rId5"/>
    <p:sldId id="335" r:id="rId6"/>
    <p:sldId id="336" r:id="rId7"/>
    <p:sldId id="334" r:id="rId8"/>
    <p:sldId id="341" r:id="rId9"/>
    <p:sldId id="342" r:id="rId10"/>
    <p:sldId id="329" r:id="rId11"/>
    <p:sldId id="337" r:id="rId12"/>
    <p:sldId id="338" r:id="rId13"/>
    <p:sldId id="339" r:id="rId14"/>
    <p:sldId id="340" r:id="rId15"/>
    <p:sldId id="322" r:id="rId16"/>
    <p:sldId id="328" r:id="rId17"/>
    <p:sldId id="327" r:id="rId18"/>
    <p:sldId id="343" r:id="rId19"/>
  </p:sldIdLst>
  <p:sldSz cx="9144000" cy="6858000" type="screen4x3"/>
  <p:notesSz cx="6858000" cy="9144000"/>
  <p:defaultTextStyle>
    <a:defPPr>
      <a:defRPr lang="sv-S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E636FB-B1F2-68C0-1B2C-A1026ACC4943}" name="Josefina Westermark" initials="JW" userId="S::josefina.westermark@aspia.se::9cc2adb5-8ef0-4603-9aee-a46334c7ed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285A49-4D1C-4C1A-A3AB-6C430E911B68}" v="26" dt="2026-04-20T17:07:33.8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5/10/relationships/revisionInfo" Target="revisionInfo.xml"/><Relationship Id="rId3" Type="http://schemas.openxmlformats.org/officeDocument/2006/relationships/slideMaster" Target="slideMasters/slideMaster1.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Johansson /UTB" userId="9206ff24-6f23-4fb1-9cbc-56d271a24928" providerId="ADAL" clId="{F61C5BE6-0477-433C-8772-74875F286A1B}"/>
    <pc:docChg chg="undo custSel addSld delSld modSld sldOrd">
      <pc:chgData name="Emma Johansson /UTB" userId="9206ff24-6f23-4fb1-9cbc-56d271a24928" providerId="ADAL" clId="{F61C5BE6-0477-433C-8772-74875F286A1B}" dt="2026-04-20T18:33:52.183" v="6677" actId="20577"/>
      <pc:docMkLst>
        <pc:docMk/>
      </pc:docMkLst>
      <pc:sldChg chg="addSp modSp mod modClrScheme chgLayout">
        <pc:chgData name="Emma Johansson /UTB" userId="9206ff24-6f23-4fb1-9cbc-56d271a24928" providerId="ADAL" clId="{F61C5BE6-0477-433C-8772-74875F286A1B}" dt="2026-04-12T18:36:14.428" v="66" actId="255"/>
        <pc:sldMkLst>
          <pc:docMk/>
          <pc:sldMk cId="0" sldId="257"/>
        </pc:sldMkLst>
        <pc:spChg chg="add mod">
          <ac:chgData name="Emma Johansson /UTB" userId="9206ff24-6f23-4fb1-9cbc-56d271a24928" providerId="ADAL" clId="{F61C5BE6-0477-433C-8772-74875F286A1B}" dt="2026-04-12T18:36:14.428" v="66" actId="255"/>
          <ac:spMkLst>
            <pc:docMk/>
            <pc:sldMk cId="0" sldId="257"/>
            <ac:spMk id="2" creationId="{A7208879-03E0-9C55-9DE8-3DB13705CD00}"/>
          </ac:spMkLst>
        </pc:spChg>
        <pc:spChg chg="mod">
          <ac:chgData name="Emma Johansson /UTB" userId="9206ff24-6f23-4fb1-9cbc-56d271a24928" providerId="ADAL" clId="{F61C5BE6-0477-433C-8772-74875F286A1B}" dt="2026-04-12T18:36:00.189" v="64" actId="27636"/>
          <ac:spMkLst>
            <pc:docMk/>
            <pc:sldMk cId="0" sldId="257"/>
            <ac:spMk id="5122" creationId="{00000000-0000-0000-0000-000000000000}"/>
          </ac:spMkLst>
        </pc:spChg>
        <pc:picChg chg="mod ord">
          <ac:chgData name="Emma Johansson /UTB" userId="9206ff24-6f23-4fb1-9cbc-56d271a24928" providerId="ADAL" clId="{F61C5BE6-0477-433C-8772-74875F286A1B}" dt="2026-04-12T18:34:33.097" v="6" actId="26606"/>
          <ac:picMkLst>
            <pc:docMk/>
            <pc:sldMk cId="0" sldId="257"/>
            <ac:picMk id="5121" creationId="{00000000-0000-0000-0000-000000000000}"/>
          </ac:picMkLst>
        </pc:picChg>
      </pc:sldChg>
      <pc:sldChg chg="modSp mod">
        <pc:chgData name="Emma Johansson /UTB" userId="9206ff24-6f23-4fb1-9cbc-56d271a24928" providerId="ADAL" clId="{F61C5BE6-0477-433C-8772-74875F286A1B}" dt="2026-04-19T18:07:22.822" v="5470" actId="27636"/>
        <pc:sldMkLst>
          <pc:docMk/>
          <pc:sldMk cId="1259992035" sldId="273"/>
        </pc:sldMkLst>
        <pc:spChg chg="mod">
          <ac:chgData name="Emma Johansson /UTB" userId="9206ff24-6f23-4fb1-9cbc-56d271a24928" providerId="ADAL" clId="{F61C5BE6-0477-433C-8772-74875F286A1B}" dt="2026-04-19T18:07:22.822" v="5470" actId="27636"/>
          <ac:spMkLst>
            <pc:docMk/>
            <pc:sldMk cId="1259992035" sldId="273"/>
            <ac:spMk id="3" creationId="{A0B55555-478E-D816-3FEA-FF8037266386}"/>
          </ac:spMkLst>
        </pc:spChg>
        <pc:spChg chg="mod">
          <ac:chgData name="Emma Johansson /UTB" userId="9206ff24-6f23-4fb1-9cbc-56d271a24928" providerId="ADAL" clId="{F61C5BE6-0477-433C-8772-74875F286A1B}" dt="2026-04-12T18:50:13.497" v="67" actId="113"/>
          <ac:spMkLst>
            <pc:docMk/>
            <pc:sldMk cId="1259992035" sldId="273"/>
            <ac:spMk id="8193" creationId="{00000000-0000-0000-0000-000000000000}"/>
          </ac:spMkLst>
        </pc:spChg>
      </pc:sldChg>
      <pc:sldChg chg="modSp mod modShow">
        <pc:chgData name="Emma Johansson /UTB" userId="9206ff24-6f23-4fb1-9cbc-56d271a24928" providerId="ADAL" clId="{F61C5BE6-0477-433C-8772-74875F286A1B}" dt="2026-04-20T17:09:25.364" v="6668" actId="13926"/>
        <pc:sldMkLst>
          <pc:docMk/>
          <pc:sldMk cId="3797352494" sldId="322"/>
        </pc:sldMkLst>
        <pc:spChg chg="mod">
          <ac:chgData name="Emma Johansson /UTB" userId="9206ff24-6f23-4fb1-9cbc-56d271a24928" providerId="ADAL" clId="{F61C5BE6-0477-433C-8772-74875F286A1B}" dt="2026-04-20T17:06:05.741" v="6516" actId="20577"/>
          <ac:spMkLst>
            <pc:docMk/>
            <pc:sldMk cId="3797352494" sldId="322"/>
            <ac:spMk id="2" creationId="{0767F815-02AA-DFA9-8F81-43AA15932C3F}"/>
          </ac:spMkLst>
        </pc:spChg>
        <pc:spChg chg="mod">
          <ac:chgData name="Emma Johansson /UTB" userId="9206ff24-6f23-4fb1-9cbc-56d271a24928" providerId="ADAL" clId="{F61C5BE6-0477-433C-8772-74875F286A1B}" dt="2026-04-20T17:09:25.364" v="6668" actId="13926"/>
          <ac:spMkLst>
            <pc:docMk/>
            <pc:sldMk cId="3797352494" sldId="322"/>
            <ac:spMk id="4" creationId="{C7BC14FB-9626-5B6A-8282-7A867A6BD707}"/>
          </ac:spMkLst>
        </pc:spChg>
      </pc:sldChg>
      <pc:sldChg chg="modSp mod">
        <pc:chgData name="Emma Johansson /UTB" userId="9206ff24-6f23-4fb1-9cbc-56d271a24928" providerId="ADAL" clId="{F61C5BE6-0477-433C-8772-74875F286A1B}" dt="2026-04-20T17:09:37.972" v="6670" actId="13926"/>
        <pc:sldMkLst>
          <pc:docMk/>
          <pc:sldMk cId="1081685953" sldId="327"/>
        </pc:sldMkLst>
        <pc:spChg chg="mod">
          <ac:chgData name="Emma Johansson /UTB" userId="9206ff24-6f23-4fb1-9cbc-56d271a24928" providerId="ADAL" clId="{F61C5BE6-0477-433C-8772-74875F286A1B}" dt="2026-04-19T18:17:30.084" v="5950" actId="14100"/>
          <ac:spMkLst>
            <pc:docMk/>
            <pc:sldMk cId="1081685953" sldId="327"/>
            <ac:spMk id="2" creationId="{0767F815-02AA-DFA9-8F81-43AA15932C3F}"/>
          </ac:spMkLst>
        </pc:spChg>
        <pc:spChg chg="mod">
          <ac:chgData name="Emma Johansson /UTB" userId="9206ff24-6f23-4fb1-9cbc-56d271a24928" providerId="ADAL" clId="{F61C5BE6-0477-433C-8772-74875F286A1B}" dt="2026-04-20T17:09:37.972" v="6670" actId="13926"/>
          <ac:spMkLst>
            <pc:docMk/>
            <pc:sldMk cId="1081685953" sldId="327"/>
            <ac:spMk id="3" creationId="{9FE486BD-979F-7AD1-9B6F-8BD1E4BD2D21}"/>
          </ac:spMkLst>
        </pc:spChg>
        <pc:spChg chg="mod">
          <ac:chgData name="Emma Johansson /UTB" userId="9206ff24-6f23-4fb1-9cbc-56d271a24928" providerId="ADAL" clId="{F61C5BE6-0477-433C-8772-74875F286A1B}" dt="2026-04-19T18:18:31.135" v="5970" actId="255"/>
          <ac:spMkLst>
            <pc:docMk/>
            <pc:sldMk cId="1081685953" sldId="327"/>
            <ac:spMk id="4" creationId="{C7BC14FB-9626-5B6A-8282-7A867A6BD707}"/>
          </ac:spMkLst>
        </pc:spChg>
      </pc:sldChg>
      <pc:sldChg chg="modSp mod">
        <pc:chgData name="Emma Johansson /UTB" userId="9206ff24-6f23-4fb1-9cbc-56d271a24928" providerId="ADAL" clId="{F61C5BE6-0477-433C-8772-74875F286A1B}" dt="2026-04-20T17:07:01.042" v="6563" actId="20577"/>
        <pc:sldMkLst>
          <pc:docMk/>
          <pc:sldMk cId="4031841635" sldId="328"/>
        </pc:sldMkLst>
        <pc:spChg chg="mod">
          <ac:chgData name="Emma Johansson /UTB" userId="9206ff24-6f23-4fb1-9cbc-56d271a24928" providerId="ADAL" clId="{F61C5BE6-0477-433C-8772-74875F286A1B}" dt="2026-04-19T18:17:01.607" v="5949" actId="27636"/>
          <ac:spMkLst>
            <pc:docMk/>
            <pc:sldMk cId="4031841635" sldId="328"/>
            <ac:spMk id="4" creationId="{D9968309-1557-5B59-2D2F-EA72E9CABB86}"/>
          </ac:spMkLst>
        </pc:spChg>
        <pc:spChg chg="mod">
          <ac:chgData name="Emma Johansson /UTB" userId="9206ff24-6f23-4fb1-9cbc-56d271a24928" providerId="ADAL" clId="{F61C5BE6-0477-433C-8772-74875F286A1B}" dt="2026-04-20T17:07:01.042" v="6563" actId="20577"/>
          <ac:spMkLst>
            <pc:docMk/>
            <pc:sldMk cId="4031841635" sldId="328"/>
            <ac:spMk id="6" creationId="{C34C0890-84C7-D78C-30F4-E6A6FE929B34}"/>
          </ac:spMkLst>
        </pc:spChg>
      </pc:sldChg>
      <pc:sldChg chg="modSp mod ord">
        <pc:chgData name="Emma Johansson /UTB" userId="9206ff24-6f23-4fb1-9cbc-56d271a24928" providerId="ADAL" clId="{F61C5BE6-0477-433C-8772-74875F286A1B}" dt="2026-04-12T20:01:00.689" v="3401"/>
        <pc:sldMkLst>
          <pc:docMk/>
          <pc:sldMk cId="3082925153" sldId="329"/>
        </pc:sldMkLst>
        <pc:spChg chg="mod">
          <ac:chgData name="Emma Johansson /UTB" userId="9206ff24-6f23-4fb1-9cbc-56d271a24928" providerId="ADAL" clId="{F61C5BE6-0477-433C-8772-74875F286A1B}" dt="2026-04-12T20:00:34.418" v="3397" actId="20577"/>
          <ac:spMkLst>
            <pc:docMk/>
            <pc:sldMk cId="3082925153" sldId="329"/>
            <ac:spMk id="4" creationId="{2522A979-B8A8-D7E3-D5A1-83AF39CC5256}"/>
          </ac:spMkLst>
        </pc:spChg>
      </pc:sldChg>
      <pc:sldChg chg="addSp delSp modSp new mod">
        <pc:chgData name="Emma Johansson /UTB" userId="9206ff24-6f23-4fb1-9cbc-56d271a24928" providerId="ADAL" clId="{F61C5BE6-0477-433C-8772-74875F286A1B}" dt="2026-04-13T16:23:45.624" v="3906" actId="20577"/>
        <pc:sldMkLst>
          <pc:docMk/>
          <pc:sldMk cId="563925151" sldId="334"/>
        </pc:sldMkLst>
        <pc:spChg chg="mod">
          <ac:chgData name="Emma Johansson /UTB" userId="9206ff24-6f23-4fb1-9cbc-56d271a24928" providerId="ADAL" clId="{F61C5BE6-0477-433C-8772-74875F286A1B}" dt="2026-04-13T16:23:45.624" v="3906" actId="20577"/>
          <ac:spMkLst>
            <pc:docMk/>
            <pc:sldMk cId="563925151" sldId="334"/>
            <ac:spMk id="3" creationId="{5C7050F6-FA35-965E-A6C0-9DB6B9A968F8}"/>
          </ac:spMkLst>
        </pc:spChg>
        <pc:spChg chg="add mod">
          <ac:chgData name="Emma Johansson /UTB" userId="9206ff24-6f23-4fb1-9cbc-56d271a24928" providerId="ADAL" clId="{F61C5BE6-0477-433C-8772-74875F286A1B}" dt="2026-04-12T19:10:40.494" v="1256" actId="1076"/>
          <ac:spMkLst>
            <pc:docMk/>
            <pc:sldMk cId="563925151" sldId="334"/>
            <ac:spMk id="4" creationId="{0C4D197B-C515-0DE6-8FD8-712D3469A3C5}"/>
          </ac:spMkLst>
        </pc:spChg>
      </pc:sldChg>
      <pc:sldChg chg="modSp new mod">
        <pc:chgData name="Emma Johansson /UTB" userId="9206ff24-6f23-4fb1-9cbc-56d271a24928" providerId="ADAL" clId="{F61C5BE6-0477-433C-8772-74875F286A1B}" dt="2026-04-19T18:21:20.077" v="6019" actId="1076"/>
        <pc:sldMkLst>
          <pc:docMk/>
          <pc:sldMk cId="1555259279" sldId="335"/>
        </pc:sldMkLst>
        <pc:spChg chg="mod">
          <ac:chgData name="Emma Johansson /UTB" userId="9206ff24-6f23-4fb1-9cbc-56d271a24928" providerId="ADAL" clId="{F61C5BE6-0477-433C-8772-74875F286A1B}" dt="2026-04-19T18:21:16.088" v="6018" actId="1076"/>
          <ac:spMkLst>
            <pc:docMk/>
            <pc:sldMk cId="1555259279" sldId="335"/>
            <ac:spMk id="2" creationId="{42DB21FD-0BE4-9EEC-E2E1-19B873C79701}"/>
          </ac:spMkLst>
        </pc:spChg>
        <pc:spChg chg="mod">
          <ac:chgData name="Emma Johansson /UTB" userId="9206ff24-6f23-4fb1-9cbc-56d271a24928" providerId="ADAL" clId="{F61C5BE6-0477-433C-8772-74875F286A1B}" dt="2026-04-19T18:21:20.077" v="6019" actId="1076"/>
          <ac:spMkLst>
            <pc:docMk/>
            <pc:sldMk cId="1555259279" sldId="335"/>
            <ac:spMk id="3" creationId="{B2B05422-97C9-D75C-0915-A58A8764C0DE}"/>
          </ac:spMkLst>
        </pc:spChg>
      </pc:sldChg>
      <pc:sldChg chg="modSp new mod">
        <pc:chgData name="Emma Johansson /UTB" userId="9206ff24-6f23-4fb1-9cbc-56d271a24928" providerId="ADAL" clId="{F61C5BE6-0477-433C-8772-74875F286A1B}" dt="2026-04-19T18:22:01.499" v="6020" actId="20577"/>
        <pc:sldMkLst>
          <pc:docMk/>
          <pc:sldMk cId="2499204652" sldId="336"/>
        </pc:sldMkLst>
        <pc:spChg chg="mod">
          <ac:chgData name="Emma Johansson /UTB" userId="9206ff24-6f23-4fb1-9cbc-56d271a24928" providerId="ADAL" clId="{F61C5BE6-0477-433C-8772-74875F286A1B}" dt="2026-04-12T19:01:36.844" v="870" actId="14100"/>
          <ac:spMkLst>
            <pc:docMk/>
            <pc:sldMk cId="2499204652" sldId="336"/>
            <ac:spMk id="2" creationId="{32E7BB17-1B78-673F-9787-ED4B7BEDDD30}"/>
          </ac:spMkLst>
        </pc:spChg>
        <pc:spChg chg="mod">
          <ac:chgData name="Emma Johansson /UTB" userId="9206ff24-6f23-4fb1-9cbc-56d271a24928" providerId="ADAL" clId="{F61C5BE6-0477-433C-8772-74875F286A1B}" dt="2026-04-19T18:22:01.499" v="6020" actId="20577"/>
          <ac:spMkLst>
            <pc:docMk/>
            <pc:sldMk cId="2499204652" sldId="336"/>
            <ac:spMk id="3" creationId="{20FD95DF-1711-E5C0-D75F-A3C7296EF81F}"/>
          </ac:spMkLst>
        </pc:spChg>
      </pc:sldChg>
      <pc:sldChg chg="modSp new mod">
        <pc:chgData name="Emma Johansson /UTB" userId="9206ff24-6f23-4fb1-9cbc-56d271a24928" providerId="ADAL" clId="{F61C5BE6-0477-433C-8772-74875F286A1B}" dt="2026-04-13T16:46:02.375" v="4512" actId="14100"/>
        <pc:sldMkLst>
          <pc:docMk/>
          <pc:sldMk cId="398423589" sldId="337"/>
        </pc:sldMkLst>
        <pc:spChg chg="mod">
          <ac:chgData name="Emma Johansson /UTB" userId="9206ff24-6f23-4fb1-9cbc-56d271a24928" providerId="ADAL" clId="{F61C5BE6-0477-433C-8772-74875F286A1B}" dt="2026-04-13T16:45:30.437" v="4510" actId="1076"/>
          <ac:spMkLst>
            <pc:docMk/>
            <pc:sldMk cId="398423589" sldId="337"/>
            <ac:spMk id="2" creationId="{30F46DC0-321D-1749-F3BB-B3AB22E333C8}"/>
          </ac:spMkLst>
        </pc:spChg>
        <pc:spChg chg="mod">
          <ac:chgData name="Emma Johansson /UTB" userId="9206ff24-6f23-4fb1-9cbc-56d271a24928" providerId="ADAL" clId="{F61C5BE6-0477-433C-8772-74875F286A1B}" dt="2026-04-13T16:46:02.375" v="4512" actId="14100"/>
          <ac:spMkLst>
            <pc:docMk/>
            <pc:sldMk cId="398423589" sldId="337"/>
            <ac:spMk id="3" creationId="{CBF8E675-F2BB-BFC4-030B-6CA02B2F11F9}"/>
          </ac:spMkLst>
        </pc:spChg>
      </pc:sldChg>
      <pc:sldChg chg="modSp new mod">
        <pc:chgData name="Emma Johansson /UTB" userId="9206ff24-6f23-4fb1-9cbc-56d271a24928" providerId="ADAL" clId="{F61C5BE6-0477-433C-8772-74875F286A1B}" dt="2026-04-13T16:34:38.858" v="4203" actId="115"/>
        <pc:sldMkLst>
          <pc:docMk/>
          <pc:sldMk cId="563646573" sldId="338"/>
        </pc:sldMkLst>
        <pc:spChg chg="mod">
          <ac:chgData name="Emma Johansson /UTB" userId="9206ff24-6f23-4fb1-9cbc-56d271a24928" providerId="ADAL" clId="{F61C5BE6-0477-433C-8772-74875F286A1B}" dt="2026-04-12T19:23:22.313" v="1677" actId="1076"/>
          <ac:spMkLst>
            <pc:docMk/>
            <pc:sldMk cId="563646573" sldId="338"/>
            <ac:spMk id="2" creationId="{6390C896-AAD0-4204-2768-51B7BAC180C6}"/>
          </ac:spMkLst>
        </pc:spChg>
        <pc:spChg chg="mod">
          <ac:chgData name="Emma Johansson /UTB" userId="9206ff24-6f23-4fb1-9cbc-56d271a24928" providerId="ADAL" clId="{F61C5BE6-0477-433C-8772-74875F286A1B}" dt="2026-04-13T16:34:38.858" v="4203" actId="115"/>
          <ac:spMkLst>
            <pc:docMk/>
            <pc:sldMk cId="563646573" sldId="338"/>
            <ac:spMk id="3" creationId="{A940853A-94F3-4091-1C74-DB968B6532A3}"/>
          </ac:spMkLst>
        </pc:spChg>
      </pc:sldChg>
      <pc:sldChg chg="modSp new mod">
        <pc:chgData name="Emma Johansson /UTB" userId="9206ff24-6f23-4fb1-9cbc-56d271a24928" providerId="ADAL" clId="{F61C5BE6-0477-433C-8772-74875F286A1B}" dt="2026-04-13T16:37:20.023" v="4325" actId="5793"/>
        <pc:sldMkLst>
          <pc:docMk/>
          <pc:sldMk cId="2763227104" sldId="339"/>
        </pc:sldMkLst>
        <pc:spChg chg="mod">
          <ac:chgData name="Emma Johansson /UTB" userId="9206ff24-6f23-4fb1-9cbc-56d271a24928" providerId="ADAL" clId="{F61C5BE6-0477-433C-8772-74875F286A1B}" dt="2026-04-12T19:27:57.999" v="1787" actId="1076"/>
          <ac:spMkLst>
            <pc:docMk/>
            <pc:sldMk cId="2763227104" sldId="339"/>
            <ac:spMk id="2" creationId="{7EBFD2A3-5D4F-8387-2BC2-DD0C8AC93B7C}"/>
          </ac:spMkLst>
        </pc:spChg>
        <pc:spChg chg="mod">
          <ac:chgData name="Emma Johansson /UTB" userId="9206ff24-6f23-4fb1-9cbc-56d271a24928" providerId="ADAL" clId="{F61C5BE6-0477-433C-8772-74875F286A1B}" dt="2026-04-13T16:37:20.023" v="4325" actId="5793"/>
          <ac:spMkLst>
            <pc:docMk/>
            <pc:sldMk cId="2763227104" sldId="339"/>
            <ac:spMk id="3" creationId="{6E090D3D-D91C-1F23-791B-07936705F0C9}"/>
          </ac:spMkLst>
        </pc:spChg>
      </pc:sldChg>
      <pc:sldChg chg="modSp new mod">
        <pc:chgData name="Emma Johansson /UTB" userId="9206ff24-6f23-4fb1-9cbc-56d271a24928" providerId="ADAL" clId="{F61C5BE6-0477-433C-8772-74875F286A1B}" dt="2026-04-20T18:33:52.183" v="6677" actId="20577"/>
        <pc:sldMkLst>
          <pc:docMk/>
          <pc:sldMk cId="1507516498" sldId="340"/>
        </pc:sldMkLst>
        <pc:spChg chg="mod">
          <ac:chgData name="Emma Johansson /UTB" userId="9206ff24-6f23-4fb1-9cbc-56d271a24928" providerId="ADAL" clId="{F61C5BE6-0477-433C-8772-74875F286A1B}" dt="2026-04-20T17:04:38.951" v="6379" actId="1076"/>
          <ac:spMkLst>
            <pc:docMk/>
            <pc:sldMk cId="1507516498" sldId="340"/>
            <ac:spMk id="2" creationId="{C2EDADE0-C82A-7D4D-4E69-5850E7C6553A}"/>
          </ac:spMkLst>
        </pc:spChg>
        <pc:spChg chg="mod">
          <ac:chgData name="Emma Johansson /UTB" userId="9206ff24-6f23-4fb1-9cbc-56d271a24928" providerId="ADAL" clId="{F61C5BE6-0477-433C-8772-74875F286A1B}" dt="2026-04-20T18:33:52.183" v="6677" actId="20577"/>
          <ac:spMkLst>
            <pc:docMk/>
            <pc:sldMk cId="1507516498" sldId="340"/>
            <ac:spMk id="3" creationId="{39D9BE11-0FA4-11DD-B344-FA8CEEA42C14}"/>
          </ac:spMkLst>
        </pc:spChg>
      </pc:sldChg>
      <pc:sldChg chg="modSp new mod">
        <pc:chgData name="Emma Johansson /UTB" userId="9206ff24-6f23-4fb1-9cbc-56d271a24928" providerId="ADAL" clId="{F61C5BE6-0477-433C-8772-74875F286A1B}" dt="2026-04-13T16:27:18.637" v="3968" actId="20577"/>
        <pc:sldMkLst>
          <pc:docMk/>
          <pc:sldMk cId="1574539674" sldId="341"/>
        </pc:sldMkLst>
        <pc:spChg chg="mod">
          <ac:chgData name="Emma Johansson /UTB" userId="9206ff24-6f23-4fb1-9cbc-56d271a24928" providerId="ADAL" clId="{F61C5BE6-0477-433C-8772-74875F286A1B}" dt="2026-04-12T19:58:50.297" v="3387" actId="1076"/>
          <ac:spMkLst>
            <pc:docMk/>
            <pc:sldMk cId="1574539674" sldId="341"/>
            <ac:spMk id="2" creationId="{A2CFD786-26EA-2E79-2BDA-F64075945783}"/>
          </ac:spMkLst>
        </pc:spChg>
        <pc:spChg chg="mod">
          <ac:chgData name="Emma Johansson /UTB" userId="9206ff24-6f23-4fb1-9cbc-56d271a24928" providerId="ADAL" clId="{F61C5BE6-0477-433C-8772-74875F286A1B}" dt="2026-04-13T16:27:18.637" v="3968" actId="20577"/>
          <ac:spMkLst>
            <pc:docMk/>
            <pc:sldMk cId="1574539674" sldId="341"/>
            <ac:spMk id="3" creationId="{0F6070D7-D2A8-6211-9626-1FB5EE8B8A2E}"/>
          </ac:spMkLst>
        </pc:spChg>
      </pc:sldChg>
      <pc:sldChg chg="modSp new mod">
        <pc:chgData name="Emma Johansson /UTB" userId="9206ff24-6f23-4fb1-9cbc-56d271a24928" providerId="ADAL" clId="{F61C5BE6-0477-433C-8772-74875F286A1B}" dt="2026-04-13T16:28:59.812" v="4061" actId="20577"/>
        <pc:sldMkLst>
          <pc:docMk/>
          <pc:sldMk cId="3294340028" sldId="342"/>
        </pc:sldMkLst>
        <pc:spChg chg="mod">
          <ac:chgData name="Emma Johansson /UTB" userId="9206ff24-6f23-4fb1-9cbc-56d271a24928" providerId="ADAL" clId="{F61C5BE6-0477-433C-8772-74875F286A1B}" dt="2026-04-12T19:59:43.932" v="3392" actId="1076"/>
          <ac:spMkLst>
            <pc:docMk/>
            <pc:sldMk cId="3294340028" sldId="342"/>
            <ac:spMk id="2" creationId="{5FA74D9F-F873-64B5-4AA4-C2809931F814}"/>
          </ac:spMkLst>
        </pc:spChg>
        <pc:spChg chg="mod">
          <ac:chgData name="Emma Johansson /UTB" userId="9206ff24-6f23-4fb1-9cbc-56d271a24928" providerId="ADAL" clId="{F61C5BE6-0477-433C-8772-74875F286A1B}" dt="2026-04-13T16:28:59.812" v="4061" actId="20577"/>
          <ac:spMkLst>
            <pc:docMk/>
            <pc:sldMk cId="3294340028" sldId="342"/>
            <ac:spMk id="3" creationId="{72DAE352-58BE-C90C-5021-26D2AE51B476}"/>
          </ac:spMkLst>
        </pc:spChg>
      </pc:sldChg>
      <pc:sldChg chg="modSp new mod">
        <pc:chgData name="Emma Johansson /UTB" userId="9206ff24-6f23-4fb1-9cbc-56d271a24928" providerId="ADAL" clId="{F61C5BE6-0477-433C-8772-74875F286A1B}" dt="2026-04-13T17:07:12.977" v="5155" actId="20577"/>
        <pc:sldMkLst>
          <pc:docMk/>
          <pc:sldMk cId="1161883437" sldId="343"/>
        </pc:sldMkLst>
        <pc:spChg chg="mod">
          <ac:chgData name="Emma Johansson /UTB" userId="9206ff24-6f23-4fb1-9cbc-56d271a24928" providerId="ADAL" clId="{F61C5BE6-0477-433C-8772-74875F286A1B}" dt="2026-04-13T17:05:55.507" v="5144" actId="113"/>
          <ac:spMkLst>
            <pc:docMk/>
            <pc:sldMk cId="1161883437" sldId="343"/>
            <ac:spMk id="2" creationId="{C8A61E29-CD24-5182-EC6C-3D64A7C26097}"/>
          </ac:spMkLst>
        </pc:spChg>
        <pc:spChg chg="mod">
          <ac:chgData name="Emma Johansson /UTB" userId="9206ff24-6f23-4fb1-9cbc-56d271a24928" providerId="ADAL" clId="{F61C5BE6-0477-433C-8772-74875F286A1B}" dt="2026-04-13T17:07:12.977" v="5155" actId="20577"/>
          <ac:spMkLst>
            <pc:docMk/>
            <pc:sldMk cId="1161883437" sldId="343"/>
            <ac:spMk id="3" creationId="{D2761E51-E51F-B339-2535-C88F807717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0484E-05CB-4263-81D9-D8A0A9B3FBBD}" type="datetimeFigureOut">
              <a:rPr lang="sv-SE" smtClean="0"/>
              <a:t>2026-04-20</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26718-84A6-43EE-A096-A21A76540D26}" type="slidenum">
              <a:rPr lang="sv-SE" smtClean="0"/>
              <a:t>‹#›</a:t>
            </a:fld>
            <a:endParaRPr lang="sv-SE"/>
          </a:p>
        </p:txBody>
      </p:sp>
    </p:spTree>
    <p:extLst>
      <p:ext uri="{BB962C8B-B14F-4D97-AF65-F5344CB8AC3E}">
        <p14:creationId xmlns:p14="http://schemas.microsoft.com/office/powerpoint/2010/main" val="2670242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8AC26718-84A6-43EE-A096-A21A76540D26}" type="slidenum">
              <a:rPr lang="sv-SE" smtClean="0"/>
              <a:t>1</a:t>
            </a:fld>
            <a:endParaRPr lang="sv-SE"/>
          </a:p>
        </p:txBody>
      </p:sp>
    </p:spTree>
    <p:extLst>
      <p:ext uri="{BB962C8B-B14F-4D97-AF65-F5344CB8AC3E}">
        <p14:creationId xmlns:p14="http://schemas.microsoft.com/office/powerpoint/2010/main" val="575188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8AC26718-84A6-43EE-A096-A21A76540D26}" type="slidenum">
              <a:rPr lang="sv-SE" smtClean="0"/>
              <a:t>2</a:t>
            </a:fld>
            <a:endParaRPr lang="sv-SE"/>
          </a:p>
        </p:txBody>
      </p:sp>
    </p:spTree>
    <p:extLst>
      <p:ext uri="{BB962C8B-B14F-4D97-AF65-F5344CB8AC3E}">
        <p14:creationId xmlns:p14="http://schemas.microsoft.com/office/powerpoint/2010/main" val="1900229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8AC26718-84A6-43EE-A096-A21A76540D26}" type="slidenum">
              <a:rPr lang="sv-SE" smtClean="0"/>
              <a:t>14</a:t>
            </a:fld>
            <a:endParaRPr lang="sv-SE"/>
          </a:p>
        </p:txBody>
      </p:sp>
    </p:spTree>
    <p:extLst>
      <p:ext uri="{BB962C8B-B14F-4D97-AF65-F5344CB8AC3E}">
        <p14:creationId xmlns:p14="http://schemas.microsoft.com/office/powerpoint/2010/main" val="1787474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457200" lvl="1" indent="0">
              <a:buFont typeface="Arial" panose="020B0604020202020204" pitchFamily="34" charset="0"/>
              <a:buNone/>
            </a:pPr>
            <a:endParaRPr lang="sv-SE"/>
          </a:p>
          <a:p>
            <a:endParaRPr lang="sv-SE"/>
          </a:p>
        </p:txBody>
      </p:sp>
      <p:sp>
        <p:nvSpPr>
          <p:cNvPr id="4" name="Platshållare för bildnummer 3"/>
          <p:cNvSpPr>
            <a:spLocks noGrp="1"/>
          </p:cNvSpPr>
          <p:nvPr>
            <p:ph type="sldNum" sz="quarter" idx="5"/>
          </p:nvPr>
        </p:nvSpPr>
        <p:spPr/>
        <p:txBody>
          <a:bodyPr/>
          <a:lstStyle/>
          <a:p>
            <a:fld id="{8AC26718-84A6-43EE-A096-A21A76540D26}" type="slidenum">
              <a:rPr lang="sv-SE" smtClean="0"/>
              <a:t>15</a:t>
            </a:fld>
            <a:endParaRPr lang="sv-SE"/>
          </a:p>
        </p:txBody>
      </p:sp>
    </p:spTree>
    <p:extLst>
      <p:ext uri="{BB962C8B-B14F-4D97-AF65-F5344CB8AC3E}">
        <p14:creationId xmlns:p14="http://schemas.microsoft.com/office/powerpoint/2010/main" val="1969635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457200" y="1772816"/>
            <a:ext cx="8001000" cy="1470025"/>
          </a:xfrm>
        </p:spPr>
        <p:txBody>
          <a:bodyPr>
            <a:normAutofit/>
          </a:bodyPr>
          <a:lstStyle>
            <a:lvl1pPr>
              <a:defRPr sz="4000"/>
            </a:lvl1pPr>
          </a:lstStyle>
          <a:p>
            <a:r>
              <a:rPr lang="sv-SE"/>
              <a:t>Klicka här för att ändra format</a:t>
            </a:r>
          </a:p>
        </p:txBody>
      </p:sp>
      <p:sp>
        <p:nvSpPr>
          <p:cNvPr id="3" name="Underrubrik 2"/>
          <p:cNvSpPr>
            <a:spLocks noGrp="1"/>
          </p:cNvSpPr>
          <p:nvPr>
            <p:ph type="subTitle" idx="1"/>
          </p:nvPr>
        </p:nvSpPr>
        <p:spPr>
          <a:xfrm>
            <a:off x="457200" y="3242841"/>
            <a:ext cx="8001000" cy="1752600"/>
          </a:xfrm>
        </p:spPr>
        <p:txBody>
          <a:bodyPr>
            <a:normAutofit/>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extLst>
      <p:ext uri="{BB962C8B-B14F-4D97-AF65-F5344CB8AC3E}">
        <p14:creationId xmlns:p14="http://schemas.microsoft.com/office/powerpoint/2010/main" val="10315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457200" y="1772816"/>
            <a:ext cx="8229600" cy="1143000"/>
          </a:xfrm>
        </p:spPr>
        <p:txBody>
          <a:bodyPr/>
          <a:lstStyle/>
          <a:p>
            <a:r>
              <a:rPr lang="sv-SE"/>
              <a:t>Klicka här för att ändra format</a:t>
            </a:r>
          </a:p>
        </p:txBody>
      </p:sp>
      <p:sp>
        <p:nvSpPr>
          <p:cNvPr id="3" name="Platshållare för innehåll 2"/>
          <p:cNvSpPr>
            <a:spLocks noGrp="1"/>
          </p:cNvSpPr>
          <p:nvPr>
            <p:ph idx="1"/>
          </p:nvPr>
        </p:nvSpPr>
        <p:spPr>
          <a:xfrm>
            <a:off x="457200" y="3146003"/>
            <a:ext cx="8229600" cy="269716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fld id="{F01AA3C1-5B12-4474-8E76-DA38532A009F}" type="datetimeFigureOut">
              <a:rPr lang="sv-SE" altLang="sv-SE"/>
              <a:pPr/>
              <a:t>2026-04-20</a:t>
            </a:fld>
            <a:endParaRPr lang="sv-SE" alt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endParaRPr lang="sv-SE" alt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fld id="{3A08F0DE-06FD-47D0-94C4-96207565738B}" type="slidenum">
              <a:rPr lang="sv-SE" altLang="sv-SE"/>
              <a:pPr/>
              <a:t>‹#›</a:t>
            </a:fld>
            <a:endParaRPr lang="sv-SE" altLang="sv-SE"/>
          </a:p>
        </p:txBody>
      </p:sp>
    </p:spTree>
    <p:extLst>
      <p:ext uri="{BB962C8B-B14F-4D97-AF65-F5344CB8AC3E}">
        <p14:creationId xmlns:p14="http://schemas.microsoft.com/office/powerpoint/2010/main" val="298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57200" y="1772817"/>
            <a:ext cx="4042792" cy="1143000"/>
          </a:xfrm>
        </p:spPr>
        <p:txBody>
          <a:bodyPr/>
          <a:lstStyle/>
          <a:p>
            <a:r>
              <a:rPr lang="sv-SE"/>
              <a:t>Klicka här för att ändra format</a:t>
            </a:r>
          </a:p>
        </p:txBody>
      </p:sp>
      <p:sp>
        <p:nvSpPr>
          <p:cNvPr id="4" name="Platshållare för innehåll 3"/>
          <p:cNvSpPr>
            <a:spLocks noGrp="1"/>
          </p:cNvSpPr>
          <p:nvPr>
            <p:ph sz="half" idx="2"/>
          </p:nvPr>
        </p:nvSpPr>
        <p:spPr>
          <a:xfrm>
            <a:off x="4648200" y="1772816"/>
            <a:ext cx="4038600" cy="4469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98831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4" name="Platshållare för innehåll 3"/>
          <p:cNvSpPr>
            <a:spLocks noGrp="1"/>
          </p:cNvSpPr>
          <p:nvPr>
            <p:ph sz="half" idx="2"/>
          </p:nvPr>
        </p:nvSpPr>
        <p:spPr>
          <a:xfrm>
            <a:off x="457200" y="1772817"/>
            <a:ext cx="4040188" cy="43533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innehåll 5"/>
          <p:cNvSpPr>
            <a:spLocks noGrp="1"/>
          </p:cNvSpPr>
          <p:nvPr>
            <p:ph sz="quarter" idx="4"/>
          </p:nvPr>
        </p:nvSpPr>
        <p:spPr>
          <a:xfrm>
            <a:off x="4645025" y="1772817"/>
            <a:ext cx="4041775" cy="435334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216525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2096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1762472"/>
            <a:ext cx="3394720" cy="865114"/>
          </a:xfrm>
        </p:spPr>
        <p:txBody>
          <a:bodyPr anchor="b">
            <a:noAutofit/>
          </a:bodyPr>
          <a:lstStyle>
            <a:lvl1pPr algn="l">
              <a:defRPr sz="2800" b="1"/>
            </a:lvl1pPr>
          </a:lstStyle>
          <a:p>
            <a:r>
              <a:rPr lang="sv-SE"/>
              <a:t>Klicka här för att ändra format</a:t>
            </a:r>
          </a:p>
        </p:txBody>
      </p:sp>
      <p:sp>
        <p:nvSpPr>
          <p:cNvPr id="3" name="Platshållare för bild 2"/>
          <p:cNvSpPr>
            <a:spLocks noGrp="1"/>
          </p:cNvSpPr>
          <p:nvPr>
            <p:ph type="pic" idx="1"/>
          </p:nvPr>
        </p:nvSpPr>
        <p:spPr>
          <a:xfrm>
            <a:off x="4067944" y="1762472"/>
            <a:ext cx="4695056" cy="461885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457200" y="2852936"/>
            <a:ext cx="3394720"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3748924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vå innehållsdelar">
    <p:spTree>
      <p:nvGrpSpPr>
        <p:cNvPr id="1" name=""/>
        <p:cNvGrpSpPr/>
        <p:nvPr/>
      </p:nvGrpSpPr>
      <p:grpSpPr>
        <a:xfrm>
          <a:off x="0" y="0"/>
          <a:ext cx="0" cy="0"/>
          <a:chOff x="0" y="0"/>
          <a:chExt cx="0" cy="0"/>
        </a:xfrm>
      </p:grpSpPr>
      <p:sp>
        <p:nvSpPr>
          <p:cNvPr id="5" name="Rubrik 1"/>
          <p:cNvSpPr txBox="1">
            <a:spLocks/>
          </p:cNvSpPr>
          <p:nvPr userDrawn="1"/>
        </p:nvSpPr>
        <p:spPr>
          <a:xfrm>
            <a:off x="457200" y="1762125"/>
            <a:ext cx="3970338" cy="865188"/>
          </a:xfrm>
          <a:prstGeom prst="rect">
            <a:avLst/>
          </a:prstGeom>
        </p:spPr>
        <p:txBody>
          <a:bodyPr anchor="b"/>
          <a:lstStyle>
            <a:lvl1pPr algn="l" defTabSz="914400" rtl="0" eaLnBrk="1" latinLnBrk="0" hangingPunct="1">
              <a:spcBef>
                <a:spcPct val="0"/>
              </a:spcBef>
              <a:buNone/>
              <a:defRPr sz="2800" b="1" kern="1200">
                <a:solidFill>
                  <a:schemeClr val="tx1"/>
                </a:solidFill>
                <a:latin typeface="+mj-lt"/>
                <a:ea typeface="+mj-ea"/>
                <a:cs typeface="+mj-cs"/>
              </a:defRPr>
            </a:lvl1pPr>
          </a:lstStyle>
          <a:p>
            <a:pPr fontAlgn="auto">
              <a:spcAft>
                <a:spcPts val="0"/>
              </a:spcAft>
              <a:defRPr/>
            </a:pPr>
            <a:r>
              <a:rPr lang="sv-SE"/>
              <a:t>Klicka här för att ändra format</a:t>
            </a:r>
          </a:p>
        </p:txBody>
      </p:sp>
      <p:sp>
        <p:nvSpPr>
          <p:cNvPr id="4" name="Platshållare för innehåll 3"/>
          <p:cNvSpPr>
            <a:spLocks noGrp="1"/>
          </p:cNvSpPr>
          <p:nvPr>
            <p:ph sz="half" idx="2"/>
          </p:nvPr>
        </p:nvSpPr>
        <p:spPr>
          <a:xfrm>
            <a:off x="4648200" y="1772816"/>
            <a:ext cx="4038600" cy="4469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text 3"/>
          <p:cNvSpPr>
            <a:spLocks noGrp="1"/>
          </p:cNvSpPr>
          <p:nvPr>
            <p:ph type="body" sz="half" idx="10"/>
          </p:nvPr>
        </p:nvSpPr>
        <p:spPr>
          <a:xfrm>
            <a:off x="457200" y="2852936"/>
            <a:ext cx="3970784"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2665977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Bildobjekt 6" descr="head liggande.jpg"/>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0"/>
            <a:ext cx="7235825" cy="164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Platshållare för rubrik 1"/>
          <p:cNvSpPr>
            <a:spLocks noGrp="1"/>
          </p:cNvSpPr>
          <p:nvPr>
            <p:ph type="title"/>
          </p:nvPr>
        </p:nvSpPr>
        <p:spPr bwMode="auto">
          <a:xfrm>
            <a:off x="457200" y="205581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1028" name="Platshållare för text 2"/>
          <p:cNvSpPr>
            <a:spLocks noGrp="1"/>
          </p:cNvSpPr>
          <p:nvPr>
            <p:ph type="body" idx="1"/>
          </p:nvPr>
        </p:nvSpPr>
        <p:spPr bwMode="auto">
          <a:xfrm>
            <a:off x="457200" y="3429000"/>
            <a:ext cx="8229600" cy="269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8" name="Rektangel 7"/>
          <p:cNvSpPr/>
          <p:nvPr userDrawn="1"/>
        </p:nvSpPr>
        <p:spPr>
          <a:xfrm>
            <a:off x="2051050" y="528638"/>
            <a:ext cx="7081838" cy="457200"/>
          </a:xfrm>
          <a:prstGeom prst="rect">
            <a:avLst/>
          </a:prstGeom>
          <a:solidFill>
            <a:srgbClr val="1D4482"/>
          </a:solidFill>
          <a:ln>
            <a:solidFill>
              <a:srgbClr val="1D448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sv-SE" altLang="sv-SE">
              <a:solidFill>
                <a:srgbClr val="FFFFFF"/>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70" r:id="rId1"/>
    <p:sldLayoutId id="2147483675" r:id="rId2"/>
    <p:sldLayoutId id="2147483671" r:id="rId3"/>
    <p:sldLayoutId id="2147483672" r:id="rId4"/>
    <p:sldLayoutId id="2147483673" r:id="rId5"/>
    <p:sldLayoutId id="2147483674" r:id="rId6"/>
    <p:sldLayoutId id="2147483676" r:id="rId7"/>
  </p:sldLayoutIdLst>
  <p:txStyles>
    <p:titleStyle>
      <a:lvl1pPr algn="l" rtl="0" eaLnBrk="0" fontAlgn="base" hangingPunct="0">
        <a:spcBef>
          <a:spcPct val="0"/>
        </a:spcBef>
        <a:spcAft>
          <a:spcPct val="0"/>
        </a:spcAft>
        <a:defRPr sz="4000" kern="12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Calibri" charset="0"/>
        </a:defRPr>
      </a:lvl2pPr>
      <a:lvl3pPr algn="l" rtl="0" eaLnBrk="0" fontAlgn="base" hangingPunct="0">
        <a:spcBef>
          <a:spcPct val="0"/>
        </a:spcBef>
        <a:spcAft>
          <a:spcPct val="0"/>
        </a:spcAft>
        <a:defRPr sz="4000">
          <a:solidFill>
            <a:schemeClr val="tx1"/>
          </a:solidFill>
          <a:latin typeface="Calibri" charset="0"/>
        </a:defRPr>
      </a:lvl3pPr>
      <a:lvl4pPr algn="l" rtl="0" eaLnBrk="0" fontAlgn="base" hangingPunct="0">
        <a:spcBef>
          <a:spcPct val="0"/>
        </a:spcBef>
        <a:spcAft>
          <a:spcPct val="0"/>
        </a:spcAft>
        <a:defRPr sz="4000">
          <a:solidFill>
            <a:schemeClr val="tx1"/>
          </a:solidFill>
          <a:latin typeface="Calibri" charset="0"/>
        </a:defRPr>
      </a:lvl4pPr>
      <a:lvl5pPr algn="l" rtl="0" eaLnBrk="0" fontAlgn="base" hangingPunct="0">
        <a:spcBef>
          <a:spcPct val="0"/>
        </a:spcBef>
        <a:spcAft>
          <a:spcPct val="0"/>
        </a:spcAft>
        <a:defRPr sz="4000">
          <a:solidFill>
            <a:schemeClr val="tx1"/>
          </a:solidFill>
          <a:latin typeface="Calibri" charset="0"/>
        </a:defRPr>
      </a:lvl5pPr>
      <a:lvl6pPr marL="457200" algn="l" rtl="0" fontAlgn="base">
        <a:spcBef>
          <a:spcPct val="0"/>
        </a:spcBef>
        <a:spcAft>
          <a:spcPct val="0"/>
        </a:spcAft>
        <a:defRPr sz="4000">
          <a:solidFill>
            <a:schemeClr val="tx1"/>
          </a:solidFill>
          <a:latin typeface="Calibri" charset="0"/>
        </a:defRPr>
      </a:lvl6pPr>
      <a:lvl7pPr marL="914400" algn="l" rtl="0" fontAlgn="base">
        <a:spcBef>
          <a:spcPct val="0"/>
        </a:spcBef>
        <a:spcAft>
          <a:spcPct val="0"/>
        </a:spcAft>
        <a:defRPr sz="4000">
          <a:solidFill>
            <a:schemeClr val="tx1"/>
          </a:solidFill>
          <a:latin typeface="Calibri" charset="0"/>
        </a:defRPr>
      </a:lvl7pPr>
      <a:lvl8pPr marL="1371600" algn="l" rtl="0" fontAlgn="base">
        <a:spcBef>
          <a:spcPct val="0"/>
        </a:spcBef>
        <a:spcAft>
          <a:spcPct val="0"/>
        </a:spcAft>
        <a:defRPr sz="4000">
          <a:solidFill>
            <a:schemeClr val="tx1"/>
          </a:solidFill>
          <a:latin typeface="Calibri" charset="0"/>
        </a:defRPr>
      </a:lvl8pPr>
      <a:lvl9pPr marL="1828800" algn="l" rtl="0" fontAlgn="base">
        <a:spcBef>
          <a:spcPct val="0"/>
        </a:spcBef>
        <a:spcAft>
          <a:spcPct val="0"/>
        </a:spcAft>
        <a:defRPr sz="4000">
          <a:solidFill>
            <a:schemeClr val="tx1"/>
          </a:solidFill>
          <a:latin typeface="Calibri"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laget.se/"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laget.se/"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vasterbotten.svenskfotboll.se/forening/vardegrund/tryggidrott/"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ubrik 1"/>
          <p:cNvSpPr>
            <a:spLocks noGrp="1"/>
          </p:cNvSpPr>
          <p:nvPr>
            <p:ph type="title"/>
          </p:nvPr>
        </p:nvSpPr>
        <p:spPr>
          <a:xfrm>
            <a:off x="457200" y="1772817"/>
            <a:ext cx="4042792" cy="3201954"/>
          </a:xfrm>
        </p:spPr>
        <p:txBody>
          <a:bodyPr wrap="square" anchor="ctr">
            <a:normAutofit/>
          </a:bodyPr>
          <a:lstStyle/>
          <a:p>
            <a:pPr eaLnBrk="1" hangingPunct="1">
              <a:lnSpc>
                <a:spcPct val="90000"/>
              </a:lnSpc>
            </a:pPr>
            <a:r>
              <a:rPr lang="sv-SE" altLang="sv-SE" sz="4400" b="1" dirty="0"/>
              <a:t>Föräldramöte</a:t>
            </a:r>
            <a:br>
              <a:rPr lang="sv-SE" altLang="sv-SE" sz="4400" b="1" dirty="0"/>
            </a:br>
            <a:r>
              <a:rPr lang="sv-SE" altLang="sv-SE" sz="4400" b="1" dirty="0"/>
              <a:t>F-18</a:t>
            </a:r>
            <a:br>
              <a:rPr lang="sv-SE" altLang="sv-SE" sz="2500" dirty="0"/>
            </a:br>
            <a:endParaRPr lang="sv-SE" altLang="sv-SE" sz="2500" b="0" dirty="0"/>
          </a:p>
        </p:txBody>
      </p:sp>
      <p:pic>
        <p:nvPicPr>
          <p:cNvPr id="5121" name="Bildobjekt 2"/>
          <p:cNvPicPr>
            <a:picLocks noChangeAspect="1"/>
          </p:cNvPicPr>
          <p:nvPr/>
        </p:nvPicPr>
        <p:blipFill>
          <a:blip r:embed="rId3">
            <a:extLst>
              <a:ext uri="{28A0092B-C50C-407E-A947-70E740481C1C}">
                <a14:useLocalDpi xmlns:a14="http://schemas.microsoft.com/office/drawing/2010/main" val="0"/>
              </a:ext>
            </a:extLst>
          </a:blip>
          <a:srcRect r="11353" b="2"/>
          <a:stretch>
            <a:fillRect/>
          </a:stretch>
        </p:blipFill>
        <p:spPr bwMode="auto">
          <a:xfrm>
            <a:off x="4648200" y="1772816"/>
            <a:ext cx="4038600" cy="446953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extruta 1">
            <a:extLst>
              <a:ext uri="{FF2B5EF4-FFF2-40B4-BE49-F238E27FC236}">
                <a16:creationId xmlns:a16="http://schemas.microsoft.com/office/drawing/2014/main" id="{A7208879-03E0-9C55-9DE8-3DB13705CD00}"/>
              </a:ext>
            </a:extLst>
          </p:cNvPr>
          <p:cNvSpPr txBox="1"/>
          <p:nvPr/>
        </p:nvSpPr>
        <p:spPr>
          <a:xfrm>
            <a:off x="457200" y="5431971"/>
            <a:ext cx="3744686" cy="830997"/>
          </a:xfrm>
          <a:prstGeom prst="rect">
            <a:avLst/>
          </a:prstGeom>
          <a:noFill/>
        </p:spPr>
        <p:txBody>
          <a:bodyPr wrap="square" rtlCol="0">
            <a:spAutoFit/>
          </a:bodyPr>
          <a:lstStyle/>
          <a:p>
            <a:r>
              <a:rPr lang="sv-SE" altLang="sv-SE" sz="2400" b="1" dirty="0"/>
              <a:t>20 april, </a:t>
            </a:r>
            <a:r>
              <a:rPr lang="sv-SE" altLang="sv-SE" sz="2400" b="1" dirty="0" err="1"/>
              <a:t>Sörvallas</a:t>
            </a:r>
            <a:r>
              <a:rPr lang="sv-SE" altLang="sv-SE" sz="2400" b="1" dirty="0"/>
              <a:t> samlingslokal</a:t>
            </a:r>
            <a:endParaRPr lang="sv-SE"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90C896-AAD0-4204-2768-51B7BAC180C6}"/>
              </a:ext>
            </a:extLst>
          </p:cNvPr>
          <p:cNvSpPr>
            <a:spLocks noGrp="1"/>
          </p:cNvSpPr>
          <p:nvPr>
            <p:ph type="title"/>
          </p:nvPr>
        </p:nvSpPr>
        <p:spPr>
          <a:xfrm>
            <a:off x="1992085" y="1284514"/>
            <a:ext cx="5540829" cy="1110343"/>
          </a:xfrm>
        </p:spPr>
        <p:txBody>
          <a:bodyPr/>
          <a:lstStyle/>
          <a:p>
            <a:r>
              <a:rPr lang="sv-SE" b="1" dirty="0"/>
              <a:t>Insats till föreningen </a:t>
            </a:r>
            <a:br>
              <a:rPr lang="sv-SE" dirty="0"/>
            </a:br>
            <a:endParaRPr lang="sv-SE" dirty="0"/>
          </a:p>
        </p:txBody>
      </p:sp>
      <p:sp>
        <p:nvSpPr>
          <p:cNvPr id="3" name="Platshållare för innehåll 2">
            <a:extLst>
              <a:ext uri="{FF2B5EF4-FFF2-40B4-BE49-F238E27FC236}">
                <a16:creationId xmlns:a16="http://schemas.microsoft.com/office/drawing/2014/main" id="{A940853A-94F3-4091-1C74-DB968B6532A3}"/>
              </a:ext>
            </a:extLst>
          </p:cNvPr>
          <p:cNvSpPr>
            <a:spLocks noGrp="1"/>
          </p:cNvSpPr>
          <p:nvPr>
            <p:ph idx="1"/>
          </p:nvPr>
        </p:nvSpPr>
        <p:spPr>
          <a:xfrm>
            <a:off x="457200" y="1883229"/>
            <a:ext cx="8229600" cy="4615542"/>
          </a:xfrm>
        </p:spPr>
        <p:txBody>
          <a:bodyPr/>
          <a:lstStyle/>
          <a:p>
            <a:pPr marL="0" indent="0">
              <a:buNone/>
            </a:pPr>
            <a:r>
              <a:rPr lang="sv-SE" sz="2400" b="1" dirty="0"/>
              <a:t>Tre åtaganden;</a:t>
            </a:r>
          </a:p>
          <a:p>
            <a:pPr marL="0" indent="0">
              <a:buNone/>
            </a:pPr>
            <a:endParaRPr lang="sv-SE" sz="2400" b="1" dirty="0"/>
          </a:p>
          <a:p>
            <a:pPr marL="0" indent="0">
              <a:buNone/>
            </a:pPr>
            <a:r>
              <a:rPr lang="sv-SE" sz="2000" b="1" dirty="0"/>
              <a:t>1. Jobba på Coop-cupen 14 maj </a:t>
            </a:r>
          </a:p>
          <a:p>
            <a:pPr marL="685800" lvl="1"/>
            <a:r>
              <a:rPr lang="sv-SE" sz="1800" b="1" dirty="0"/>
              <a:t>Baka kakor: </a:t>
            </a:r>
            <a:r>
              <a:rPr lang="sv-SE" sz="1800" dirty="0"/>
              <a:t>en </a:t>
            </a:r>
            <a:r>
              <a:rPr lang="sv-SE" sz="1800" dirty="0" err="1"/>
              <a:t>långpannekaka</a:t>
            </a:r>
            <a:r>
              <a:rPr lang="sv-SE" sz="1800" dirty="0"/>
              <a:t> eller liknande per spelare, till antal som går att sälja för 15kr/styck. Inga nötter eller mandlar i kakorna. Lämnas in på kansliet senast onsdag 13 maj. Pricka av er på en lista!</a:t>
            </a:r>
          </a:p>
          <a:p>
            <a:pPr marL="400050" lvl="1" indent="0">
              <a:buNone/>
            </a:pPr>
            <a:endParaRPr lang="sv-SE" sz="1800" dirty="0"/>
          </a:p>
          <a:p>
            <a:pPr marL="685800" lvl="1"/>
            <a:r>
              <a:rPr lang="sv-SE" sz="1800" b="1" dirty="0"/>
              <a:t>Vara matchvärd för den egna åldersklassens samtliga matcher: </a:t>
            </a:r>
            <a:r>
              <a:rPr lang="sv-SE" sz="1800" dirty="0"/>
              <a:t>välkomna såväl bortalag som domare samt visa deras tilldelade omklädningsrum. Vara ett stöd till domaren under matchen. Kona planen, hålla koner på plats, se till att det finns bollar och dela ut diplom/pokal. Matchvärd ska använda väst – finns att hämta i sekretariatet.</a:t>
            </a:r>
          </a:p>
          <a:p>
            <a:pPr marL="400050" lvl="1" indent="0">
              <a:buNone/>
            </a:pPr>
            <a:r>
              <a:rPr lang="sv-SE" sz="1800" dirty="0"/>
              <a:t>	</a:t>
            </a:r>
            <a:r>
              <a:rPr lang="sv-SE" sz="1800" u="sng" dirty="0"/>
              <a:t>Schema kommer på laget.se. Byt mellan varandra om tiden inte passar. </a:t>
            </a:r>
          </a:p>
          <a:p>
            <a:pPr marL="685800" lvl="1"/>
            <a:endParaRPr lang="sv-SE" sz="1400" u="sng" dirty="0"/>
          </a:p>
          <a:p>
            <a:pPr marL="685800" lvl="1"/>
            <a:endParaRPr lang="sv-SE" sz="1400" dirty="0"/>
          </a:p>
          <a:p>
            <a:pPr marL="0" indent="0">
              <a:buNone/>
            </a:pPr>
            <a:r>
              <a:rPr lang="sv-SE" sz="1800" dirty="0"/>
              <a:t>	</a:t>
            </a:r>
          </a:p>
          <a:p>
            <a:endParaRPr lang="sv-SE" dirty="0"/>
          </a:p>
        </p:txBody>
      </p:sp>
    </p:spTree>
    <p:extLst>
      <p:ext uri="{BB962C8B-B14F-4D97-AF65-F5344CB8AC3E}">
        <p14:creationId xmlns:p14="http://schemas.microsoft.com/office/powerpoint/2010/main" val="563646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FD2A3-5D4F-8387-2BC2-DD0C8AC93B7C}"/>
              </a:ext>
            </a:extLst>
          </p:cNvPr>
          <p:cNvSpPr>
            <a:spLocks noGrp="1"/>
          </p:cNvSpPr>
          <p:nvPr>
            <p:ph type="title"/>
          </p:nvPr>
        </p:nvSpPr>
        <p:spPr>
          <a:xfrm>
            <a:off x="2667000" y="1119674"/>
            <a:ext cx="6019800" cy="687355"/>
          </a:xfrm>
        </p:spPr>
        <p:txBody>
          <a:bodyPr/>
          <a:lstStyle/>
          <a:p>
            <a:endParaRPr lang="sv-SE" dirty="0"/>
          </a:p>
        </p:txBody>
      </p:sp>
      <p:sp>
        <p:nvSpPr>
          <p:cNvPr id="3" name="Platshållare för innehåll 2">
            <a:extLst>
              <a:ext uri="{FF2B5EF4-FFF2-40B4-BE49-F238E27FC236}">
                <a16:creationId xmlns:a16="http://schemas.microsoft.com/office/drawing/2014/main" id="{6E090D3D-D91C-1F23-791B-07936705F0C9}"/>
              </a:ext>
            </a:extLst>
          </p:cNvPr>
          <p:cNvSpPr>
            <a:spLocks noGrp="1"/>
          </p:cNvSpPr>
          <p:nvPr>
            <p:ph idx="1"/>
          </p:nvPr>
        </p:nvSpPr>
        <p:spPr>
          <a:xfrm>
            <a:off x="457200" y="2035629"/>
            <a:ext cx="8229600" cy="4626428"/>
          </a:xfrm>
        </p:spPr>
        <p:txBody>
          <a:bodyPr/>
          <a:lstStyle/>
          <a:p>
            <a:pPr marL="0" indent="0">
              <a:buNone/>
            </a:pPr>
            <a:r>
              <a:rPr lang="sv-SE" sz="2000" b="1" dirty="0"/>
              <a:t>2. Försäljningsaktivitet vid säsongens slut</a:t>
            </a:r>
          </a:p>
          <a:p>
            <a:pPr lvl="1">
              <a:buFont typeface="Arial" panose="020B0604020202020204" pitchFamily="34" charset="0"/>
              <a:buChar char="•"/>
            </a:pPr>
            <a:r>
              <a:rPr lang="sv-SE" sz="1800" dirty="0"/>
              <a:t>Senaste åren har det varit att sälja ett x antal Bingolotter inför uppesittarkvällen.</a:t>
            </a:r>
          </a:p>
          <a:p>
            <a:pPr marL="457200" lvl="1" indent="0">
              <a:buNone/>
            </a:pPr>
            <a:endParaRPr lang="sv-SE" sz="1800" dirty="0"/>
          </a:p>
          <a:p>
            <a:pPr marL="457200" lvl="1" indent="0">
              <a:buNone/>
            </a:pPr>
            <a:endParaRPr lang="sv-SE" sz="1800" dirty="0"/>
          </a:p>
          <a:p>
            <a:pPr marL="0" indent="0">
              <a:buNone/>
            </a:pPr>
            <a:r>
              <a:rPr lang="sv-SE" sz="2000" b="1" dirty="0"/>
              <a:t>3. Eventuellt bemanna dam- och herrmatcher under säsongen:</a:t>
            </a:r>
          </a:p>
          <a:p>
            <a:pPr lvl="1">
              <a:buFont typeface="Arial" panose="020B0604020202020204" pitchFamily="34" charset="0"/>
              <a:buChar char="•"/>
            </a:pPr>
            <a:r>
              <a:rPr lang="sv-SE" sz="1800" dirty="0"/>
              <a:t>Ca två matcher per lag - återkommer på laget.se med eventuella datum.</a:t>
            </a:r>
          </a:p>
          <a:p>
            <a:pPr lvl="1">
              <a:buFont typeface="Arial" panose="020B0604020202020204" pitchFamily="34" charset="0"/>
              <a:buChar char="•"/>
            </a:pPr>
            <a:endParaRPr lang="sv-SE" sz="1800" dirty="0"/>
          </a:p>
          <a:p>
            <a:pPr lvl="1">
              <a:buFont typeface="Arial" panose="020B0604020202020204" pitchFamily="34" charset="0"/>
              <a:buChar char="•"/>
            </a:pPr>
            <a:endParaRPr lang="sv-SE" sz="1800" dirty="0"/>
          </a:p>
          <a:p>
            <a:pPr marL="457200" lvl="1" indent="0">
              <a:buNone/>
            </a:pPr>
            <a:r>
              <a:rPr lang="sv-SE" sz="1800" b="1" u="sng" dirty="0"/>
              <a:t>Alla spelare och ledare i föreningen går in gratis på alla ordinarie seriematcher.</a:t>
            </a:r>
          </a:p>
          <a:p>
            <a:pPr marL="0" indent="0">
              <a:buNone/>
            </a:pPr>
            <a:endParaRPr lang="sv-SE" dirty="0"/>
          </a:p>
        </p:txBody>
      </p:sp>
    </p:spTree>
    <p:extLst>
      <p:ext uri="{BB962C8B-B14F-4D97-AF65-F5344CB8AC3E}">
        <p14:creationId xmlns:p14="http://schemas.microsoft.com/office/powerpoint/2010/main" val="2763227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EDADE0-C82A-7D4D-4E69-5850E7C6553A}"/>
              </a:ext>
            </a:extLst>
          </p:cNvPr>
          <p:cNvSpPr>
            <a:spLocks noGrp="1"/>
          </p:cNvSpPr>
          <p:nvPr>
            <p:ph type="title"/>
          </p:nvPr>
        </p:nvSpPr>
        <p:spPr>
          <a:xfrm>
            <a:off x="2797629" y="141515"/>
            <a:ext cx="5889171" cy="1143000"/>
          </a:xfrm>
        </p:spPr>
        <p:txBody>
          <a:bodyPr/>
          <a:lstStyle/>
          <a:p>
            <a:r>
              <a:rPr lang="sv-SE" b="1" dirty="0"/>
              <a:t>F-18 bär sin egen ekonomi</a:t>
            </a:r>
          </a:p>
        </p:txBody>
      </p:sp>
      <p:sp>
        <p:nvSpPr>
          <p:cNvPr id="3" name="Platshållare för innehåll 2">
            <a:extLst>
              <a:ext uri="{FF2B5EF4-FFF2-40B4-BE49-F238E27FC236}">
                <a16:creationId xmlns:a16="http://schemas.microsoft.com/office/drawing/2014/main" id="{39D9BE11-0FA4-11DD-B344-FA8CEEA42C14}"/>
              </a:ext>
            </a:extLst>
          </p:cNvPr>
          <p:cNvSpPr>
            <a:spLocks noGrp="1"/>
          </p:cNvSpPr>
          <p:nvPr>
            <p:ph idx="1"/>
          </p:nvPr>
        </p:nvSpPr>
        <p:spPr>
          <a:xfrm>
            <a:off x="250371" y="1447800"/>
            <a:ext cx="8697686" cy="5029199"/>
          </a:xfrm>
        </p:spPr>
        <p:txBody>
          <a:bodyPr/>
          <a:lstStyle/>
          <a:p>
            <a:pPr marL="285750" indent="-285750"/>
            <a:r>
              <a:rPr lang="sv-SE" sz="2000" b="1" dirty="0"/>
              <a:t>Egen lagkassa</a:t>
            </a:r>
          </a:p>
          <a:p>
            <a:pPr lvl="1">
              <a:buFont typeface="Arial" panose="020B0604020202020204" pitchFamily="34" charset="0"/>
              <a:buChar char="•"/>
            </a:pPr>
            <a:r>
              <a:rPr lang="sv-SE" sz="2000" dirty="0"/>
              <a:t>Efter förra säsongens fikaförsäljning har vi: </a:t>
            </a:r>
            <a:r>
              <a:rPr lang="sv-SE" sz="2000" b="1" dirty="0"/>
              <a:t>7281 kr.</a:t>
            </a:r>
          </a:p>
          <a:p>
            <a:pPr lvl="1">
              <a:buFont typeface="Arial" panose="020B0604020202020204" pitchFamily="34" charset="0"/>
              <a:buChar char="•"/>
            </a:pPr>
            <a:r>
              <a:rPr lang="sv-SE" sz="2000" dirty="0"/>
              <a:t>Kort sikt </a:t>
            </a:r>
            <a:r>
              <a:rPr lang="sv-SE" sz="2000" dirty="0">
                <a:sym typeface="Wingdings" panose="05000000000000000000" pitchFamily="2" charset="2"/>
              </a:rPr>
              <a:t> avslutning/ kick-off, mindre cuper ex. Mycklecupen.</a:t>
            </a:r>
            <a:endParaRPr lang="sv-SE" sz="2000" dirty="0"/>
          </a:p>
          <a:p>
            <a:pPr lvl="1">
              <a:buFont typeface="Arial" panose="020B0604020202020204" pitchFamily="34" charset="0"/>
              <a:buChar char="•"/>
            </a:pPr>
            <a:r>
              <a:rPr lang="sv-SE" sz="2000" dirty="0"/>
              <a:t>Långsiktigt sparande </a:t>
            </a:r>
            <a:r>
              <a:rPr lang="sv-SE" sz="2000" dirty="0">
                <a:sym typeface="Wingdings" panose="05000000000000000000" pitchFamily="2" charset="2"/>
              </a:rPr>
              <a:t> </a:t>
            </a:r>
            <a:r>
              <a:rPr lang="sv-SE" sz="2000" dirty="0"/>
              <a:t>Sparande inför större cuper ex. Piteå Summer Games.</a:t>
            </a:r>
          </a:p>
          <a:p>
            <a:pPr marL="457200" lvl="1" indent="0">
              <a:buNone/>
            </a:pPr>
            <a:endParaRPr lang="sv-SE" sz="2000" dirty="0"/>
          </a:p>
          <a:p>
            <a:pPr marL="285750" indent="-285750"/>
            <a:r>
              <a:rPr lang="sv-SE" sz="2000" b="1" dirty="0">
                <a:highlight>
                  <a:srgbClr val="00FF00"/>
                </a:highlight>
              </a:rPr>
              <a:t>Sälja fika på seriematcher? </a:t>
            </a:r>
            <a:r>
              <a:rPr lang="sv-SE" sz="2000" b="1" dirty="0">
                <a:highlight>
                  <a:srgbClr val="FFFF00"/>
                </a:highlight>
              </a:rPr>
              <a:t>Vi tar beslut under föräldramötet att under vårens hemmamatcher (6 stycken) testa att sälja kaffe, läsk/</a:t>
            </a:r>
            <a:r>
              <a:rPr lang="sv-SE" sz="2000" b="1" dirty="0" err="1">
                <a:highlight>
                  <a:srgbClr val="FFFF00"/>
                </a:highlight>
              </a:rPr>
              <a:t>festis</a:t>
            </a:r>
            <a:r>
              <a:rPr lang="sv-SE" sz="2000" b="1" dirty="0">
                <a:highlight>
                  <a:srgbClr val="FFFF00"/>
                </a:highlight>
              </a:rPr>
              <a:t> samt köpa en låda med chokladbollar eller dylikt. </a:t>
            </a:r>
          </a:p>
          <a:p>
            <a:pPr marL="0" indent="0">
              <a:buNone/>
            </a:pPr>
            <a:r>
              <a:rPr lang="sv-SE" sz="2000" b="1" u="sng" dirty="0">
                <a:highlight>
                  <a:srgbClr val="FFFF00"/>
                </a:highlight>
              </a:rPr>
              <a:t>     Fikaansvariga gör en fikalista + matchvärdslista som skickas till lagledare.</a:t>
            </a:r>
            <a:endParaRPr lang="sv-SE" sz="2000" u="sng" dirty="0">
              <a:highlight>
                <a:srgbClr val="FFFF00"/>
              </a:highlight>
            </a:endParaRPr>
          </a:p>
          <a:p>
            <a:pPr marL="0" indent="0">
              <a:buNone/>
            </a:pPr>
            <a:endParaRPr lang="sv-SE" sz="2000" dirty="0"/>
          </a:p>
          <a:p>
            <a:pPr marL="285750" indent="-285750"/>
            <a:r>
              <a:rPr lang="sv-SE" sz="2000" b="1" dirty="0"/>
              <a:t>SSK mailar ut förfrågan ang. arbetspass på exempelvis Sara kulturhus</a:t>
            </a:r>
          </a:p>
          <a:p>
            <a:pPr marL="685800" lvl="1"/>
            <a:r>
              <a:rPr lang="sv-SE" sz="1800" dirty="0"/>
              <a:t>Pass fördelas ut till föräldrar, man ordnar själv ersättare om man blivit tilldelad ett pass. </a:t>
            </a:r>
            <a:r>
              <a:rPr lang="sv-SE" sz="1800" b="1" dirty="0">
                <a:highlight>
                  <a:srgbClr val="00FF00"/>
                </a:highlight>
              </a:rPr>
              <a:t>Hur ställer vi oss till det? </a:t>
            </a:r>
            <a:r>
              <a:rPr lang="sv-SE" sz="1800" b="1" dirty="0">
                <a:highlight>
                  <a:srgbClr val="FFFF00"/>
                </a:highlight>
              </a:rPr>
              <a:t>Vi tar beslut på f-mötet att kommer frågan så lägger lagledaren ut info på laget.se och föräldragruppen tar beslut där.</a:t>
            </a:r>
          </a:p>
          <a:p>
            <a:pPr marL="400050" lvl="1" indent="0">
              <a:buNone/>
            </a:pPr>
            <a:endParaRPr lang="sv-SE" sz="1800" dirty="0"/>
          </a:p>
          <a:p>
            <a:endParaRPr lang="sv-SE" sz="2000" b="1" dirty="0"/>
          </a:p>
          <a:p>
            <a:endParaRPr lang="sv-SE" dirty="0"/>
          </a:p>
        </p:txBody>
      </p:sp>
    </p:spTree>
    <p:extLst>
      <p:ext uri="{BB962C8B-B14F-4D97-AF65-F5344CB8AC3E}">
        <p14:creationId xmlns:p14="http://schemas.microsoft.com/office/powerpoint/2010/main" val="1507516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7F815-02AA-DFA9-8F81-43AA15932C3F}"/>
              </a:ext>
            </a:extLst>
          </p:cNvPr>
          <p:cNvSpPr>
            <a:spLocks noGrp="1"/>
          </p:cNvSpPr>
          <p:nvPr>
            <p:ph type="title"/>
          </p:nvPr>
        </p:nvSpPr>
        <p:spPr>
          <a:xfrm>
            <a:off x="971600" y="1556792"/>
            <a:ext cx="6496000" cy="721098"/>
          </a:xfrm>
        </p:spPr>
        <p:txBody>
          <a:bodyPr/>
          <a:lstStyle/>
          <a:p>
            <a:endParaRPr lang="sv-SE" dirty="0"/>
          </a:p>
        </p:txBody>
      </p:sp>
      <p:sp>
        <p:nvSpPr>
          <p:cNvPr id="4" name="Platshållare för text 3">
            <a:extLst>
              <a:ext uri="{FF2B5EF4-FFF2-40B4-BE49-F238E27FC236}">
                <a16:creationId xmlns:a16="http://schemas.microsoft.com/office/drawing/2014/main" id="{C7BC14FB-9626-5B6A-8282-7A867A6BD707}"/>
              </a:ext>
            </a:extLst>
          </p:cNvPr>
          <p:cNvSpPr>
            <a:spLocks noGrp="1"/>
          </p:cNvSpPr>
          <p:nvPr>
            <p:ph type="body" sz="half" idx="2"/>
          </p:nvPr>
        </p:nvSpPr>
        <p:spPr>
          <a:xfrm>
            <a:off x="971600" y="2339291"/>
            <a:ext cx="7283152" cy="3255966"/>
          </a:xfrm>
        </p:spPr>
        <p:txBody>
          <a:bodyPr>
            <a:normAutofit/>
          </a:bodyPr>
          <a:lstStyle/>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endParaRPr lang="sv-SE" dirty="0"/>
          </a:p>
          <a:p>
            <a:r>
              <a:rPr lang="sv-SE" sz="1800" b="1" dirty="0">
                <a:highlight>
                  <a:srgbClr val="00FF00"/>
                </a:highlight>
              </a:rPr>
              <a:t>Annan försäljning detta år? </a:t>
            </a:r>
            <a:r>
              <a:rPr lang="sv-SE" sz="1800" dirty="0"/>
              <a:t>För att bygga en lagkassa för kommande cuper och aktiviteter. </a:t>
            </a:r>
          </a:p>
          <a:p>
            <a:r>
              <a:rPr lang="sv-SE" sz="1800" b="1" dirty="0">
                <a:highlight>
                  <a:srgbClr val="FFFF00"/>
                </a:highlight>
              </a:rPr>
              <a:t>Vi beslutar på f-mötet att de två personerna som är försäljningsansvarig/aktivitetsgrupp planerar för en försäljning för laget till hösten. </a:t>
            </a:r>
          </a:p>
          <a:p>
            <a:endParaRPr lang="sv-SE" dirty="0"/>
          </a:p>
        </p:txBody>
      </p:sp>
    </p:spTree>
    <p:extLst>
      <p:ext uri="{BB962C8B-B14F-4D97-AF65-F5344CB8AC3E}">
        <p14:creationId xmlns:p14="http://schemas.microsoft.com/office/powerpoint/2010/main" val="3797352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D9968309-1557-5B59-2D2F-EA72E9CABB86}"/>
              </a:ext>
            </a:extLst>
          </p:cNvPr>
          <p:cNvSpPr>
            <a:spLocks noGrp="1"/>
          </p:cNvSpPr>
          <p:nvPr>
            <p:ph type="body" sz="half" idx="2"/>
          </p:nvPr>
        </p:nvSpPr>
        <p:spPr>
          <a:xfrm>
            <a:off x="193712" y="2145630"/>
            <a:ext cx="3538090" cy="4570856"/>
          </a:xfrm>
        </p:spPr>
        <p:txBody>
          <a:bodyPr numCol="1">
            <a:normAutofit/>
          </a:bodyPr>
          <a:lstStyle/>
          <a:p>
            <a:pPr marL="285750" indent="-285750" algn="l">
              <a:buFont typeface="Arial" panose="020B0604020202020204" pitchFamily="34" charset="0"/>
              <a:buChar char="•"/>
            </a:pPr>
            <a:r>
              <a:rPr lang="sv-SE" b="1" dirty="0"/>
              <a:t>Huvudtränare/ Tränare</a:t>
            </a:r>
          </a:p>
          <a:p>
            <a:pPr marL="742950" lvl="1" indent="-285750">
              <a:buFont typeface="Arial" panose="020B0604020202020204" pitchFamily="34" charset="0"/>
              <a:buChar char="•"/>
            </a:pPr>
            <a:r>
              <a:rPr lang="sv-SE" sz="1400" dirty="0"/>
              <a:t>Planerar träningarna</a:t>
            </a:r>
          </a:p>
          <a:p>
            <a:pPr marL="742950" lvl="1" indent="-285750">
              <a:buFont typeface="Arial" panose="020B0604020202020204" pitchFamily="34" charset="0"/>
              <a:buChar char="•"/>
            </a:pPr>
            <a:r>
              <a:rPr lang="sv-SE" sz="1400" dirty="0"/>
              <a:t>Leder träningarna</a:t>
            </a:r>
          </a:p>
          <a:p>
            <a:pPr marL="742950" lvl="1" indent="-285750">
              <a:buFont typeface="Arial" panose="020B0604020202020204" pitchFamily="34" charset="0"/>
              <a:buChar char="•"/>
            </a:pPr>
            <a:r>
              <a:rPr lang="sv-SE" sz="1400" dirty="0"/>
              <a:t>För in närvaron på </a:t>
            </a:r>
            <a:r>
              <a:rPr lang="sv-SE" sz="1400" dirty="0">
                <a:hlinkClick r:id="rId3">
                  <a:extLst>
                    <a:ext uri="{A12FA001-AC4F-418D-AE19-62706E023703}">
                      <ahyp:hlinkClr xmlns:ahyp="http://schemas.microsoft.com/office/drawing/2018/hyperlinkcolor" val="tx"/>
                    </a:ext>
                  </a:extLst>
                </a:hlinkClick>
              </a:rPr>
              <a:t>www.laget.se</a:t>
            </a:r>
            <a:endParaRPr lang="sv-SE" sz="1400" dirty="0"/>
          </a:p>
          <a:p>
            <a:pPr marL="742950" lvl="1" indent="-285750">
              <a:buFont typeface="Arial" panose="020B0604020202020204" pitchFamily="34" charset="0"/>
              <a:buChar char="•"/>
            </a:pPr>
            <a:r>
              <a:rPr lang="sv-SE" sz="1400" dirty="0"/>
              <a:t>Bör gå tränarutbildning, grundkurs</a:t>
            </a:r>
          </a:p>
          <a:p>
            <a:pPr marL="285750" indent="-285750" algn="l">
              <a:buFont typeface="Arial" panose="020B0604020202020204" pitchFamily="34" charset="0"/>
              <a:buChar char="•"/>
            </a:pPr>
            <a:endParaRPr lang="sv-SE" dirty="0"/>
          </a:p>
          <a:p>
            <a:pPr marL="285750" indent="-285750" algn="l">
              <a:buFont typeface="Arial" panose="020B0604020202020204" pitchFamily="34" charset="0"/>
              <a:buChar char="•"/>
            </a:pPr>
            <a:r>
              <a:rPr lang="sv-SE" b="1" dirty="0"/>
              <a:t>Lagledare</a:t>
            </a:r>
          </a:p>
          <a:p>
            <a:pPr marL="742950" lvl="1" indent="-285750">
              <a:buFont typeface="Arial" panose="020B0604020202020204" pitchFamily="34" charset="0"/>
              <a:buChar char="•"/>
            </a:pPr>
            <a:r>
              <a:rPr lang="sv-SE" sz="1400" dirty="0"/>
              <a:t>Registrera matcher i </a:t>
            </a:r>
            <a:r>
              <a:rPr lang="sv-SE" sz="1400" dirty="0" err="1"/>
              <a:t>Fogis</a:t>
            </a:r>
            <a:endParaRPr lang="sv-SE" sz="1400" dirty="0"/>
          </a:p>
          <a:p>
            <a:pPr marL="742950" lvl="1" indent="-285750">
              <a:buFont typeface="Arial" panose="020B0604020202020204" pitchFamily="34" charset="0"/>
              <a:buChar char="•"/>
            </a:pPr>
            <a:r>
              <a:rPr lang="sv-SE" sz="1400" dirty="0"/>
              <a:t>Skriva nyheter, tränings- och matchtider i kalendern etc. på </a:t>
            </a:r>
            <a:r>
              <a:rPr lang="sv-SE" sz="1400" dirty="0">
                <a:hlinkClick r:id="rId4">
                  <a:extLst>
                    <a:ext uri="{A12FA001-AC4F-418D-AE19-62706E023703}">
                      <ahyp:hlinkClr xmlns:ahyp="http://schemas.microsoft.com/office/drawing/2018/hyperlinkcolor" val="tx"/>
                    </a:ext>
                  </a:extLst>
                </a:hlinkClick>
              </a:rPr>
              <a:t>laget.se</a:t>
            </a:r>
            <a:r>
              <a:rPr lang="sv-SE" sz="1400" dirty="0"/>
              <a:t> </a:t>
            </a:r>
          </a:p>
          <a:p>
            <a:pPr marL="742950" lvl="1" indent="-285750">
              <a:buFont typeface="Arial" panose="020B0604020202020204" pitchFamily="34" charset="0"/>
              <a:buChar char="•"/>
            </a:pPr>
            <a:r>
              <a:rPr lang="sv-SE" sz="1400" dirty="0"/>
              <a:t>Kalla till och fördela arbetsuppgifter på föreningsgemensamma uppdrag tex kalla till matcher via </a:t>
            </a:r>
            <a:r>
              <a:rPr lang="sv-SE" sz="1400" dirty="0">
                <a:hlinkClick r:id="rId3">
                  <a:extLst>
                    <a:ext uri="{A12FA001-AC4F-418D-AE19-62706E023703}">
                      <ahyp:hlinkClr xmlns:ahyp="http://schemas.microsoft.com/office/drawing/2018/hyperlinkcolor" val="tx"/>
                    </a:ext>
                  </a:extLst>
                </a:hlinkClick>
              </a:rPr>
              <a:t>www.laget.se</a:t>
            </a:r>
            <a:r>
              <a:rPr lang="sv-SE" sz="1400" b="0" i="0" dirty="0">
                <a:solidFill>
                  <a:srgbClr val="222222"/>
                </a:solidFill>
                <a:effectLst/>
                <a:latin typeface="Arial" panose="020B0604020202020204" pitchFamily="34" charset="0"/>
              </a:rPr>
              <a:t> </a:t>
            </a:r>
          </a:p>
          <a:p>
            <a:pPr marL="742950" lvl="1" indent="-285750">
              <a:buFont typeface="Arial" panose="020B0604020202020204" pitchFamily="34" charset="0"/>
              <a:buChar char="•"/>
            </a:pPr>
            <a:r>
              <a:rPr lang="sv-SE" sz="1400" dirty="0"/>
              <a:t>Kontaktperson för laget</a:t>
            </a:r>
          </a:p>
          <a:p>
            <a:pPr marL="742950" lvl="1" indent="-285750">
              <a:buFont typeface="Arial" panose="020B0604020202020204" pitchFamily="34" charset="0"/>
              <a:buChar char="•"/>
            </a:pPr>
            <a:r>
              <a:rPr lang="sv-SE" sz="1400" dirty="0"/>
              <a:t>Boka plan hos VFF</a:t>
            </a:r>
          </a:p>
          <a:p>
            <a:pPr marL="742950" lvl="1" indent="-285750">
              <a:buFont typeface="Arial" panose="020B0604020202020204" pitchFamily="34" charset="0"/>
              <a:buChar char="•"/>
            </a:pPr>
            <a:r>
              <a:rPr lang="sv-SE" sz="1400" dirty="0"/>
              <a:t>Boka domare till hemmamatcher</a:t>
            </a:r>
          </a:p>
          <a:p>
            <a:pPr lvl="1"/>
            <a:endParaRPr lang="sv-SE" b="0" i="0" dirty="0">
              <a:solidFill>
                <a:srgbClr val="222222"/>
              </a:solidFill>
              <a:effectLst/>
              <a:latin typeface="Arial" panose="020B0604020202020204" pitchFamily="34" charset="0"/>
            </a:endParaRPr>
          </a:p>
          <a:p>
            <a:pPr lvl="1"/>
            <a:endParaRPr lang="sv-SE" dirty="0">
              <a:solidFill>
                <a:srgbClr val="222222"/>
              </a:solidFill>
              <a:latin typeface="Arial" panose="020B0604020202020204" pitchFamily="34" charset="0"/>
            </a:endParaRPr>
          </a:p>
          <a:p>
            <a:pPr lvl="1"/>
            <a:endParaRPr lang="sv-SE" dirty="0"/>
          </a:p>
          <a:p>
            <a:pPr marL="742950" lvl="1" indent="-285750">
              <a:buFont typeface="Arial" panose="020B0604020202020204" pitchFamily="34" charset="0"/>
              <a:buChar char="•"/>
            </a:pPr>
            <a:endParaRPr lang="sv-SE" dirty="0"/>
          </a:p>
          <a:p>
            <a:pPr marL="742950" lvl="1" indent="-285750">
              <a:buFont typeface="Arial" panose="020B0604020202020204" pitchFamily="34" charset="0"/>
              <a:buChar char="•"/>
            </a:pPr>
            <a:endParaRPr lang="sv-SE" dirty="0"/>
          </a:p>
          <a:p>
            <a:endParaRPr lang="sv-SE" b="0" i="0" dirty="0">
              <a:solidFill>
                <a:srgbClr val="222222"/>
              </a:solidFill>
              <a:effectLst/>
              <a:latin typeface="Arial" panose="020B0604020202020204" pitchFamily="34" charset="0"/>
            </a:endParaRPr>
          </a:p>
          <a:p>
            <a:pPr lvl="1"/>
            <a:endParaRPr lang="sv-SE" dirty="0"/>
          </a:p>
          <a:p>
            <a:pPr lvl="1"/>
            <a:endParaRPr lang="sv-SE" dirty="0"/>
          </a:p>
          <a:p>
            <a:pPr marL="742950" lvl="1" indent="-285750">
              <a:buFont typeface="Arial" panose="020B0604020202020204" pitchFamily="34" charset="0"/>
              <a:buChar char="•"/>
            </a:pPr>
            <a:endParaRPr lang="sv-SE" dirty="0"/>
          </a:p>
          <a:p>
            <a:endParaRPr lang="sv-SE" dirty="0"/>
          </a:p>
        </p:txBody>
      </p:sp>
      <p:sp>
        <p:nvSpPr>
          <p:cNvPr id="5" name="Rubrik 1">
            <a:extLst>
              <a:ext uri="{FF2B5EF4-FFF2-40B4-BE49-F238E27FC236}">
                <a16:creationId xmlns:a16="http://schemas.microsoft.com/office/drawing/2014/main" id="{805E009C-F833-962B-FED8-C9899B500A66}"/>
              </a:ext>
            </a:extLst>
          </p:cNvPr>
          <p:cNvSpPr>
            <a:spLocks noGrp="1"/>
          </p:cNvSpPr>
          <p:nvPr>
            <p:ph type="title"/>
          </p:nvPr>
        </p:nvSpPr>
        <p:spPr>
          <a:xfrm>
            <a:off x="827584" y="1340768"/>
            <a:ext cx="3394075" cy="804862"/>
          </a:xfrm>
        </p:spPr>
        <p:txBody>
          <a:bodyPr/>
          <a:lstStyle/>
          <a:p>
            <a:r>
              <a:rPr lang="sv-SE" dirty="0"/>
              <a:t>Roller</a:t>
            </a:r>
          </a:p>
        </p:txBody>
      </p:sp>
      <p:sp>
        <p:nvSpPr>
          <p:cNvPr id="6" name="Platshållare för text 3">
            <a:extLst>
              <a:ext uri="{FF2B5EF4-FFF2-40B4-BE49-F238E27FC236}">
                <a16:creationId xmlns:a16="http://schemas.microsoft.com/office/drawing/2014/main" id="{C34C0890-84C7-D78C-30F4-E6A6FE929B34}"/>
              </a:ext>
            </a:extLst>
          </p:cNvPr>
          <p:cNvSpPr txBox="1">
            <a:spLocks/>
          </p:cNvSpPr>
          <p:nvPr/>
        </p:nvSpPr>
        <p:spPr bwMode="auto">
          <a:xfrm>
            <a:off x="3853543" y="859971"/>
            <a:ext cx="5290457" cy="607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0" indent="0" algn="l" rtl="0" eaLnBrk="0" fontAlgn="base" hangingPunct="0">
              <a:spcBef>
                <a:spcPct val="20000"/>
              </a:spcBef>
              <a:spcAft>
                <a:spcPct val="0"/>
              </a:spcAft>
              <a:buFont typeface="Arial" panose="020B0604020202020204" pitchFamily="34" charset="0"/>
              <a:buNone/>
              <a:defRPr sz="1600" kern="1200">
                <a:solidFill>
                  <a:schemeClr val="tx1"/>
                </a:solidFill>
                <a:latin typeface="+mn-lt"/>
                <a:ea typeface="+mn-ea"/>
                <a:cs typeface="+mn-cs"/>
              </a:defRPr>
            </a:lvl1pPr>
            <a:lvl2pPr marL="457200" indent="0" algn="l" rtl="0" eaLnBrk="0" fontAlgn="base" hangingPunct="0">
              <a:spcBef>
                <a:spcPct val="20000"/>
              </a:spcBef>
              <a:spcAft>
                <a:spcPct val="0"/>
              </a:spcAft>
              <a:buFont typeface="Arial" panose="020B0604020202020204" pitchFamily="34" charset="0"/>
              <a:buNone/>
              <a:defRPr sz="1200" kern="1200">
                <a:solidFill>
                  <a:schemeClr val="tx1"/>
                </a:solidFill>
                <a:latin typeface="+mn-lt"/>
                <a:ea typeface="+mn-ea"/>
                <a:cs typeface="+mn-cs"/>
              </a:defRPr>
            </a:lvl2pPr>
            <a:lvl3pPr marL="914400" indent="0" algn="l" rtl="0" eaLnBrk="0" fontAlgn="base" hangingPunct="0">
              <a:spcBef>
                <a:spcPct val="20000"/>
              </a:spcBef>
              <a:spcAft>
                <a:spcPct val="0"/>
              </a:spcAft>
              <a:buFont typeface="Arial" panose="020B0604020202020204" pitchFamily="34" charset="0"/>
              <a:buNone/>
              <a:defRPr sz="1000" kern="1200">
                <a:solidFill>
                  <a:schemeClr val="tx1"/>
                </a:solidFill>
                <a:latin typeface="+mn-lt"/>
                <a:ea typeface="+mn-ea"/>
                <a:cs typeface="+mn-cs"/>
              </a:defRPr>
            </a:lvl3pPr>
            <a:lvl4pPr marL="1371600" indent="0" algn="l" rtl="0" eaLnBrk="0" fontAlgn="base" hangingPunct="0">
              <a:spcBef>
                <a:spcPct val="20000"/>
              </a:spcBef>
              <a:spcAft>
                <a:spcPct val="0"/>
              </a:spcAft>
              <a:buFont typeface="Arial" panose="020B0604020202020204" pitchFamily="34" charset="0"/>
              <a:buNone/>
              <a:defRPr sz="900" kern="1200">
                <a:solidFill>
                  <a:schemeClr val="tx1"/>
                </a:solidFill>
                <a:latin typeface="+mn-lt"/>
                <a:ea typeface="+mn-ea"/>
                <a:cs typeface="+mn-cs"/>
              </a:defRPr>
            </a:lvl4pPr>
            <a:lvl5pPr marL="1828800" indent="0" algn="l" rtl="0" eaLnBrk="0" fontAlgn="base" hangingPunct="0">
              <a:spcBef>
                <a:spcPct val="20000"/>
              </a:spcBef>
              <a:spcAft>
                <a:spcPct val="0"/>
              </a:spcAft>
              <a:buFont typeface="Arial" panose="020B0604020202020204"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9pPr>
          </a:lstStyle>
          <a:p>
            <a:pPr lvl="1"/>
            <a:endParaRPr lang="sv-SE" dirty="0"/>
          </a:p>
          <a:p>
            <a:pPr marL="285750" indent="-285750">
              <a:buFont typeface="Arial" panose="020B0604020202020204" pitchFamily="34" charset="0"/>
              <a:buChar char="•"/>
            </a:pPr>
            <a:r>
              <a:rPr lang="sv-SE" b="1" dirty="0"/>
              <a:t>Ekonomiansvarig (1 person)</a:t>
            </a:r>
            <a:endParaRPr lang="sv-SE" b="1" dirty="0">
              <a:solidFill>
                <a:srgbClr val="222222"/>
              </a:solidFill>
              <a:latin typeface="Arial" panose="020B0604020202020204" pitchFamily="34" charset="0"/>
            </a:endParaRPr>
          </a:p>
          <a:p>
            <a:pPr marL="742950" lvl="1" indent="-285750">
              <a:buFont typeface="Arial" panose="020B0604020202020204" pitchFamily="34" charset="0"/>
              <a:buChar char="•"/>
            </a:pPr>
            <a:r>
              <a:rPr lang="sv-SE" sz="1400" dirty="0"/>
              <a:t>Lagkassa är hos SSK</a:t>
            </a:r>
          </a:p>
          <a:p>
            <a:pPr marL="742950" lvl="1" indent="-285750">
              <a:buFont typeface="Arial" panose="020B0604020202020204" pitchFamily="34" charset="0"/>
              <a:buChar char="•"/>
            </a:pPr>
            <a:r>
              <a:rPr lang="sv-SE" sz="1400" dirty="0"/>
              <a:t>Rapport från SSK kassör/ ekonomi</a:t>
            </a:r>
          </a:p>
          <a:p>
            <a:pPr marL="742950" lvl="1" indent="-285750">
              <a:buFont typeface="Arial" panose="020B0604020202020204" pitchFamily="34" charset="0"/>
              <a:buChar char="•"/>
            </a:pPr>
            <a:r>
              <a:rPr lang="sv-SE" sz="1400" dirty="0"/>
              <a:t>Ta in kvitton</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b="1" dirty="0"/>
              <a:t>Försäljningsansvarig/aktivitetsgrupp (1 – 2 personer)</a:t>
            </a:r>
          </a:p>
          <a:p>
            <a:pPr marL="742950" lvl="1" indent="-285750">
              <a:buFont typeface="Arial" panose="020B0604020202020204" pitchFamily="34" charset="0"/>
              <a:buChar char="•"/>
            </a:pPr>
            <a:r>
              <a:rPr lang="sv-SE" sz="1400" dirty="0"/>
              <a:t>Boka in och fördela ut arbetspass alt. säljaktivitet. Meddela lagledare.</a:t>
            </a:r>
          </a:p>
          <a:p>
            <a:pPr marL="742950" lvl="1" indent="-285750">
              <a:buFont typeface="Arial" panose="020B0604020202020204" pitchFamily="34" charset="0"/>
              <a:buChar char="•"/>
            </a:pPr>
            <a:r>
              <a:rPr lang="sv-SE" sz="1400" dirty="0"/>
              <a:t>Fördela ut arbetsuppgifter från föreningen. Meddela lagledare.</a:t>
            </a:r>
          </a:p>
          <a:p>
            <a:pPr marL="742950" lvl="1" indent="-285750">
              <a:buFont typeface="Arial" panose="020B0604020202020204" pitchFamily="34" charset="0"/>
              <a:buChar char="•"/>
            </a:pPr>
            <a:r>
              <a:rPr lang="sv-SE" sz="1400" dirty="0"/>
              <a:t>Administrera ev. dam-/herrmatcher och försäljningsaktivitet från föreningen. Meddela lagledare.</a:t>
            </a:r>
          </a:p>
          <a:p>
            <a:pPr algn="l"/>
            <a:endParaRPr lang="sv-SE" dirty="0"/>
          </a:p>
          <a:p>
            <a:pPr marL="285750" indent="-285750" algn="l">
              <a:buFont typeface="Arial" panose="020B0604020202020204" pitchFamily="34" charset="0"/>
              <a:buChar char="•"/>
            </a:pPr>
            <a:r>
              <a:rPr lang="sv-SE" b="1" dirty="0"/>
              <a:t>Fikaansvarig samt matchvärdsansvarig (1 – 2 personer)</a:t>
            </a:r>
          </a:p>
          <a:p>
            <a:pPr marL="742950" lvl="1" indent="-285750">
              <a:buFont typeface="Arial" panose="020B0604020202020204" pitchFamily="34" charset="0"/>
              <a:buChar char="•"/>
            </a:pPr>
            <a:r>
              <a:rPr lang="sv-SE" sz="1400" dirty="0"/>
              <a:t>Ordna lista på vem som ansvarar för fikat vid vilka tillfällen. Skicka till lagledare som lägger ut på laget.se</a:t>
            </a:r>
          </a:p>
          <a:p>
            <a:pPr marL="742950" lvl="1" indent="-285750">
              <a:buFont typeface="Arial" panose="020B0604020202020204" pitchFamily="34" charset="0"/>
              <a:buChar char="•"/>
            </a:pPr>
            <a:r>
              <a:rPr lang="sv-SE" sz="1400" dirty="0"/>
              <a:t>Ordna lista på vem som är matchvärd på våra hemmamatcher. Skicka till lagledare som lägger ut på laget.se</a:t>
            </a:r>
          </a:p>
          <a:p>
            <a:pPr marL="742950" lvl="1" indent="-285750">
              <a:buFont typeface="Arial" panose="020B0604020202020204" pitchFamily="34" charset="0"/>
              <a:buChar char="•"/>
            </a:pPr>
            <a:r>
              <a:rPr lang="sv-SE" sz="1400" dirty="0"/>
              <a:t>Fixa en prislista + </a:t>
            </a:r>
            <a:r>
              <a:rPr lang="sv-SE" sz="1400" dirty="0" err="1"/>
              <a:t>Swish</a:t>
            </a:r>
            <a:r>
              <a:rPr lang="sv-SE" sz="1400" dirty="0"/>
              <a:t>-skylt</a:t>
            </a:r>
          </a:p>
          <a:p>
            <a:pPr marL="742950" lvl="1" indent="-285750">
              <a:buFont typeface="Arial" panose="020B0604020202020204" pitchFamily="34" charset="0"/>
              <a:buChar char="•"/>
            </a:pPr>
            <a:r>
              <a:rPr lang="sv-SE" sz="1400" dirty="0"/>
              <a:t>Vid inköp: Använda Coop kontot kopplat till SSK, kvitton lämnas till ekonomiansvarig.</a:t>
            </a:r>
          </a:p>
          <a:p>
            <a:pPr marL="742950" lvl="1" indent="-285750">
              <a:buFont typeface="Arial" panose="020B0604020202020204" pitchFamily="34" charset="0"/>
              <a:buChar char="•"/>
            </a:pPr>
            <a:r>
              <a:rPr lang="sv-SE" sz="1400" dirty="0"/>
              <a:t>Fylla på ”fikalådan” med förbrukningsvaror, </a:t>
            </a:r>
            <a:r>
              <a:rPr lang="sv-SE" sz="1400" dirty="0" err="1"/>
              <a:t>festis</a:t>
            </a:r>
            <a:r>
              <a:rPr lang="sv-SE" sz="1400" dirty="0"/>
              <a:t>/läsk osv. </a:t>
            </a:r>
          </a:p>
          <a:p>
            <a:pPr marL="1200150" lvl="2" indent="-285750">
              <a:buFont typeface="Arial" panose="020B0604020202020204" pitchFamily="34" charset="0"/>
              <a:buChar char="•"/>
            </a:pPr>
            <a:r>
              <a:rPr lang="sv-SE" sz="1400" dirty="0"/>
              <a:t>Termos går att låna på SSK</a:t>
            </a:r>
          </a:p>
          <a:p>
            <a:pPr marL="1200150" lvl="2" indent="-285750">
              <a:buFont typeface="Arial" panose="020B0604020202020204" pitchFamily="34" charset="0"/>
              <a:buChar char="•"/>
            </a:pPr>
            <a:r>
              <a:rPr lang="sv-SE" sz="1400" dirty="0"/>
              <a:t>Sponsor från företag?</a:t>
            </a:r>
          </a:p>
          <a:p>
            <a:endParaRPr lang="sv-SE" dirty="0">
              <a:highlight>
                <a:srgbClr val="FFFF00"/>
              </a:highlight>
            </a:endParaRPr>
          </a:p>
          <a:p>
            <a:pPr lvl="1"/>
            <a:endParaRPr lang="sv-SE" sz="1300" dirty="0"/>
          </a:p>
          <a:p>
            <a:pPr algn="l"/>
            <a:endParaRPr lang="sv-SE"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4031841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7F815-02AA-DFA9-8F81-43AA15932C3F}"/>
              </a:ext>
            </a:extLst>
          </p:cNvPr>
          <p:cNvSpPr>
            <a:spLocks noGrp="1"/>
          </p:cNvSpPr>
          <p:nvPr>
            <p:ph type="title"/>
          </p:nvPr>
        </p:nvSpPr>
        <p:spPr>
          <a:xfrm>
            <a:off x="2343200" y="1107169"/>
            <a:ext cx="5646914" cy="865114"/>
          </a:xfrm>
        </p:spPr>
        <p:txBody>
          <a:bodyPr/>
          <a:lstStyle/>
          <a:p>
            <a:r>
              <a:rPr lang="sv-SE" dirty="0"/>
              <a:t>Ansvarsområden (roller) F-2018 </a:t>
            </a:r>
          </a:p>
        </p:txBody>
      </p:sp>
      <p:sp>
        <p:nvSpPr>
          <p:cNvPr id="4" name="Platshållare för text 3">
            <a:extLst>
              <a:ext uri="{FF2B5EF4-FFF2-40B4-BE49-F238E27FC236}">
                <a16:creationId xmlns:a16="http://schemas.microsoft.com/office/drawing/2014/main" id="{C7BC14FB-9626-5B6A-8282-7A867A6BD707}"/>
              </a:ext>
            </a:extLst>
          </p:cNvPr>
          <p:cNvSpPr>
            <a:spLocks noGrp="1"/>
          </p:cNvSpPr>
          <p:nvPr>
            <p:ph type="body" sz="half" idx="2"/>
          </p:nvPr>
        </p:nvSpPr>
        <p:spPr>
          <a:xfrm>
            <a:off x="1043608" y="2132855"/>
            <a:ext cx="3394720" cy="4093773"/>
          </a:xfrm>
        </p:spPr>
        <p:txBody>
          <a:bodyPr>
            <a:normAutofit/>
          </a:bodyPr>
          <a:lstStyle/>
          <a:p>
            <a:pPr marL="285750" indent="-285750">
              <a:buFont typeface="Arial" panose="020B0604020202020204" pitchFamily="34" charset="0"/>
              <a:buChar char="•"/>
            </a:pPr>
            <a:r>
              <a:rPr lang="sv-SE" b="1" dirty="0"/>
              <a:t>Tränare</a:t>
            </a:r>
          </a:p>
          <a:p>
            <a:pPr marL="742950" lvl="1" indent="-285750">
              <a:buFont typeface="Arial" panose="020B0604020202020204" pitchFamily="34" charset="0"/>
              <a:buChar char="•"/>
            </a:pPr>
            <a:r>
              <a:rPr lang="sv-SE" sz="1600" dirty="0"/>
              <a:t>Daniel Lundberg</a:t>
            </a:r>
          </a:p>
          <a:p>
            <a:pPr marL="742950" lvl="1" indent="-285750">
              <a:buFont typeface="Arial" panose="020B0604020202020204" pitchFamily="34" charset="0"/>
              <a:buChar char="•"/>
            </a:pPr>
            <a:r>
              <a:rPr lang="sv-SE" sz="1600" dirty="0"/>
              <a:t>Anna Trygg</a:t>
            </a:r>
          </a:p>
          <a:p>
            <a:pPr marL="742950" lvl="1" indent="-285750">
              <a:buFont typeface="Arial" panose="020B0604020202020204" pitchFamily="34" charset="0"/>
              <a:buChar char="•"/>
            </a:pPr>
            <a:r>
              <a:rPr lang="sv-SE" sz="1600" dirty="0"/>
              <a:t>Joel Dahlgren</a:t>
            </a:r>
          </a:p>
          <a:p>
            <a:pPr marL="742950" lvl="1" indent="-285750">
              <a:buFont typeface="Arial" panose="020B0604020202020204" pitchFamily="34" charset="0"/>
              <a:buChar char="•"/>
            </a:pPr>
            <a:r>
              <a:rPr lang="sv-SE" sz="1600" dirty="0"/>
              <a:t>Nina Munter</a:t>
            </a:r>
          </a:p>
          <a:p>
            <a:pPr marL="742950" lvl="1" indent="-285750">
              <a:buFont typeface="Arial" panose="020B0604020202020204" pitchFamily="34" charset="0"/>
              <a:buChar char="•"/>
            </a:pPr>
            <a:r>
              <a:rPr lang="sv-SE" sz="1600" dirty="0"/>
              <a:t>Alexander </a:t>
            </a:r>
            <a:r>
              <a:rPr lang="sv-SE" sz="1600" dirty="0" err="1"/>
              <a:t>Signarsson</a:t>
            </a:r>
            <a:endParaRPr lang="sv-SE" sz="1600" dirty="0"/>
          </a:p>
          <a:p>
            <a:pPr marL="742950" lvl="1" indent="-285750">
              <a:buFont typeface="Arial" panose="020B0604020202020204" pitchFamily="34" charset="0"/>
              <a:buChar char="•"/>
            </a:pPr>
            <a:r>
              <a:rPr lang="sv-SE" sz="1600" dirty="0"/>
              <a:t>Emilie Vallmark</a:t>
            </a:r>
          </a:p>
          <a:p>
            <a:pPr marL="742950" lvl="1" indent="-285750">
              <a:buFont typeface="Arial" panose="020B0604020202020204" pitchFamily="34" charset="0"/>
              <a:buChar char="•"/>
            </a:pPr>
            <a:r>
              <a:rPr lang="sv-SE" sz="1600" dirty="0"/>
              <a:t>Emil Ögren</a:t>
            </a:r>
          </a:p>
          <a:p>
            <a:pPr marL="742950" lvl="1" indent="-285750">
              <a:buFont typeface="Arial" panose="020B0604020202020204" pitchFamily="34" charset="0"/>
              <a:buChar char="•"/>
            </a:pPr>
            <a:r>
              <a:rPr lang="sv-SE" sz="1600" dirty="0"/>
              <a:t>Kicki Viklund/Olof Viklund</a:t>
            </a:r>
          </a:p>
          <a:p>
            <a:pPr lvl="1"/>
            <a:endParaRPr lang="sv-SE" sz="1600" dirty="0"/>
          </a:p>
          <a:p>
            <a:pPr lvl="1"/>
            <a:endParaRPr lang="sv-SE" sz="1600" dirty="0"/>
          </a:p>
          <a:p>
            <a:pPr marL="285750" indent="-285750">
              <a:buFont typeface="Arial" panose="020B0604020202020204" pitchFamily="34" charset="0"/>
              <a:buChar char="•"/>
            </a:pPr>
            <a:r>
              <a:rPr lang="sv-SE" b="1" dirty="0"/>
              <a:t>Lagledare </a:t>
            </a:r>
          </a:p>
          <a:p>
            <a:pPr marL="742950" lvl="1" indent="-285750">
              <a:buFont typeface="Arial" panose="020B0604020202020204" pitchFamily="34" charset="0"/>
              <a:buChar char="•"/>
            </a:pPr>
            <a:r>
              <a:rPr lang="sv-SE" sz="1600" dirty="0"/>
              <a:t>Emma Johansson</a:t>
            </a:r>
          </a:p>
          <a:p>
            <a:pPr marL="742950" lvl="1" indent="-285750">
              <a:buFont typeface="Arial" panose="020B0604020202020204" pitchFamily="34" charset="0"/>
              <a:buChar char="•"/>
            </a:pPr>
            <a:endParaRPr lang="sv-SE" dirty="0"/>
          </a:p>
          <a:p>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sp>
        <p:nvSpPr>
          <p:cNvPr id="3" name="Platshållare för text 3">
            <a:extLst>
              <a:ext uri="{FF2B5EF4-FFF2-40B4-BE49-F238E27FC236}">
                <a16:creationId xmlns:a16="http://schemas.microsoft.com/office/drawing/2014/main" id="{9FE486BD-979F-7AD1-9B6F-8BD1E4BD2D21}"/>
              </a:ext>
            </a:extLst>
          </p:cNvPr>
          <p:cNvSpPr txBox="1">
            <a:spLocks/>
          </p:cNvSpPr>
          <p:nvPr/>
        </p:nvSpPr>
        <p:spPr bwMode="auto">
          <a:xfrm>
            <a:off x="4639733" y="1972283"/>
            <a:ext cx="3820699" cy="4635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 typeface="Arial" panose="020B0604020202020204" pitchFamily="34" charset="0"/>
              <a:buNone/>
              <a:defRPr sz="1600" kern="1200">
                <a:solidFill>
                  <a:schemeClr val="tx1"/>
                </a:solidFill>
                <a:latin typeface="+mn-lt"/>
                <a:ea typeface="+mn-ea"/>
                <a:cs typeface="+mn-cs"/>
              </a:defRPr>
            </a:lvl1pPr>
            <a:lvl2pPr marL="457200" indent="0" algn="l" rtl="0" eaLnBrk="0" fontAlgn="base" hangingPunct="0">
              <a:spcBef>
                <a:spcPct val="20000"/>
              </a:spcBef>
              <a:spcAft>
                <a:spcPct val="0"/>
              </a:spcAft>
              <a:buFont typeface="Arial" panose="020B0604020202020204" pitchFamily="34" charset="0"/>
              <a:buNone/>
              <a:defRPr sz="1200" kern="1200">
                <a:solidFill>
                  <a:schemeClr val="tx1"/>
                </a:solidFill>
                <a:latin typeface="+mn-lt"/>
                <a:ea typeface="+mn-ea"/>
                <a:cs typeface="+mn-cs"/>
              </a:defRPr>
            </a:lvl2pPr>
            <a:lvl3pPr marL="914400" indent="0" algn="l" rtl="0" eaLnBrk="0" fontAlgn="base" hangingPunct="0">
              <a:spcBef>
                <a:spcPct val="20000"/>
              </a:spcBef>
              <a:spcAft>
                <a:spcPct val="0"/>
              </a:spcAft>
              <a:buFont typeface="Arial" panose="020B0604020202020204" pitchFamily="34" charset="0"/>
              <a:buNone/>
              <a:defRPr sz="1000" kern="1200">
                <a:solidFill>
                  <a:schemeClr val="tx1"/>
                </a:solidFill>
                <a:latin typeface="+mn-lt"/>
                <a:ea typeface="+mn-ea"/>
                <a:cs typeface="+mn-cs"/>
              </a:defRPr>
            </a:lvl3pPr>
            <a:lvl4pPr marL="1371600" indent="0" algn="l" rtl="0" eaLnBrk="0" fontAlgn="base" hangingPunct="0">
              <a:spcBef>
                <a:spcPct val="20000"/>
              </a:spcBef>
              <a:spcAft>
                <a:spcPct val="0"/>
              </a:spcAft>
              <a:buFont typeface="Arial" panose="020B0604020202020204" pitchFamily="34" charset="0"/>
              <a:buNone/>
              <a:defRPr sz="900" kern="1200">
                <a:solidFill>
                  <a:schemeClr val="tx1"/>
                </a:solidFill>
                <a:latin typeface="+mn-lt"/>
                <a:ea typeface="+mn-ea"/>
                <a:cs typeface="+mn-cs"/>
              </a:defRPr>
            </a:lvl4pPr>
            <a:lvl5pPr marL="1828800" indent="0" algn="l" rtl="0" eaLnBrk="0" fontAlgn="base" hangingPunct="0">
              <a:spcBef>
                <a:spcPct val="20000"/>
              </a:spcBef>
              <a:spcAft>
                <a:spcPct val="0"/>
              </a:spcAft>
              <a:buFont typeface="Arial" panose="020B0604020202020204"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9pPr>
          </a:lstStyle>
          <a:p>
            <a:pPr lvl="1"/>
            <a:endParaRPr lang="sv-SE" dirty="0"/>
          </a:p>
          <a:p>
            <a:pPr lvl="1"/>
            <a:endParaRPr lang="sv-SE" dirty="0"/>
          </a:p>
          <a:p>
            <a:pPr marL="285750" indent="-285750">
              <a:buFont typeface="Arial" panose="020B0604020202020204" pitchFamily="34" charset="0"/>
              <a:buChar char="•"/>
            </a:pPr>
            <a:r>
              <a:rPr lang="sv-SE" b="1" dirty="0"/>
              <a:t>Ekonomiansvarig</a:t>
            </a:r>
          </a:p>
          <a:p>
            <a:pPr marL="742950" lvl="1" indent="-285750">
              <a:buFont typeface="Arial" panose="020B0604020202020204" pitchFamily="34" charset="0"/>
              <a:buChar char="•"/>
            </a:pPr>
            <a:r>
              <a:rPr lang="sv-SE" sz="1600" dirty="0">
                <a:highlight>
                  <a:srgbClr val="FFFF00"/>
                </a:highlight>
              </a:rPr>
              <a:t>Johan Lidman</a:t>
            </a:r>
          </a:p>
          <a:p>
            <a:pPr lvl="1"/>
            <a:endParaRPr lang="sv-SE" sz="1600" dirty="0"/>
          </a:p>
          <a:p>
            <a:pPr marL="285750" indent="-285750">
              <a:buFont typeface="Arial" panose="020B0604020202020204" pitchFamily="34" charset="0"/>
              <a:buChar char="•"/>
            </a:pPr>
            <a:r>
              <a:rPr lang="sv-SE" b="1" dirty="0"/>
              <a:t>Försäljningsansvarig/aktivitetsgrupp (2personer)</a:t>
            </a:r>
          </a:p>
          <a:p>
            <a:pPr marL="742950" lvl="1" indent="-285750">
              <a:buFont typeface="Arial" panose="020B0604020202020204" pitchFamily="34" charset="0"/>
              <a:buChar char="•"/>
            </a:pPr>
            <a:r>
              <a:rPr lang="sv-SE" sz="1600" dirty="0">
                <a:highlight>
                  <a:srgbClr val="FFFF00"/>
                </a:highlight>
              </a:rPr>
              <a:t>?</a:t>
            </a:r>
          </a:p>
          <a:p>
            <a:pPr marL="742950" lvl="1" indent="-285750">
              <a:buFont typeface="Arial" panose="020B0604020202020204" pitchFamily="34" charset="0"/>
              <a:buChar char="•"/>
            </a:pPr>
            <a:r>
              <a:rPr lang="sv-SE" sz="1600" dirty="0">
                <a:highlight>
                  <a:srgbClr val="FFFF00"/>
                </a:highlight>
              </a:rPr>
              <a:t>?</a:t>
            </a:r>
          </a:p>
          <a:p>
            <a:pPr marL="742950" lvl="1"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b="1" dirty="0"/>
              <a:t>Fikaansvarig + matchvärdsansvarig</a:t>
            </a:r>
          </a:p>
          <a:p>
            <a:pPr marL="742950" lvl="1" indent="-285750">
              <a:buFont typeface="Arial" panose="020B0604020202020204" pitchFamily="34" charset="0"/>
              <a:buChar char="•"/>
            </a:pPr>
            <a:r>
              <a:rPr lang="sv-SE" sz="1600" dirty="0">
                <a:highlight>
                  <a:srgbClr val="FFFF00"/>
                </a:highlight>
              </a:rPr>
              <a:t>Andrea Johansson och Emelia Marklund</a:t>
            </a:r>
          </a:p>
          <a:p>
            <a:pPr marL="285750" indent="-285750">
              <a:buFont typeface="Arial" panose="020B0604020202020204" pitchFamily="34" charset="0"/>
              <a:buChar char="•"/>
            </a:pPr>
            <a:endParaRPr lang="sv-SE" dirty="0"/>
          </a:p>
          <a:p>
            <a:pPr lvl="1"/>
            <a:endParaRPr lang="sv-SE" dirty="0"/>
          </a:p>
        </p:txBody>
      </p:sp>
    </p:spTree>
    <p:extLst>
      <p:ext uri="{BB962C8B-B14F-4D97-AF65-F5344CB8AC3E}">
        <p14:creationId xmlns:p14="http://schemas.microsoft.com/office/powerpoint/2010/main" val="1081685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A61E29-CD24-5182-EC6C-3D64A7C26097}"/>
              </a:ext>
            </a:extLst>
          </p:cNvPr>
          <p:cNvSpPr>
            <a:spLocks noGrp="1"/>
          </p:cNvSpPr>
          <p:nvPr>
            <p:ph type="title"/>
          </p:nvPr>
        </p:nvSpPr>
        <p:spPr/>
        <p:txBody>
          <a:bodyPr/>
          <a:lstStyle/>
          <a:p>
            <a:r>
              <a:rPr lang="sv-SE" b="1" dirty="0"/>
              <a:t>Fotbollsskola, sommaren 2026</a:t>
            </a:r>
          </a:p>
        </p:txBody>
      </p:sp>
      <p:sp>
        <p:nvSpPr>
          <p:cNvPr id="3" name="Platshållare för innehåll 2">
            <a:extLst>
              <a:ext uri="{FF2B5EF4-FFF2-40B4-BE49-F238E27FC236}">
                <a16:creationId xmlns:a16="http://schemas.microsoft.com/office/drawing/2014/main" id="{D2761E51-E51F-B339-2535-C88F80771768}"/>
              </a:ext>
            </a:extLst>
          </p:cNvPr>
          <p:cNvSpPr>
            <a:spLocks noGrp="1"/>
          </p:cNvSpPr>
          <p:nvPr>
            <p:ph idx="1"/>
          </p:nvPr>
        </p:nvSpPr>
        <p:spPr>
          <a:xfrm>
            <a:off x="457200" y="3146003"/>
            <a:ext cx="8229600" cy="3356397"/>
          </a:xfrm>
        </p:spPr>
        <p:txBody>
          <a:bodyPr/>
          <a:lstStyle/>
          <a:p>
            <a:r>
              <a:rPr lang="sv-SE" dirty="0"/>
              <a:t>Sker 15 juni – 18 juni. Kl. 10.00 – 14.00</a:t>
            </a:r>
          </a:p>
          <a:p>
            <a:r>
              <a:rPr lang="sv-SE" dirty="0"/>
              <a:t>Kostnad: 649kr (syskonrabatt -100kr från och med andra barnet). </a:t>
            </a:r>
          </a:p>
          <a:p>
            <a:r>
              <a:rPr lang="sv-SE" dirty="0"/>
              <a:t>Vattenflaska, fotboll samt en Sunnanå SK T-shirt från Adidas ingår.</a:t>
            </a:r>
          </a:p>
          <a:p>
            <a:r>
              <a:rPr lang="sv-SE" dirty="0"/>
              <a:t>Anmälan öppen fram till 15 maj.</a:t>
            </a:r>
          </a:p>
          <a:p>
            <a:endParaRPr lang="sv-SE" dirty="0"/>
          </a:p>
        </p:txBody>
      </p:sp>
    </p:spTree>
    <p:extLst>
      <p:ext uri="{BB962C8B-B14F-4D97-AF65-F5344CB8AC3E}">
        <p14:creationId xmlns:p14="http://schemas.microsoft.com/office/powerpoint/2010/main" val="1161883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ubrik 1"/>
          <p:cNvSpPr>
            <a:spLocks noGrp="1"/>
          </p:cNvSpPr>
          <p:nvPr>
            <p:ph type="ctrTitle"/>
          </p:nvPr>
        </p:nvSpPr>
        <p:spPr>
          <a:xfrm>
            <a:off x="963488" y="1628800"/>
            <a:ext cx="8001000" cy="1224136"/>
          </a:xfrm>
        </p:spPr>
        <p:txBody>
          <a:bodyPr/>
          <a:lstStyle/>
          <a:p>
            <a:pPr eaLnBrk="1" hangingPunct="1"/>
            <a:r>
              <a:rPr lang="sv-SE" altLang="sv-SE" b="1" dirty="0"/>
              <a:t>Agenda</a:t>
            </a:r>
          </a:p>
        </p:txBody>
      </p:sp>
      <p:sp>
        <p:nvSpPr>
          <p:cNvPr id="3" name="Underrubrik 2">
            <a:extLst>
              <a:ext uri="{FF2B5EF4-FFF2-40B4-BE49-F238E27FC236}">
                <a16:creationId xmlns:a16="http://schemas.microsoft.com/office/drawing/2014/main" id="{A0B55555-478E-D816-3FEA-FF8037266386}"/>
              </a:ext>
            </a:extLst>
          </p:cNvPr>
          <p:cNvSpPr>
            <a:spLocks noGrp="1"/>
          </p:cNvSpPr>
          <p:nvPr>
            <p:ph type="subTitle" idx="1"/>
          </p:nvPr>
        </p:nvSpPr>
        <p:spPr>
          <a:xfrm>
            <a:off x="963488" y="2825561"/>
            <a:ext cx="6912768" cy="3444609"/>
          </a:xfrm>
        </p:spPr>
        <p:txBody>
          <a:bodyPr>
            <a:normAutofit fontScale="92500" lnSpcReduction="20000"/>
          </a:bodyPr>
          <a:lstStyle/>
          <a:p>
            <a:pPr marL="457200" indent="-457200">
              <a:buFont typeface="Arial" panose="020B0604020202020204" pitchFamily="34" charset="0"/>
              <a:buChar char="•"/>
            </a:pPr>
            <a:r>
              <a:rPr lang="sv-SE" dirty="0"/>
              <a:t>Praktisk info</a:t>
            </a:r>
          </a:p>
          <a:p>
            <a:pPr marL="457200" indent="-457200">
              <a:buFont typeface="Arial" panose="020B0604020202020204" pitchFamily="34" charset="0"/>
              <a:buChar char="•"/>
            </a:pPr>
            <a:r>
              <a:rPr lang="sv-SE" dirty="0"/>
              <a:t>Matcher</a:t>
            </a:r>
          </a:p>
          <a:p>
            <a:pPr marL="457200" indent="-457200">
              <a:buFont typeface="Arial" panose="020B0604020202020204" pitchFamily="34" charset="0"/>
              <a:buChar char="•"/>
            </a:pPr>
            <a:r>
              <a:rPr lang="sv-SE" dirty="0"/>
              <a:t>Matchvärd</a:t>
            </a:r>
          </a:p>
          <a:p>
            <a:pPr marL="457200" indent="-457200">
              <a:buFont typeface="Arial" panose="020B0604020202020204" pitchFamily="34" charset="0"/>
              <a:buChar char="•"/>
            </a:pPr>
            <a:r>
              <a:rPr lang="sv-SE" dirty="0"/>
              <a:t>Medlemsavgifter</a:t>
            </a:r>
          </a:p>
          <a:p>
            <a:pPr marL="457200" indent="-457200">
              <a:buFont typeface="Arial" panose="020B0604020202020204" pitchFamily="34" charset="0"/>
              <a:buChar char="•"/>
            </a:pPr>
            <a:r>
              <a:rPr lang="sv-SE" dirty="0"/>
              <a:t>Insats till föreningen</a:t>
            </a:r>
          </a:p>
          <a:p>
            <a:pPr marL="457200" indent="-457200">
              <a:buFont typeface="Arial" panose="020B0604020202020204" pitchFamily="34" charset="0"/>
              <a:buChar char="•"/>
            </a:pPr>
            <a:r>
              <a:rPr lang="sv-SE" dirty="0"/>
              <a:t>Ekonomi, F-18</a:t>
            </a:r>
          </a:p>
          <a:p>
            <a:pPr marL="457200" indent="-457200">
              <a:buFont typeface="Arial" panose="020B0604020202020204" pitchFamily="34" charset="0"/>
              <a:buChar char="•"/>
            </a:pPr>
            <a:r>
              <a:rPr lang="sv-SE" dirty="0"/>
              <a:t>Roller i laget</a:t>
            </a:r>
          </a:p>
          <a:p>
            <a:pPr marL="457200" indent="-457200">
              <a:buFont typeface="Arial" panose="020B0604020202020204" pitchFamily="34" charset="0"/>
              <a:buChar char="•"/>
            </a:pPr>
            <a:r>
              <a:rPr lang="sv-SE" dirty="0"/>
              <a:t>Ansvarsområden </a:t>
            </a:r>
          </a:p>
          <a:p>
            <a:pPr marL="457200" indent="-457200">
              <a:buFont typeface="Arial" panose="020B0604020202020204" pitchFamily="34" charset="0"/>
              <a:buChar char="•"/>
            </a:pPr>
            <a:endParaRPr lang="sv-SE" dirty="0"/>
          </a:p>
          <a:p>
            <a:pPr marL="457200" indent="-457200">
              <a:buFont typeface="Arial" panose="020B0604020202020204" pitchFamily="34" charset="0"/>
              <a:buChar char="•"/>
            </a:pPr>
            <a:endParaRPr lang="sv-SE" dirty="0"/>
          </a:p>
          <a:p>
            <a:pPr marL="457200" indent="-457200">
              <a:buFont typeface="Arial" panose="020B0604020202020204" pitchFamily="34" charset="0"/>
              <a:buChar char="•"/>
            </a:pPr>
            <a:endParaRPr lang="sv-SE" dirty="0"/>
          </a:p>
        </p:txBody>
      </p:sp>
    </p:spTree>
    <p:extLst>
      <p:ext uri="{BB962C8B-B14F-4D97-AF65-F5344CB8AC3E}">
        <p14:creationId xmlns:p14="http://schemas.microsoft.com/office/powerpoint/2010/main" val="125999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DB21FD-0BE4-9EEC-E2E1-19B873C79701}"/>
              </a:ext>
            </a:extLst>
          </p:cNvPr>
          <p:cNvSpPr>
            <a:spLocks noGrp="1"/>
          </p:cNvSpPr>
          <p:nvPr>
            <p:ph type="title"/>
          </p:nvPr>
        </p:nvSpPr>
        <p:spPr>
          <a:xfrm>
            <a:off x="3093962" y="266958"/>
            <a:ext cx="4973561" cy="1143000"/>
          </a:xfrm>
        </p:spPr>
        <p:txBody>
          <a:bodyPr/>
          <a:lstStyle/>
          <a:p>
            <a:r>
              <a:rPr lang="sv-SE" b="1" dirty="0"/>
              <a:t>Praktisk information</a:t>
            </a:r>
          </a:p>
        </p:txBody>
      </p:sp>
      <p:sp>
        <p:nvSpPr>
          <p:cNvPr id="3" name="Platshållare för innehåll 2">
            <a:extLst>
              <a:ext uri="{FF2B5EF4-FFF2-40B4-BE49-F238E27FC236}">
                <a16:creationId xmlns:a16="http://schemas.microsoft.com/office/drawing/2014/main" id="{B2B05422-97C9-D75C-0915-A58A8764C0DE}"/>
              </a:ext>
            </a:extLst>
          </p:cNvPr>
          <p:cNvSpPr>
            <a:spLocks noGrp="1"/>
          </p:cNvSpPr>
          <p:nvPr>
            <p:ph idx="1"/>
          </p:nvPr>
        </p:nvSpPr>
        <p:spPr>
          <a:xfrm>
            <a:off x="457200" y="1186574"/>
            <a:ext cx="8229600" cy="5162216"/>
          </a:xfrm>
        </p:spPr>
        <p:txBody>
          <a:bodyPr/>
          <a:lstStyle/>
          <a:p>
            <a:pPr marL="285750" indent="-285750"/>
            <a:r>
              <a:rPr lang="sv-SE" sz="2800" dirty="0"/>
              <a:t>Antal spelare</a:t>
            </a:r>
            <a:r>
              <a:rPr lang="sv-SE" sz="2800" dirty="0">
                <a:sym typeface="Wingdings" panose="05000000000000000000" pitchFamily="2" charset="2"/>
              </a:rPr>
              <a:t>:</a:t>
            </a:r>
          </a:p>
          <a:p>
            <a:pPr lvl="1">
              <a:buFont typeface="Arial" panose="020B0604020202020204" pitchFamily="34" charset="0"/>
              <a:buChar char="•"/>
            </a:pPr>
            <a:r>
              <a:rPr lang="sv-SE" sz="1800" dirty="0"/>
              <a:t>22 stycken tjejer uppskrivna i dagsläget.</a:t>
            </a:r>
          </a:p>
          <a:p>
            <a:pPr lvl="1">
              <a:buFont typeface="Arial" panose="020B0604020202020204" pitchFamily="34" charset="0"/>
              <a:buChar char="•"/>
            </a:pPr>
            <a:r>
              <a:rPr lang="sv-SE" sz="1800" dirty="0"/>
              <a:t>Finns fler kompisar som är intresserade? De är så välkomna – dyk upp på en träning eller ta kontakt med lagledare Emma Johansson. </a:t>
            </a:r>
          </a:p>
          <a:p>
            <a:pPr lvl="1"/>
            <a:endParaRPr lang="sv-SE" sz="1300" dirty="0"/>
          </a:p>
          <a:p>
            <a:pPr marL="285750" indent="-285750"/>
            <a:r>
              <a:rPr lang="sv-SE" sz="2800" dirty="0"/>
              <a:t>Träningar v. 17 – 21:</a:t>
            </a:r>
          </a:p>
          <a:p>
            <a:pPr lvl="1">
              <a:buFont typeface="Arial" panose="020B0604020202020204" pitchFamily="34" charset="0"/>
              <a:buChar char="•"/>
            </a:pPr>
            <a:r>
              <a:rPr lang="sv-SE" sz="1800" dirty="0"/>
              <a:t>Onsdag kl. 16.30 – 17.30, </a:t>
            </a:r>
            <a:r>
              <a:rPr lang="sv-SE" sz="1800" dirty="0" err="1"/>
              <a:t>Sörvallas</a:t>
            </a:r>
            <a:r>
              <a:rPr lang="sv-SE" sz="1800" dirty="0"/>
              <a:t> konstgräs (halvplan)</a:t>
            </a:r>
          </a:p>
          <a:p>
            <a:pPr lvl="1">
              <a:buFont typeface="Arial" panose="020B0604020202020204" pitchFamily="34" charset="0"/>
              <a:buChar char="•"/>
            </a:pPr>
            <a:r>
              <a:rPr lang="sv-SE" sz="1800" dirty="0"/>
              <a:t>För de som vill hinna till </a:t>
            </a:r>
            <a:r>
              <a:rPr lang="sv-SE" sz="1800" dirty="0" err="1"/>
              <a:t>körlek</a:t>
            </a:r>
            <a:r>
              <a:rPr lang="sv-SE" sz="1800" dirty="0"/>
              <a:t> – avsluta 17.15. Elisabeth Hedblad hälsar att de får sjunga i den senare gruppen.</a:t>
            </a:r>
            <a:endParaRPr lang="sv-SE" dirty="0"/>
          </a:p>
          <a:p>
            <a:pPr marL="285750" indent="-285750"/>
            <a:r>
              <a:rPr lang="sv-SE" sz="2800" dirty="0"/>
              <a:t>Träningar från v. 22:</a:t>
            </a:r>
          </a:p>
          <a:p>
            <a:pPr lvl="1">
              <a:buFont typeface="Arial" panose="020B0604020202020204" pitchFamily="34" charset="0"/>
              <a:buChar char="•"/>
            </a:pPr>
            <a:r>
              <a:rPr lang="sv-SE" sz="1800" dirty="0"/>
              <a:t>Återkommer på laget.se när tider fördelats – blir en träning per vecka.</a:t>
            </a:r>
          </a:p>
          <a:p>
            <a:pPr marL="285750" indent="-285750"/>
            <a:r>
              <a:rPr lang="sv-SE" sz="2800" dirty="0"/>
              <a:t>Cuper:</a:t>
            </a:r>
          </a:p>
          <a:p>
            <a:pPr lvl="1">
              <a:buFont typeface="Arial" panose="020B0604020202020204" pitchFamily="34" charset="0"/>
              <a:buChar char="•"/>
            </a:pPr>
            <a:r>
              <a:rPr lang="sv-SE" sz="1800" dirty="0"/>
              <a:t>Coop-cupen den 14 maj. (Lagfotografering sker i samband med cupen)</a:t>
            </a:r>
          </a:p>
          <a:p>
            <a:pPr lvl="1">
              <a:buFont typeface="Arial" panose="020B0604020202020204" pitchFamily="34" charset="0"/>
              <a:buChar char="•"/>
            </a:pPr>
            <a:r>
              <a:rPr lang="sv-SE" sz="1800" dirty="0"/>
              <a:t>Ev. </a:t>
            </a:r>
            <a:r>
              <a:rPr lang="sv-SE" sz="1800" dirty="0" err="1"/>
              <a:t>Mjövattnet</a:t>
            </a:r>
            <a:r>
              <a:rPr lang="sv-SE" sz="1800" dirty="0"/>
              <a:t>-cup (lördag 8 augusti)?</a:t>
            </a:r>
          </a:p>
          <a:p>
            <a:pPr lvl="1">
              <a:buFont typeface="Arial" panose="020B0604020202020204" pitchFamily="34" charset="0"/>
              <a:buChar char="•"/>
            </a:pPr>
            <a:r>
              <a:rPr lang="sv-SE" sz="1800" dirty="0"/>
              <a:t>Ev. BLIKK-cupen i Piteå (lördag 29augusti)?</a:t>
            </a:r>
          </a:p>
          <a:p>
            <a:pPr lvl="1">
              <a:buFont typeface="Arial" panose="020B0604020202020204" pitchFamily="34" charset="0"/>
              <a:buChar char="•"/>
            </a:pPr>
            <a:endParaRPr lang="sv-SE" sz="1800" dirty="0"/>
          </a:p>
          <a:p>
            <a:pPr marL="0" indent="0">
              <a:buNone/>
            </a:pPr>
            <a:r>
              <a:rPr lang="sv-SE" dirty="0"/>
              <a:t>	</a:t>
            </a:r>
          </a:p>
          <a:p>
            <a:endParaRPr lang="sv-SE" dirty="0"/>
          </a:p>
        </p:txBody>
      </p:sp>
    </p:spTree>
    <p:extLst>
      <p:ext uri="{BB962C8B-B14F-4D97-AF65-F5344CB8AC3E}">
        <p14:creationId xmlns:p14="http://schemas.microsoft.com/office/powerpoint/2010/main" val="1555259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E7BB17-1B78-673F-9787-ED4B7BEDDD30}"/>
              </a:ext>
            </a:extLst>
          </p:cNvPr>
          <p:cNvSpPr>
            <a:spLocks noGrp="1"/>
          </p:cNvSpPr>
          <p:nvPr>
            <p:ph type="title"/>
          </p:nvPr>
        </p:nvSpPr>
        <p:spPr>
          <a:xfrm>
            <a:off x="2438399" y="651588"/>
            <a:ext cx="4223658" cy="1143000"/>
          </a:xfrm>
        </p:spPr>
        <p:txBody>
          <a:bodyPr/>
          <a:lstStyle/>
          <a:p>
            <a:endParaRPr lang="sv-SE" dirty="0"/>
          </a:p>
        </p:txBody>
      </p:sp>
      <p:sp>
        <p:nvSpPr>
          <p:cNvPr id="3" name="Platshållare för innehåll 2">
            <a:extLst>
              <a:ext uri="{FF2B5EF4-FFF2-40B4-BE49-F238E27FC236}">
                <a16:creationId xmlns:a16="http://schemas.microsoft.com/office/drawing/2014/main" id="{20FD95DF-1711-E5C0-D75F-A3C7296EF81F}"/>
              </a:ext>
            </a:extLst>
          </p:cNvPr>
          <p:cNvSpPr>
            <a:spLocks noGrp="1"/>
          </p:cNvSpPr>
          <p:nvPr>
            <p:ph idx="1"/>
          </p:nvPr>
        </p:nvSpPr>
        <p:spPr>
          <a:xfrm>
            <a:off x="457200" y="1915887"/>
            <a:ext cx="8229600" cy="4691742"/>
          </a:xfrm>
        </p:spPr>
        <p:txBody>
          <a:bodyPr/>
          <a:lstStyle/>
          <a:p>
            <a:pPr marL="285750" indent="-285750"/>
            <a:r>
              <a:rPr lang="sv-SE" dirty="0"/>
              <a:t>Utrustning: </a:t>
            </a:r>
          </a:p>
          <a:p>
            <a:pPr lvl="1">
              <a:buFont typeface="Arial" panose="020B0604020202020204" pitchFamily="34" charset="0"/>
              <a:buChar char="•"/>
            </a:pPr>
            <a:r>
              <a:rPr lang="sv-SE" sz="1800" dirty="0"/>
              <a:t>Fotbollskor samt benskydd och vattenflaska. </a:t>
            </a:r>
          </a:p>
          <a:p>
            <a:pPr lvl="1">
              <a:buFont typeface="Arial" panose="020B0604020202020204" pitchFamily="34" charset="0"/>
              <a:buChar char="•"/>
            </a:pPr>
            <a:r>
              <a:rPr lang="sv-SE" sz="1800" dirty="0"/>
              <a:t>Kläder efter väder!</a:t>
            </a:r>
          </a:p>
          <a:p>
            <a:pPr lvl="1">
              <a:buFont typeface="Arial" panose="020B0604020202020204" pitchFamily="34" charset="0"/>
              <a:buChar char="•"/>
            </a:pPr>
            <a:r>
              <a:rPr lang="sv-SE" sz="1800" dirty="0"/>
              <a:t>Matchtröjor, lånas av SSK och samlas in vid säsongensslut – tvättade. Delas ut vid första matchen.</a:t>
            </a:r>
          </a:p>
          <a:p>
            <a:pPr lvl="1">
              <a:buFont typeface="Arial" panose="020B0604020202020204" pitchFamily="34" charset="0"/>
              <a:buChar char="•"/>
            </a:pPr>
            <a:r>
              <a:rPr lang="sv-SE" sz="1800" dirty="0"/>
              <a:t>Målvaktsutrustning tillhandahålls på träning/match.</a:t>
            </a:r>
          </a:p>
          <a:p>
            <a:pPr lvl="1">
              <a:buFont typeface="Arial" panose="020B0604020202020204" pitchFamily="34" charset="0"/>
              <a:buChar char="•"/>
            </a:pPr>
            <a:r>
              <a:rPr lang="sv-SE" sz="1800" dirty="0"/>
              <a:t>Intersport.se – SSK Föreningsshop (beställa via nätet, testplagg finns i centrumbutiken)</a:t>
            </a:r>
          </a:p>
          <a:p>
            <a:pPr lvl="1"/>
            <a:endParaRPr lang="sv-SE" sz="1300" dirty="0"/>
          </a:p>
          <a:p>
            <a:pPr marL="285750" indent="-285750"/>
            <a:r>
              <a:rPr lang="sv-SE" dirty="0"/>
              <a:t>Begagnande kläder finns att få på kansliet (domarrummet)</a:t>
            </a:r>
          </a:p>
          <a:p>
            <a:pPr lvl="1">
              <a:buFont typeface="Arial" panose="020B0604020202020204" pitchFamily="34" charset="0"/>
              <a:buChar char="•"/>
            </a:pPr>
            <a:r>
              <a:rPr lang="sv-SE" sz="1800" dirty="0"/>
              <a:t>Man kan även skänka.</a:t>
            </a:r>
          </a:p>
          <a:p>
            <a:pPr lvl="1">
              <a:buFont typeface="Arial" panose="020B0604020202020204" pitchFamily="34" charset="0"/>
              <a:buChar char="•"/>
            </a:pPr>
            <a:r>
              <a:rPr lang="sv-SE" sz="1800" dirty="0"/>
              <a:t>Klädbytardag sker i samband med </a:t>
            </a:r>
            <a:r>
              <a:rPr lang="sv-SE" sz="1800" dirty="0" err="1"/>
              <a:t>CoopCupen</a:t>
            </a:r>
            <a:r>
              <a:rPr lang="sv-SE" sz="1800" dirty="0"/>
              <a:t>.</a:t>
            </a:r>
          </a:p>
          <a:p>
            <a:endParaRPr lang="sv-SE" dirty="0"/>
          </a:p>
        </p:txBody>
      </p:sp>
    </p:spTree>
    <p:extLst>
      <p:ext uri="{BB962C8B-B14F-4D97-AF65-F5344CB8AC3E}">
        <p14:creationId xmlns:p14="http://schemas.microsoft.com/office/powerpoint/2010/main" val="2499204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C7050F6-FA35-965E-A6C0-9DB6B9A968F8}"/>
              </a:ext>
            </a:extLst>
          </p:cNvPr>
          <p:cNvSpPr>
            <a:spLocks noGrp="1"/>
          </p:cNvSpPr>
          <p:nvPr>
            <p:ph idx="1"/>
          </p:nvPr>
        </p:nvSpPr>
        <p:spPr>
          <a:xfrm>
            <a:off x="457200" y="1676400"/>
            <a:ext cx="8229600" cy="4752680"/>
          </a:xfrm>
        </p:spPr>
        <p:txBody>
          <a:bodyPr/>
          <a:lstStyle/>
          <a:p>
            <a:pPr marL="285750" indent="-285750"/>
            <a:r>
              <a:rPr lang="sv-SE" dirty="0"/>
              <a:t>Öppen kommunikation:</a:t>
            </a:r>
          </a:p>
          <a:p>
            <a:pPr lvl="1">
              <a:buFont typeface="Arial" panose="020B0604020202020204" pitchFamily="34" charset="0"/>
              <a:buChar char="•"/>
            </a:pPr>
            <a:r>
              <a:rPr lang="sv-SE" sz="1800" dirty="0"/>
              <a:t>Vi lägger ut information och kallelser till träningar och matcher på laget.se – viktigt att läsa och besvara ev. kallelser!</a:t>
            </a:r>
          </a:p>
          <a:p>
            <a:pPr lvl="1">
              <a:buFont typeface="Arial" panose="020B0604020202020204" pitchFamily="34" charset="0"/>
              <a:buChar char="•"/>
            </a:pPr>
            <a:r>
              <a:rPr lang="sv-SE" sz="1800" dirty="0"/>
              <a:t>Kontakta oss om ni som föräldrar funderar över något! </a:t>
            </a:r>
          </a:p>
          <a:p>
            <a:pPr lvl="1">
              <a:buFont typeface="Arial" panose="020B0604020202020204" pitchFamily="34" charset="0"/>
              <a:buChar char="•"/>
            </a:pPr>
            <a:r>
              <a:rPr lang="sv-SE" sz="1800" dirty="0"/>
              <a:t>Kontakta oss om det är något som vi som tränare behöver veta!</a:t>
            </a:r>
          </a:p>
          <a:p>
            <a:pPr lvl="1">
              <a:buFont typeface="Arial" panose="020B0604020202020204" pitchFamily="34" charset="0"/>
              <a:buChar char="•"/>
            </a:pPr>
            <a:r>
              <a:rPr lang="sv-SE" sz="1800" dirty="0"/>
              <a:t>Vi kontaktar er vid frågor och funderingar! Kontaktuppgifter till oss hittar ni på laget. se</a:t>
            </a:r>
          </a:p>
          <a:p>
            <a:pPr lvl="1">
              <a:buFont typeface="Arial" panose="020B0604020202020204" pitchFamily="34" charset="0"/>
              <a:buChar char="•"/>
            </a:pPr>
            <a:r>
              <a:rPr lang="sv-SE" sz="1800" dirty="0"/>
              <a:t>Fyll i adresslista!</a:t>
            </a:r>
          </a:p>
          <a:p>
            <a:pPr marL="457200" lvl="1" indent="0">
              <a:buNone/>
            </a:pPr>
            <a:endParaRPr lang="sv-SE" sz="1800" dirty="0"/>
          </a:p>
          <a:p>
            <a:pPr marL="285750" indent="-285750"/>
            <a:r>
              <a:rPr lang="sv-SE" dirty="0"/>
              <a:t>F-18:s ledord:</a:t>
            </a:r>
          </a:p>
          <a:p>
            <a:pPr lvl="1">
              <a:buFont typeface="Arial" panose="020B0604020202020204" pitchFamily="34" charset="0"/>
              <a:buChar char="•"/>
            </a:pPr>
            <a:r>
              <a:rPr lang="sv-SE" sz="1800" dirty="0"/>
              <a:t>Glädje! </a:t>
            </a:r>
          </a:p>
          <a:p>
            <a:pPr lvl="1">
              <a:buFont typeface="Arial" panose="020B0604020202020204" pitchFamily="34" charset="0"/>
              <a:buChar char="•"/>
            </a:pPr>
            <a:r>
              <a:rPr lang="sv-SE" sz="1800" dirty="0"/>
              <a:t>Lyssna på varandra – barn och vuxna!</a:t>
            </a:r>
          </a:p>
          <a:p>
            <a:pPr lvl="1">
              <a:buFont typeface="Arial" panose="020B0604020202020204" pitchFamily="34" charset="0"/>
              <a:buChar char="•"/>
            </a:pPr>
            <a:r>
              <a:rPr lang="sv-SE" sz="1800" dirty="0"/>
              <a:t>Alla är kompisar med alla!</a:t>
            </a:r>
          </a:p>
          <a:p>
            <a:endParaRPr lang="sv-SE" dirty="0"/>
          </a:p>
          <a:p>
            <a:endParaRPr lang="sv-SE" dirty="0"/>
          </a:p>
        </p:txBody>
      </p:sp>
      <p:sp>
        <p:nvSpPr>
          <p:cNvPr id="4" name="Rubrik 3">
            <a:extLst>
              <a:ext uri="{FF2B5EF4-FFF2-40B4-BE49-F238E27FC236}">
                <a16:creationId xmlns:a16="http://schemas.microsoft.com/office/drawing/2014/main" id="{0C4D197B-C515-0DE6-8FD8-712D3469A3C5}"/>
              </a:ext>
            </a:extLst>
          </p:cNvPr>
          <p:cNvSpPr>
            <a:spLocks noGrp="1"/>
          </p:cNvSpPr>
          <p:nvPr>
            <p:ph type="title"/>
          </p:nvPr>
        </p:nvSpPr>
        <p:spPr>
          <a:xfrm>
            <a:off x="5638800" y="428920"/>
            <a:ext cx="3387577" cy="1760183"/>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90000"/>
          </a:bodyPr>
          <a:lstStyle/>
          <a:p>
            <a:pPr algn="ctr"/>
            <a:br>
              <a:rPr lang="sv-SE" b="1" dirty="0">
                <a:solidFill>
                  <a:schemeClr val="bg1"/>
                </a:solidFill>
              </a:rPr>
            </a:br>
            <a:r>
              <a:rPr lang="sv-SE" b="1" dirty="0">
                <a:solidFill>
                  <a:schemeClr val="bg1"/>
                </a:solidFill>
              </a:rPr>
              <a:t>Ladda ner Laget –</a:t>
            </a:r>
            <a:r>
              <a:rPr lang="sv-SE" b="1" dirty="0" err="1">
                <a:solidFill>
                  <a:schemeClr val="bg1"/>
                </a:solidFill>
              </a:rPr>
              <a:t>appen</a:t>
            </a:r>
            <a:r>
              <a:rPr lang="sv-SE" b="1" dirty="0">
                <a:solidFill>
                  <a:schemeClr val="bg1"/>
                </a:solidFill>
              </a:rPr>
              <a:t>! </a:t>
            </a:r>
            <a:br>
              <a:rPr lang="sv-SE" b="1" dirty="0">
                <a:solidFill>
                  <a:schemeClr val="bg1"/>
                </a:solidFill>
              </a:rPr>
            </a:br>
            <a:endParaRPr lang="sv-SE" dirty="0"/>
          </a:p>
        </p:txBody>
      </p:sp>
    </p:spTree>
    <p:extLst>
      <p:ext uri="{BB962C8B-B14F-4D97-AF65-F5344CB8AC3E}">
        <p14:creationId xmlns:p14="http://schemas.microsoft.com/office/powerpoint/2010/main" val="563925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CFD786-26EA-2E79-2BDA-F64075945783}"/>
              </a:ext>
            </a:extLst>
          </p:cNvPr>
          <p:cNvSpPr>
            <a:spLocks noGrp="1"/>
          </p:cNvSpPr>
          <p:nvPr>
            <p:ph type="title"/>
          </p:nvPr>
        </p:nvSpPr>
        <p:spPr>
          <a:xfrm>
            <a:off x="2188031" y="1076131"/>
            <a:ext cx="3929742" cy="1143000"/>
          </a:xfrm>
        </p:spPr>
        <p:txBody>
          <a:bodyPr/>
          <a:lstStyle/>
          <a:p>
            <a:r>
              <a:rPr lang="sv-SE" b="1" dirty="0"/>
              <a:t>Matcher:</a:t>
            </a:r>
          </a:p>
        </p:txBody>
      </p:sp>
      <p:sp>
        <p:nvSpPr>
          <p:cNvPr id="3" name="Platshållare för innehåll 2">
            <a:extLst>
              <a:ext uri="{FF2B5EF4-FFF2-40B4-BE49-F238E27FC236}">
                <a16:creationId xmlns:a16="http://schemas.microsoft.com/office/drawing/2014/main" id="{0F6070D7-D2A8-6211-9626-1FB5EE8B8A2E}"/>
              </a:ext>
            </a:extLst>
          </p:cNvPr>
          <p:cNvSpPr>
            <a:spLocks noGrp="1"/>
          </p:cNvSpPr>
          <p:nvPr>
            <p:ph idx="1"/>
          </p:nvPr>
        </p:nvSpPr>
        <p:spPr>
          <a:xfrm>
            <a:off x="457200" y="2002971"/>
            <a:ext cx="8229600" cy="4397829"/>
          </a:xfrm>
        </p:spPr>
        <p:txBody>
          <a:bodyPr/>
          <a:lstStyle/>
          <a:p>
            <a:r>
              <a:rPr lang="sv-SE" dirty="0"/>
              <a:t>Denna säsong har vi anmält </a:t>
            </a:r>
            <a:r>
              <a:rPr lang="sv-SE" b="1" dirty="0"/>
              <a:t>2 lag till seriespel </a:t>
            </a:r>
            <a:r>
              <a:rPr lang="sv-SE" dirty="0"/>
              <a:t>i spelformen 5v5. Matchtider är 3x15 min.</a:t>
            </a:r>
          </a:p>
          <a:p>
            <a:r>
              <a:rPr lang="sv-SE" b="1" dirty="0"/>
              <a:t>Matchdatum</a:t>
            </a:r>
            <a:r>
              <a:rPr lang="sv-SE" dirty="0"/>
              <a:t> (ff. preliminära): 10 maj, 17 maj, 31 maj, 7 juni, 14 juni och 21 juni.</a:t>
            </a:r>
          </a:p>
          <a:p>
            <a:r>
              <a:rPr lang="sv-SE" dirty="0"/>
              <a:t>Vi gör olika matchgrupper så att alla får spela med alla. </a:t>
            </a:r>
          </a:p>
          <a:p>
            <a:r>
              <a:rPr lang="sv-SE" b="1" dirty="0"/>
              <a:t>Kallelse till match </a:t>
            </a:r>
            <a:r>
              <a:rPr lang="sv-SE" dirty="0"/>
              <a:t>sker på laget. se – viktigt att ni besvarar kallelsen!</a:t>
            </a:r>
          </a:p>
          <a:p>
            <a:endParaRPr lang="sv-SE" dirty="0"/>
          </a:p>
          <a:p>
            <a:endParaRPr lang="sv-SE" dirty="0"/>
          </a:p>
          <a:p>
            <a:endParaRPr lang="sv-SE" dirty="0"/>
          </a:p>
        </p:txBody>
      </p:sp>
    </p:spTree>
    <p:extLst>
      <p:ext uri="{BB962C8B-B14F-4D97-AF65-F5344CB8AC3E}">
        <p14:creationId xmlns:p14="http://schemas.microsoft.com/office/powerpoint/2010/main" val="1574539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A74D9F-F873-64B5-4AA4-C2809931F814}"/>
              </a:ext>
            </a:extLst>
          </p:cNvPr>
          <p:cNvSpPr>
            <a:spLocks noGrp="1"/>
          </p:cNvSpPr>
          <p:nvPr>
            <p:ph type="title"/>
          </p:nvPr>
        </p:nvSpPr>
        <p:spPr>
          <a:xfrm>
            <a:off x="2460172" y="760445"/>
            <a:ext cx="5802086" cy="1143000"/>
          </a:xfrm>
        </p:spPr>
        <p:txBody>
          <a:bodyPr/>
          <a:lstStyle/>
          <a:p>
            <a:endParaRPr lang="sv-SE" dirty="0"/>
          </a:p>
        </p:txBody>
      </p:sp>
      <p:sp>
        <p:nvSpPr>
          <p:cNvPr id="3" name="Platshållare för innehåll 2">
            <a:extLst>
              <a:ext uri="{FF2B5EF4-FFF2-40B4-BE49-F238E27FC236}">
                <a16:creationId xmlns:a16="http://schemas.microsoft.com/office/drawing/2014/main" id="{72DAE352-58BE-C90C-5021-26D2AE51B476}"/>
              </a:ext>
            </a:extLst>
          </p:cNvPr>
          <p:cNvSpPr>
            <a:spLocks noGrp="1"/>
          </p:cNvSpPr>
          <p:nvPr>
            <p:ph idx="1"/>
          </p:nvPr>
        </p:nvSpPr>
        <p:spPr>
          <a:xfrm>
            <a:off x="457200" y="2155371"/>
            <a:ext cx="8229600" cy="3687795"/>
          </a:xfrm>
        </p:spPr>
        <p:txBody>
          <a:bodyPr/>
          <a:lstStyle/>
          <a:p>
            <a:pPr marL="285750" indent="-285750"/>
            <a:r>
              <a:rPr lang="sv-SE" b="1" dirty="0"/>
              <a:t>Matchvärd</a:t>
            </a:r>
            <a:r>
              <a:rPr lang="sv-SE" dirty="0"/>
              <a:t> </a:t>
            </a:r>
          </a:p>
          <a:p>
            <a:pPr lvl="1">
              <a:buFont typeface="Arial" panose="020B0604020202020204" pitchFamily="34" charset="0"/>
              <a:buChar char="•"/>
            </a:pPr>
            <a:r>
              <a:rPr lang="sv-SE" dirty="0"/>
              <a:t>Fördelas ut på föräldrar – schema läggs ut på laget.se under fliken ”Dokument”. </a:t>
            </a:r>
          </a:p>
          <a:p>
            <a:pPr lvl="1">
              <a:buFont typeface="Arial" panose="020B0604020202020204" pitchFamily="34" charset="0"/>
              <a:buChar char="•"/>
            </a:pPr>
            <a:r>
              <a:rPr lang="sv-SE" dirty="0"/>
              <a:t>Man ansvarar själv för byten av pass.</a:t>
            </a:r>
          </a:p>
          <a:p>
            <a:pPr lvl="1">
              <a:buFont typeface="Arial" panose="020B0604020202020204" pitchFamily="34" charset="0"/>
              <a:buChar char="•"/>
            </a:pPr>
            <a:r>
              <a:rPr lang="sv-SE" dirty="0"/>
              <a:t>Mer info på nästa </a:t>
            </a:r>
            <a:r>
              <a:rPr lang="sv-SE" dirty="0" err="1"/>
              <a:t>slide</a:t>
            </a:r>
            <a:r>
              <a:rPr lang="sv-SE" dirty="0"/>
              <a:t> </a:t>
            </a:r>
            <a:r>
              <a:rPr lang="sv-SE" dirty="0">
                <a:sym typeface="Wingdings" panose="05000000000000000000" pitchFamily="2" charset="2"/>
              </a:rPr>
              <a:t></a:t>
            </a:r>
            <a:endParaRPr lang="sv-SE" dirty="0"/>
          </a:p>
          <a:p>
            <a:endParaRPr lang="sv-SE" dirty="0"/>
          </a:p>
        </p:txBody>
      </p:sp>
    </p:spTree>
    <p:extLst>
      <p:ext uri="{BB962C8B-B14F-4D97-AF65-F5344CB8AC3E}">
        <p14:creationId xmlns:p14="http://schemas.microsoft.com/office/powerpoint/2010/main" val="3294340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D09DE-747F-CC8D-F8F1-7A859FCD2B1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141EFA8-1C1F-200B-36E8-791EEF505C00}"/>
              </a:ext>
            </a:extLst>
          </p:cNvPr>
          <p:cNvSpPr>
            <a:spLocks noGrp="1"/>
          </p:cNvSpPr>
          <p:nvPr>
            <p:ph type="title"/>
          </p:nvPr>
        </p:nvSpPr>
        <p:spPr>
          <a:xfrm>
            <a:off x="971600" y="1268760"/>
            <a:ext cx="3394720" cy="865114"/>
          </a:xfrm>
        </p:spPr>
        <p:txBody>
          <a:bodyPr/>
          <a:lstStyle/>
          <a:p>
            <a:r>
              <a:rPr lang="sv-SE"/>
              <a:t>Matchvärd</a:t>
            </a:r>
          </a:p>
        </p:txBody>
      </p:sp>
      <p:sp>
        <p:nvSpPr>
          <p:cNvPr id="4" name="Platshållare för text 3">
            <a:extLst>
              <a:ext uri="{FF2B5EF4-FFF2-40B4-BE49-F238E27FC236}">
                <a16:creationId xmlns:a16="http://schemas.microsoft.com/office/drawing/2014/main" id="{2522A979-B8A8-D7E3-D5A1-83AF39CC5256}"/>
              </a:ext>
            </a:extLst>
          </p:cNvPr>
          <p:cNvSpPr>
            <a:spLocks noGrp="1"/>
          </p:cNvSpPr>
          <p:nvPr>
            <p:ph type="body" sz="half" idx="2"/>
          </p:nvPr>
        </p:nvSpPr>
        <p:spPr>
          <a:xfrm>
            <a:off x="971600" y="2276872"/>
            <a:ext cx="7283152" cy="4032448"/>
          </a:xfrm>
        </p:spPr>
        <p:txBody>
          <a:bodyPr>
            <a:normAutofit/>
          </a:bodyPr>
          <a:lstStyle/>
          <a:p>
            <a:r>
              <a:rPr lang="sv-SE" b="0" i="0" dirty="0">
                <a:solidFill>
                  <a:srgbClr val="000000"/>
                </a:solidFill>
                <a:effectLst/>
                <a:latin typeface="ProximaNova"/>
              </a:rPr>
              <a:t>Svenska Fotbollförbundet (SvFF) har beslutat att införa “Nolltolerans” mot våld/hot och ordningsstörningar på och kring fotbollsplaner i Sverige. Som ett led i detta har Västerbottens FF beslutat att varje förening/ lag bör ha utsedda matchvärdar, vars uppgift är att verka för ett gott klimat för alla på och kring fotbollsplanen. Föreningen kan få böter om vi inte har en matchvärd på plats under våra seriematcher.</a:t>
            </a:r>
            <a:br>
              <a:rPr lang="sv-SE" dirty="0"/>
            </a:br>
            <a:br>
              <a:rPr lang="sv-SE" dirty="0"/>
            </a:br>
            <a:r>
              <a:rPr lang="sv-SE" b="0" i="0" dirty="0">
                <a:solidFill>
                  <a:srgbClr val="000000"/>
                </a:solidFill>
                <a:effectLst/>
                <a:latin typeface="ProximaNova"/>
              </a:rPr>
              <a:t>Ni kan läsa på VVF hemsida om vad matchvärd innebär: </a:t>
            </a:r>
            <a:r>
              <a:rPr lang="sv-SE" dirty="0">
                <a:hlinkClick r:id="rId2"/>
              </a:rPr>
              <a:t>Trygg Fotboll - Västerbotten</a:t>
            </a:r>
            <a:br>
              <a:rPr lang="sv-SE" dirty="0"/>
            </a:br>
            <a:br>
              <a:rPr lang="sv-SE" dirty="0"/>
            </a:br>
            <a:r>
              <a:rPr lang="sv-SE" b="0" i="0" dirty="0">
                <a:solidFill>
                  <a:srgbClr val="000000"/>
                </a:solidFill>
                <a:effectLst/>
                <a:latin typeface="ProximaNova"/>
              </a:rPr>
              <a:t>Det absolut viktigaste syftet är att vara ett stöd till domaren (kom ihåg att de är ungdomar är nyutbildade samt att många av dem dömer sina första matcher) så denne inte konfronteras under eller efter match samt att se till att vi har ett gått klimat för alla på och kring fotbollsplanen.</a:t>
            </a:r>
            <a:br>
              <a:rPr lang="sv-SE" dirty="0"/>
            </a:br>
            <a:br>
              <a:rPr lang="sv-SE" dirty="0"/>
            </a:br>
            <a:r>
              <a:rPr lang="sv-SE" dirty="0">
                <a:solidFill>
                  <a:srgbClr val="000000"/>
                </a:solidFill>
                <a:latin typeface="ProximaNova"/>
              </a:rPr>
              <a:t>A</a:t>
            </a:r>
            <a:r>
              <a:rPr lang="sv-SE" b="0" i="0" dirty="0">
                <a:solidFill>
                  <a:srgbClr val="000000"/>
                </a:solidFill>
                <a:effectLst/>
                <a:latin typeface="ProximaNova"/>
              </a:rPr>
              <a:t>lla föräldrar som är på plats har ansvar att hjälpa till att hålla koll på att klimatet i publiken är bra och att säga ifrån om det kommer onödiga/tråkiga kommentarer kring spelares eller domares insatser.</a:t>
            </a:r>
            <a:endParaRPr lang="sv-SE" dirty="0"/>
          </a:p>
        </p:txBody>
      </p:sp>
    </p:spTree>
    <p:extLst>
      <p:ext uri="{BB962C8B-B14F-4D97-AF65-F5344CB8AC3E}">
        <p14:creationId xmlns:p14="http://schemas.microsoft.com/office/powerpoint/2010/main" val="308292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F46DC0-321D-1749-F3BB-B3AB22E333C8}"/>
              </a:ext>
            </a:extLst>
          </p:cNvPr>
          <p:cNvSpPr>
            <a:spLocks noGrp="1"/>
          </p:cNvSpPr>
          <p:nvPr>
            <p:ph type="title"/>
          </p:nvPr>
        </p:nvSpPr>
        <p:spPr>
          <a:xfrm>
            <a:off x="2394857" y="772917"/>
            <a:ext cx="4169229" cy="1143000"/>
          </a:xfrm>
        </p:spPr>
        <p:txBody>
          <a:bodyPr/>
          <a:lstStyle/>
          <a:p>
            <a:r>
              <a:rPr lang="sv-SE" b="1" dirty="0"/>
              <a:t>Medlemsavgifter</a:t>
            </a:r>
          </a:p>
        </p:txBody>
      </p:sp>
      <p:sp>
        <p:nvSpPr>
          <p:cNvPr id="3" name="Platshållare för innehåll 2">
            <a:extLst>
              <a:ext uri="{FF2B5EF4-FFF2-40B4-BE49-F238E27FC236}">
                <a16:creationId xmlns:a16="http://schemas.microsoft.com/office/drawing/2014/main" id="{CBF8E675-F2BB-BFC4-030B-6CA02B2F11F9}"/>
              </a:ext>
            </a:extLst>
          </p:cNvPr>
          <p:cNvSpPr>
            <a:spLocks noGrp="1"/>
          </p:cNvSpPr>
          <p:nvPr>
            <p:ph idx="1"/>
          </p:nvPr>
        </p:nvSpPr>
        <p:spPr>
          <a:xfrm>
            <a:off x="457200" y="1622003"/>
            <a:ext cx="8229600" cy="5083597"/>
          </a:xfrm>
        </p:spPr>
        <p:txBody>
          <a:bodyPr/>
          <a:lstStyle/>
          <a:p>
            <a:pPr marL="285750" indent="-285750"/>
            <a:r>
              <a:rPr lang="sv-SE" sz="1800" b="1" dirty="0"/>
              <a:t>Medlemsavgift 350 kr: </a:t>
            </a:r>
            <a:r>
              <a:rPr lang="sv-SE" sz="1800" dirty="0"/>
              <a:t>bekostar exempelvis försäkring, spelar- och ledarutvecklingar.</a:t>
            </a:r>
          </a:p>
          <a:p>
            <a:pPr marL="685800" lvl="1"/>
            <a:r>
              <a:rPr lang="sv-SE" sz="1600" b="1" dirty="0" err="1"/>
              <a:t>Familjekort</a:t>
            </a:r>
            <a:r>
              <a:rPr lang="sv-SE" sz="1600" b="1" dirty="0"/>
              <a:t> 500 kr </a:t>
            </a:r>
            <a:r>
              <a:rPr lang="sv-SE" sz="1600" dirty="0"/>
              <a:t>(två eller fler medlemmar från samma familj)</a:t>
            </a:r>
          </a:p>
          <a:p>
            <a:pPr marL="285750" indent="-285750"/>
            <a:endParaRPr lang="sv-SE" sz="1800" dirty="0"/>
          </a:p>
          <a:p>
            <a:r>
              <a:rPr lang="sv-SE" sz="1800" b="1" dirty="0"/>
              <a:t>Deltagaravgift 7-9 år (Födda 2017-2019) 1350 kr: </a:t>
            </a:r>
            <a:r>
              <a:rPr lang="sv-SE" sz="1800" dirty="0"/>
              <a:t>bekostar exempelvis domare, matchkläder, ledarutbildning, planhyra, grundutrustning till lagen (bollar, koner, västar mm.), deltagande i seriespel samt kostnader för distriktläger och särskilda satsningar inom respektive sektion. Observera att avgiften täcker hela året.</a:t>
            </a:r>
          </a:p>
          <a:p>
            <a:pPr marL="0" indent="0">
              <a:buNone/>
            </a:pPr>
            <a:endParaRPr lang="sv-SE" sz="1800" dirty="0"/>
          </a:p>
          <a:p>
            <a:r>
              <a:rPr lang="sv-SE" sz="1800" b="1" dirty="0"/>
              <a:t>Medlemsavgift och deltagaravgift måste vara betald för att få vara med och spela matcher samt delta på träningar.</a:t>
            </a:r>
          </a:p>
          <a:p>
            <a:endParaRPr lang="sv-SE" sz="1800" dirty="0"/>
          </a:p>
          <a:p>
            <a:r>
              <a:rPr lang="sv-SE" sz="1800" dirty="0"/>
              <a:t>Märk betalningen med SPELARENS NAMN &amp; PERSONNUMMER</a:t>
            </a:r>
          </a:p>
          <a:p>
            <a:pPr lvl="1"/>
            <a:r>
              <a:rPr lang="sv-SE" sz="1600" dirty="0" err="1"/>
              <a:t>Swish</a:t>
            </a:r>
            <a:r>
              <a:rPr lang="sv-SE" sz="1600" dirty="0"/>
              <a:t>: 123 350 08 65</a:t>
            </a:r>
          </a:p>
          <a:p>
            <a:pPr lvl="1"/>
            <a:r>
              <a:rPr lang="sv-SE" sz="1600" dirty="0"/>
              <a:t>Bankgiro: 234-7680</a:t>
            </a:r>
          </a:p>
          <a:p>
            <a:pPr lvl="1"/>
            <a:r>
              <a:rPr lang="sv-SE" sz="1600" dirty="0"/>
              <a:t>KOM IHÅG ATT ANVÄNDA FRITIDSKORTET (550kr/år)</a:t>
            </a:r>
          </a:p>
        </p:txBody>
      </p:sp>
    </p:spTree>
    <p:extLst>
      <p:ext uri="{BB962C8B-B14F-4D97-AF65-F5344CB8AC3E}">
        <p14:creationId xmlns:p14="http://schemas.microsoft.com/office/powerpoint/2010/main" val="398423589"/>
      </p:ext>
    </p:extLst>
  </p:cSld>
  <p:clrMapOvr>
    <a:masterClrMapping/>
  </p:clrMapOvr>
</p:sld>
</file>

<file path=ppt/theme/theme1.xml><?xml version="1.0" encoding="utf-8"?>
<a:theme xmlns:a="http://schemas.openxmlformats.org/drawingml/2006/main" name="Office-tema">
  <a:themeElements>
    <a:clrScheme name="Sunnanå SK">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BBA8F387DDF748A5F51AD83C5BC91B" ma:contentTypeVersion="18" ma:contentTypeDescription="Create a new document." ma:contentTypeScope="" ma:versionID="772050451f1db6010a30fcb7414ed2b6">
  <xsd:schema xmlns:xsd="http://www.w3.org/2001/XMLSchema" xmlns:xs="http://www.w3.org/2001/XMLSchema" xmlns:p="http://schemas.microsoft.com/office/2006/metadata/properties" xmlns:ns2="5e5724dd-fcf8-459e-89b3-9d4a372659ca" xmlns:ns3="5c0c61f5-bd4b-4bbf-a31f-bca85c3baa5a" targetNamespace="http://schemas.microsoft.com/office/2006/metadata/properties" ma:root="true" ma:fieldsID="d117f955a2e2b1bf811ddb7fdf48838d" ns2:_="" ns3:_="">
    <xsd:import namespace="5e5724dd-fcf8-459e-89b3-9d4a372659ca"/>
    <xsd:import namespace="5c0c61f5-bd4b-4bbf-a31f-bca85c3baa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3:SharedWithUsers" minOccurs="0"/>
                <xsd:element ref="ns3:SharedWithDetails"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724dd-fcf8-459e-89b3-9d4a372659c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8bddae-f47f-4702-84c7-2152b0f02e4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0c61f5-bd4b-4bbf-a31f-bca85c3baa5a" elementFormDefault="qualified">
    <xsd:import namespace="http://schemas.microsoft.com/office/2006/documentManagement/types"/>
    <xsd:import namespace="http://schemas.microsoft.com/office/infopath/2007/PartnerControls"/>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5460a776-17a8-4af8-8747-d8383e994c30}" ma:internalName="TaxCatchAll" ma:showField="CatchAllData" ma:web="5c0c61f5-bd4b-4bbf-a31f-bca85c3baa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B53EB8-2692-4919-A5D0-A3B5B134DCD9}">
  <ds:schemaRefs>
    <ds:schemaRef ds:uri="http://schemas.microsoft.com/sharepoint/v3/contenttype/forms"/>
  </ds:schemaRefs>
</ds:datastoreItem>
</file>

<file path=customXml/itemProps2.xml><?xml version="1.0" encoding="utf-8"?>
<ds:datastoreItem xmlns:ds="http://schemas.openxmlformats.org/officeDocument/2006/customXml" ds:itemID="{4D634946-7A39-4346-B182-6DAC0D158FD3}">
  <ds:schemaRefs>
    <ds:schemaRef ds:uri="5c0c61f5-bd4b-4bbf-a31f-bca85c3baa5a"/>
    <ds:schemaRef ds:uri="5e5724dd-fcf8-459e-89b3-9d4a372659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531</TotalTime>
  <Words>1457</Words>
  <Application>Microsoft Office PowerPoint</Application>
  <PresentationFormat>Bildspel på skärmen (4:3)</PresentationFormat>
  <Paragraphs>189</Paragraphs>
  <Slides>16</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ProximaNova</vt:lpstr>
      <vt:lpstr>Wingdings</vt:lpstr>
      <vt:lpstr>Office-tema</vt:lpstr>
      <vt:lpstr>Föräldramöte F-18 </vt:lpstr>
      <vt:lpstr>Agenda</vt:lpstr>
      <vt:lpstr>Praktisk information</vt:lpstr>
      <vt:lpstr>PowerPoint-presentation</vt:lpstr>
      <vt:lpstr> Ladda ner Laget –appen!  </vt:lpstr>
      <vt:lpstr>Matcher:</vt:lpstr>
      <vt:lpstr>PowerPoint-presentation</vt:lpstr>
      <vt:lpstr>Matchvärd</vt:lpstr>
      <vt:lpstr>Medlemsavgifter</vt:lpstr>
      <vt:lpstr>Insats till föreningen  </vt:lpstr>
      <vt:lpstr>PowerPoint-presentation</vt:lpstr>
      <vt:lpstr>F-18 bär sin egen ekonomi</vt:lpstr>
      <vt:lpstr>PowerPoint-presentation</vt:lpstr>
      <vt:lpstr>Roller</vt:lpstr>
      <vt:lpstr>Ansvarsområden (roller) F-2018 </vt:lpstr>
      <vt:lpstr>Fotbollsskola, sommaren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miwihl</dc:creator>
  <cp:lastModifiedBy>Emma Johansson /UTB</cp:lastModifiedBy>
  <cp:revision>15</cp:revision>
  <dcterms:created xsi:type="dcterms:W3CDTF">2015-04-23T07:40:20Z</dcterms:created>
  <dcterms:modified xsi:type="dcterms:W3CDTF">2026-04-20T18:34:03Z</dcterms:modified>
</cp:coreProperties>
</file>