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  <p:sldMasterId id="2147483746" r:id="rId5"/>
  </p:sldMasterIdLst>
  <p:notesMasterIdLst>
    <p:notesMasterId r:id="rId13"/>
  </p:notesMasterIdLst>
  <p:sldIdLst>
    <p:sldId id="9062" r:id="rId6"/>
    <p:sldId id="9055" r:id="rId7"/>
    <p:sldId id="9057" r:id="rId8"/>
    <p:sldId id="9063" r:id="rId9"/>
    <p:sldId id="9064" r:id="rId10"/>
    <p:sldId id="90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12A"/>
    <a:srgbClr val="B2E8E8"/>
    <a:srgbClr val="E0FF61"/>
    <a:srgbClr val="D9F7D1"/>
    <a:srgbClr val="FB7575"/>
    <a:srgbClr val="FFFFFF"/>
    <a:srgbClr val="F2FBEE"/>
    <a:srgbClr val="E4F5F5"/>
    <a:srgbClr val="1E3856"/>
    <a:srgbClr val="7DB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EAA5D-3313-4FF5-B006-E55869CE43E6}" v="4" dt="2025-04-03T07:24:06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59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kim Gustafsson" userId="8ab1bf33-08ce-4c1e-a822-cba0d1578bed" providerId="ADAL" clId="{AA946386-3F6B-4D54-BA05-677D49B59E66}"/>
    <pc:docChg chg="custSel delSld modSld">
      <pc:chgData name="Joakim Gustafsson" userId="8ab1bf33-08ce-4c1e-a822-cba0d1578bed" providerId="ADAL" clId="{AA946386-3F6B-4D54-BA05-677D49B59E66}" dt="2024-11-22T13:06:58.068" v="154" actId="20577"/>
      <pc:docMkLst>
        <pc:docMk/>
      </pc:docMkLst>
      <pc:sldChg chg="modSp mod">
        <pc:chgData name="Joakim Gustafsson" userId="8ab1bf33-08ce-4c1e-a822-cba0d1578bed" providerId="ADAL" clId="{AA946386-3F6B-4D54-BA05-677D49B59E66}" dt="2024-11-21T11:05:04.358" v="45" actId="400"/>
        <pc:sldMkLst>
          <pc:docMk/>
          <pc:sldMk cId="994132645" sldId="342"/>
        </pc:sldMkLst>
      </pc:sldChg>
      <pc:sldChg chg="addSp delSp modSp mod">
        <pc:chgData name="Joakim Gustafsson" userId="8ab1bf33-08ce-4c1e-a822-cba0d1578bed" providerId="ADAL" clId="{AA946386-3F6B-4D54-BA05-677D49B59E66}" dt="2024-11-21T11:06:58.089" v="55" actId="20577"/>
        <pc:sldMkLst>
          <pc:docMk/>
          <pc:sldMk cId="56950257" sldId="9065"/>
        </pc:sldMkLst>
      </pc:sldChg>
      <pc:sldChg chg="modSp del mod">
        <pc:chgData name="Joakim Gustafsson" userId="8ab1bf33-08ce-4c1e-a822-cba0d1578bed" providerId="ADAL" clId="{AA946386-3F6B-4D54-BA05-677D49B59E66}" dt="2024-11-21T11:06:32.900" v="46" actId="47"/>
        <pc:sldMkLst>
          <pc:docMk/>
          <pc:sldMk cId="1817275083" sldId="9066"/>
        </pc:sldMkLst>
      </pc:sldChg>
      <pc:sldChg chg="modSp mod">
        <pc:chgData name="Joakim Gustafsson" userId="8ab1bf33-08ce-4c1e-a822-cba0d1578bed" providerId="ADAL" clId="{AA946386-3F6B-4D54-BA05-677D49B59E66}" dt="2024-11-22T13:06:58.068" v="154" actId="20577"/>
        <pc:sldMkLst>
          <pc:docMk/>
          <pc:sldMk cId="3382350938" sldId="9067"/>
        </pc:sldMkLst>
      </pc:sldChg>
      <pc:sldChg chg="addSp delSp modSp mod">
        <pc:chgData name="Joakim Gustafsson" userId="8ab1bf33-08ce-4c1e-a822-cba0d1578bed" providerId="ADAL" clId="{AA946386-3F6B-4D54-BA05-677D49B59E66}" dt="2024-11-22T12:28:31.460" v="124" actId="1076"/>
        <pc:sldMkLst>
          <pc:docMk/>
          <pc:sldMk cId="957201814" sldId="9068"/>
        </pc:sldMkLst>
      </pc:sldChg>
    </pc:docChg>
  </pc:docChgLst>
  <pc:docChgLst>
    <pc:chgData name="Joakim Gustafsson" userId="8ab1bf33-08ce-4c1e-a822-cba0d1578bed" providerId="ADAL" clId="{8EAEAA5D-3313-4FF5-B006-E55869CE43E6}"/>
    <pc:docChg chg="undo custSel addSld delSld modSld delMainMaster">
      <pc:chgData name="Joakim Gustafsson" userId="8ab1bf33-08ce-4c1e-a822-cba0d1578bed" providerId="ADAL" clId="{8EAEAA5D-3313-4FF5-B006-E55869CE43E6}" dt="2025-04-03T07:24:27.838" v="536" actId="11529"/>
      <pc:docMkLst>
        <pc:docMk/>
      </pc:docMkLst>
      <pc:sldChg chg="del">
        <pc:chgData name="Joakim Gustafsson" userId="8ab1bf33-08ce-4c1e-a822-cba0d1578bed" providerId="ADAL" clId="{8EAEAA5D-3313-4FF5-B006-E55869CE43E6}" dt="2025-04-01T09:58:53.525" v="58" actId="47"/>
        <pc:sldMkLst>
          <pc:docMk/>
          <pc:sldMk cId="3194377694" sldId="256"/>
        </pc:sldMkLst>
      </pc:sldChg>
      <pc:sldChg chg="del">
        <pc:chgData name="Joakim Gustafsson" userId="8ab1bf33-08ce-4c1e-a822-cba0d1578bed" providerId="ADAL" clId="{8EAEAA5D-3313-4FF5-B006-E55869CE43E6}" dt="2025-04-03T07:23:54.832" v="497" actId="47"/>
        <pc:sldMkLst>
          <pc:docMk/>
          <pc:sldMk cId="1914700560" sldId="257"/>
        </pc:sldMkLst>
      </pc:sldChg>
      <pc:sldChg chg="del">
        <pc:chgData name="Joakim Gustafsson" userId="8ab1bf33-08ce-4c1e-a822-cba0d1578bed" providerId="ADAL" clId="{8EAEAA5D-3313-4FF5-B006-E55869CE43E6}" dt="2025-04-01T09:58:57.832" v="59" actId="47"/>
        <pc:sldMkLst>
          <pc:docMk/>
          <pc:sldMk cId="907208269" sldId="262"/>
        </pc:sldMkLst>
      </pc:sldChg>
      <pc:sldChg chg="del">
        <pc:chgData name="Joakim Gustafsson" userId="8ab1bf33-08ce-4c1e-a822-cba0d1578bed" providerId="ADAL" clId="{8EAEAA5D-3313-4FF5-B006-E55869CE43E6}" dt="2025-04-01T09:59:03.675" v="61" actId="47"/>
        <pc:sldMkLst>
          <pc:docMk/>
          <pc:sldMk cId="2518011102" sldId="263"/>
        </pc:sldMkLst>
      </pc:sldChg>
      <pc:sldChg chg="del">
        <pc:chgData name="Joakim Gustafsson" userId="8ab1bf33-08ce-4c1e-a822-cba0d1578bed" providerId="ADAL" clId="{8EAEAA5D-3313-4FF5-B006-E55869CE43E6}" dt="2025-04-03T07:23:55.387" v="498" actId="47"/>
        <pc:sldMkLst>
          <pc:docMk/>
          <pc:sldMk cId="1603647807" sldId="264"/>
        </pc:sldMkLst>
      </pc:sldChg>
      <pc:sldChg chg="del">
        <pc:chgData name="Joakim Gustafsson" userId="8ab1bf33-08ce-4c1e-a822-cba0d1578bed" providerId="ADAL" clId="{8EAEAA5D-3313-4FF5-B006-E55869CE43E6}" dt="2025-04-01T09:59:07.702" v="62" actId="47"/>
        <pc:sldMkLst>
          <pc:docMk/>
          <pc:sldMk cId="2945253800" sldId="265"/>
        </pc:sldMkLst>
      </pc:sldChg>
      <pc:sldChg chg="del">
        <pc:chgData name="Joakim Gustafsson" userId="8ab1bf33-08ce-4c1e-a822-cba0d1578bed" providerId="ADAL" clId="{8EAEAA5D-3313-4FF5-B006-E55869CE43E6}" dt="2025-04-01T09:59:00.902" v="60" actId="47"/>
        <pc:sldMkLst>
          <pc:docMk/>
          <pc:sldMk cId="4282750566" sldId="266"/>
        </pc:sldMkLst>
      </pc:sldChg>
      <pc:sldChg chg="del">
        <pc:chgData name="Joakim Gustafsson" userId="8ab1bf33-08ce-4c1e-a822-cba0d1578bed" providerId="ADAL" clId="{8EAEAA5D-3313-4FF5-B006-E55869CE43E6}" dt="2025-04-01T09:59:11.044" v="64" actId="47"/>
        <pc:sldMkLst>
          <pc:docMk/>
          <pc:sldMk cId="3501733543" sldId="268"/>
        </pc:sldMkLst>
      </pc:sldChg>
      <pc:sldChg chg="del">
        <pc:chgData name="Joakim Gustafsson" userId="8ab1bf33-08ce-4c1e-a822-cba0d1578bed" providerId="ADAL" clId="{8EAEAA5D-3313-4FF5-B006-E55869CE43E6}" dt="2025-04-01T09:58:51.589" v="56" actId="47"/>
        <pc:sldMkLst>
          <pc:docMk/>
          <pc:sldMk cId="0" sldId="302"/>
        </pc:sldMkLst>
      </pc:sldChg>
      <pc:sldChg chg="del">
        <pc:chgData name="Joakim Gustafsson" userId="8ab1bf33-08ce-4c1e-a822-cba0d1578bed" providerId="ADAL" clId="{8EAEAA5D-3313-4FF5-B006-E55869CE43E6}" dt="2025-04-01T09:58:51.028" v="55" actId="47"/>
        <pc:sldMkLst>
          <pc:docMk/>
          <pc:sldMk cId="0" sldId="320"/>
        </pc:sldMkLst>
      </pc:sldChg>
      <pc:sldChg chg="del">
        <pc:chgData name="Joakim Gustafsson" userId="8ab1bf33-08ce-4c1e-a822-cba0d1578bed" providerId="ADAL" clId="{8EAEAA5D-3313-4FF5-B006-E55869CE43E6}" dt="2025-04-01T09:58:48.774" v="52" actId="47"/>
        <pc:sldMkLst>
          <pc:docMk/>
          <pc:sldMk cId="749746460" sldId="333"/>
        </pc:sldMkLst>
      </pc:sldChg>
      <pc:sldChg chg="del">
        <pc:chgData name="Joakim Gustafsson" userId="8ab1bf33-08ce-4c1e-a822-cba0d1578bed" providerId="ADAL" clId="{8EAEAA5D-3313-4FF5-B006-E55869CE43E6}" dt="2025-04-01T09:58:48.250" v="51" actId="47"/>
        <pc:sldMkLst>
          <pc:docMk/>
          <pc:sldMk cId="2252151357" sldId="419"/>
        </pc:sldMkLst>
      </pc:sldChg>
      <pc:sldChg chg="del">
        <pc:chgData name="Joakim Gustafsson" userId="8ab1bf33-08ce-4c1e-a822-cba0d1578bed" providerId="ADAL" clId="{8EAEAA5D-3313-4FF5-B006-E55869CE43E6}" dt="2025-04-01T09:58:49.980" v="54" actId="47"/>
        <pc:sldMkLst>
          <pc:docMk/>
          <pc:sldMk cId="1017615702" sldId="425"/>
        </pc:sldMkLst>
      </pc:sldChg>
      <pc:sldChg chg="del">
        <pc:chgData name="Joakim Gustafsson" userId="8ab1bf33-08ce-4c1e-a822-cba0d1578bed" providerId="ADAL" clId="{8EAEAA5D-3313-4FF5-B006-E55869CE43E6}" dt="2025-04-01T09:58:46.990" v="49" actId="47"/>
        <pc:sldMkLst>
          <pc:docMk/>
          <pc:sldMk cId="0" sldId="426"/>
        </pc:sldMkLst>
      </pc:sldChg>
      <pc:sldChg chg="del">
        <pc:chgData name="Joakim Gustafsson" userId="8ab1bf33-08ce-4c1e-a822-cba0d1578bed" providerId="ADAL" clId="{8EAEAA5D-3313-4FF5-B006-E55869CE43E6}" dt="2025-04-01T09:58:47.527" v="50" actId="47"/>
        <pc:sldMkLst>
          <pc:docMk/>
          <pc:sldMk cId="2852601035" sldId="427"/>
        </pc:sldMkLst>
      </pc:sldChg>
      <pc:sldChg chg="del">
        <pc:chgData name="Joakim Gustafsson" userId="8ab1bf33-08ce-4c1e-a822-cba0d1578bed" providerId="ADAL" clId="{8EAEAA5D-3313-4FF5-B006-E55869CE43E6}" dt="2025-04-01T09:58:49.286" v="53" actId="47"/>
        <pc:sldMkLst>
          <pc:docMk/>
          <pc:sldMk cId="0" sldId="428"/>
        </pc:sldMkLst>
      </pc:sldChg>
      <pc:sldChg chg="modSp mod">
        <pc:chgData name="Joakim Gustafsson" userId="8ab1bf33-08ce-4c1e-a822-cba0d1578bed" providerId="ADAL" clId="{8EAEAA5D-3313-4FF5-B006-E55869CE43E6}" dt="2025-04-01T11:09:33.920" v="216" actId="20577"/>
        <pc:sldMkLst>
          <pc:docMk/>
          <pc:sldMk cId="1325531618" sldId="9055"/>
        </pc:sldMkLst>
        <pc:spChg chg="mod">
          <ac:chgData name="Joakim Gustafsson" userId="8ab1bf33-08ce-4c1e-a822-cba0d1578bed" providerId="ADAL" clId="{8EAEAA5D-3313-4FF5-B006-E55869CE43E6}" dt="2025-04-01T11:09:33.920" v="216" actId="20577"/>
          <ac:spMkLst>
            <pc:docMk/>
            <pc:sldMk cId="1325531618" sldId="9055"/>
            <ac:spMk id="4" creationId="{A7FEDEFC-2CEC-4405-CC3C-6A7CA2D85DA3}"/>
          </ac:spMkLst>
        </pc:spChg>
      </pc:sldChg>
      <pc:sldChg chg="del">
        <pc:chgData name="Joakim Gustafsson" userId="8ab1bf33-08ce-4c1e-a822-cba0d1578bed" providerId="ADAL" clId="{8EAEAA5D-3313-4FF5-B006-E55869CE43E6}" dt="2025-04-01T09:58:52.693" v="57" actId="47"/>
        <pc:sldMkLst>
          <pc:docMk/>
          <pc:sldMk cId="2379871738" sldId="9056"/>
        </pc:sldMkLst>
      </pc:sldChg>
      <pc:sldChg chg="addSp delSp modSp mod delAnim">
        <pc:chgData name="Joakim Gustafsson" userId="8ab1bf33-08ce-4c1e-a822-cba0d1578bed" providerId="ADAL" clId="{8EAEAA5D-3313-4FF5-B006-E55869CE43E6}" dt="2025-04-03T07:24:27.838" v="536" actId="11529"/>
        <pc:sldMkLst>
          <pc:docMk/>
          <pc:sldMk cId="2943658226" sldId="9057"/>
        </pc:sldMkLst>
        <pc:spChg chg="add mod">
          <ac:chgData name="Joakim Gustafsson" userId="8ab1bf33-08ce-4c1e-a822-cba0d1578bed" providerId="ADAL" clId="{8EAEAA5D-3313-4FF5-B006-E55869CE43E6}" dt="2025-04-03T07:24:22.027" v="535" actId="1076"/>
          <ac:spMkLst>
            <pc:docMk/>
            <pc:sldMk cId="2943658226" sldId="9057"/>
            <ac:spMk id="2" creationId="{B9C7F228-486E-1BFB-9B97-DBF4C8A41037}"/>
          </ac:spMkLst>
        </pc:spChg>
        <pc:spChg chg="mod">
          <ac:chgData name="Joakim Gustafsson" userId="8ab1bf33-08ce-4c1e-a822-cba0d1578bed" providerId="ADAL" clId="{8EAEAA5D-3313-4FF5-B006-E55869CE43E6}" dt="2025-04-01T09:58:12.704" v="43" actId="20577"/>
          <ac:spMkLst>
            <pc:docMk/>
            <pc:sldMk cId="2943658226" sldId="9057"/>
            <ac:spMk id="3" creationId="{AB62A52E-EF4D-5FF6-2409-372D6279C083}"/>
          </ac:spMkLst>
        </pc:spChg>
        <pc:picChg chg="add mod">
          <ac:chgData name="Joakim Gustafsson" userId="8ab1bf33-08ce-4c1e-a822-cba0d1578bed" providerId="ADAL" clId="{8EAEAA5D-3313-4FF5-B006-E55869CE43E6}" dt="2025-04-01T09:58:32.033" v="47" actId="1076"/>
          <ac:picMkLst>
            <pc:docMk/>
            <pc:sldMk cId="2943658226" sldId="9057"/>
            <ac:picMk id="4" creationId="{571A99A1-20FB-57C4-98D6-5FE6BD9BD80F}"/>
          </ac:picMkLst>
        </pc:picChg>
        <pc:cxnChg chg="add">
          <ac:chgData name="Joakim Gustafsson" userId="8ab1bf33-08ce-4c1e-a822-cba0d1578bed" providerId="ADAL" clId="{8EAEAA5D-3313-4FF5-B006-E55869CE43E6}" dt="2025-04-03T07:24:27.838" v="536" actId="11529"/>
          <ac:cxnSpMkLst>
            <pc:docMk/>
            <pc:sldMk cId="2943658226" sldId="9057"/>
            <ac:cxnSpMk id="6" creationId="{757A92C9-7AE5-BF11-BA63-097D07F3EB18}"/>
          </ac:cxnSpMkLst>
        </pc:cxnChg>
      </pc:sldChg>
      <pc:sldChg chg="del">
        <pc:chgData name="Joakim Gustafsson" userId="8ab1bf33-08ce-4c1e-a822-cba0d1578bed" providerId="ADAL" clId="{8EAEAA5D-3313-4FF5-B006-E55869CE43E6}" dt="2025-04-01T09:58:45.861" v="48" actId="47"/>
        <pc:sldMkLst>
          <pc:docMk/>
          <pc:sldMk cId="3431105842" sldId="9058"/>
        </pc:sldMkLst>
      </pc:sldChg>
      <pc:sldChg chg="modSp mod">
        <pc:chgData name="Joakim Gustafsson" userId="8ab1bf33-08ce-4c1e-a822-cba0d1578bed" providerId="ADAL" clId="{8EAEAA5D-3313-4FF5-B006-E55869CE43E6}" dt="2025-04-01T09:46:32.025" v="21" actId="20577"/>
        <pc:sldMkLst>
          <pc:docMk/>
          <pc:sldMk cId="3734789610" sldId="9062"/>
        </pc:sldMkLst>
        <pc:spChg chg="mod">
          <ac:chgData name="Joakim Gustafsson" userId="8ab1bf33-08ce-4c1e-a822-cba0d1578bed" providerId="ADAL" clId="{8EAEAA5D-3313-4FF5-B006-E55869CE43E6}" dt="2025-04-01T09:46:32.025" v="21" actId="20577"/>
          <ac:spMkLst>
            <pc:docMk/>
            <pc:sldMk cId="3734789610" sldId="9062"/>
            <ac:spMk id="27649" creationId="{2FD66112-E0E7-ED88-DDFD-F16F1B52CA2F}"/>
          </ac:spMkLst>
        </pc:spChg>
      </pc:sldChg>
      <pc:sldChg chg="addSp delSp modSp add mod">
        <pc:chgData name="Joakim Gustafsson" userId="8ab1bf33-08ce-4c1e-a822-cba0d1578bed" providerId="ADAL" clId="{8EAEAA5D-3313-4FF5-B006-E55869CE43E6}" dt="2025-04-01T11:32:29.889" v="354" actId="20577"/>
        <pc:sldMkLst>
          <pc:docMk/>
          <pc:sldMk cId="811635271" sldId="9063"/>
        </pc:sldMkLst>
        <pc:spChg chg="add mod">
          <ac:chgData name="Joakim Gustafsson" userId="8ab1bf33-08ce-4c1e-a822-cba0d1578bed" providerId="ADAL" clId="{8EAEAA5D-3313-4FF5-B006-E55869CE43E6}" dt="2025-04-01T11:32:29.889" v="354" actId="20577"/>
          <ac:spMkLst>
            <pc:docMk/>
            <pc:sldMk cId="811635271" sldId="9063"/>
            <ac:spMk id="2" creationId="{F7BAA60F-7E86-0C46-CAB2-697A64CC9691}"/>
          </ac:spMkLst>
        </pc:spChg>
        <pc:spChg chg="mod">
          <ac:chgData name="Joakim Gustafsson" userId="8ab1bf33-08ce-4c1e-a822-cba0d1578bed" providerId="ADAL" clId="{8EAEAA5D-3313-4FF5-B006-E55869CE43E6}" dt="2025-04-01T10:00:32.857" v="166" actId="20577"/>
          <ac:spMkLst>
            <pc:docMk/>
            <pc:sldMk cId="811635271" sldId="9063"/>
            <ac:spMk id="3" creationId="{A9195D3E-6FDF-C4C9-61F1-E0B45B19F2D1}"/>
          </ac:spMkLst>
        </pc:spChg>
        <pc:picChg chg="add mod">
          <ac:chgData name="Joakim Gustafsson" userId="8ab1bf33-08ce-4c1e-a822-cba0d1578bed" providerId="ADAL" clId="{8EAEAA5D-3313-4FF5-B006-E55869CE43E6}" dt="2025-04-01T11:04:13.080" v="204" actId="1076"/>
          <ac:picMkLst>
            <pc:docMk/>
            <pc:sldMk cId="811635271" sldId="9063"/>
            <ac:picMk id="5" creationId="{00A6A19E-1F53-36D7-3018-042F75653199}"/>
          </ac:picMkLst>
        </pc:picChg>
        <pc:picChg chg="add mod">
          <ac:chgData name="Joakim Gustafsson" userId="8ab1bf33-08ce-4c1e-a822-cba0d1578bed" providerId="ADAL" clId="{8EAEAA5D-3313-4FF5-B006-E55869CE43E6}" dt="2025-04-01T11:04:14.486" v="205" actId="1076"/>
          <ac:picMkLst>
            <pc:docMk/>
            <pc:sldMk cId="811635271" sldId="9063"/>
            <ac:picMk id="7" creationId="{ACD99CF8-3D87-73B7-59B7-B3E74B0D0CDA}"/>
          </ac:picMkLst>
        </pc:picChg>
      </pc:sldChg>
      <pc:sldChg chg="del">
        <pc:chgData name="Joakim Gustafsson" userId="8ab1bf33-08ce-4c1e-a822-cba0d1578bed" providerId="ADAL" clId="{8EAEAA5D-3313-4FF5-B006-E55869CE43E6}" dt="2025-04-01T09:59:13.251" v="65" actId="47"/>
        <pc:sldMkLst>
          <pc:docMk/>
          <pc:sldMk cId="2864674134" sldId="9063"/>
        </pc:sldMkLst>
      </pc:sldChg>
      <pc:sldChg chg="del">
        <pc:chgData name="Joakim Gustafsson" userId="8ab1bf33-08ce-4c1e-a822-cba0d1578bed" providerId="ADAL" clId="{8EAEAA5D-3313-4FF5-B006-E55869CE43E6}" dt="2025-04-01T09:59:09.320" v="63" actId="47"/>
        <pc:sldMkLst>
          <pc:docMk/>
          <pc:sldMk cId="2578574581" sldId="9064"/>
        </pc:sldMkLst>
      </pc:sldChg>
      <pc:sldChg chg="addSp delSp modSp add mod">
        <pc:chgData name="Joakim Gustafsson" userId="8ab1bf33-08ce-4c1e-a822-cba0d1578bed" providerId="ADAL" clId="{8EAEAA5D-3313-4FF5-B006-E55869CE43E6}" dt="2025-04-03T07:23:39.971" v="496" actId="14100"/>
        <pc:sldMkLst>
          <pc:docMk/>
          <pc:sldMk cId="3624931976" sldId="9064"/>
        </pc:sldMkLst>
        <pc:spChg chg="del mod">
          <ac:chgData name="Joakim Gustafsson" userId="8ab1bf33-08ce-4c1e-a822-cba0d1578bed" providerId="ADAL" clId="{8EAEAA5D-3313-4FF5-B006-E55869CE43E6}" dt="2025-04-02T14:57:07.888" v="481" actId="478"/>
          <ac:spMkLst>
            <pc:docMk/>
            <pc:sldMk cId="3624931976" sldId="9064"/>
            <ac:spMk id="3" creationId="{29921C04-B41F-1978-5E27-35BCE128FC10}"/>
          </ac:spMkLst>
        </pc:spChg>
        <pc:picChg chg="add mod">
          <ac:chgData name="Joakim Gustafsson" userId="8ab1bf33-08ce-4c1e-a822-cba0d1578bed" providerId="ADAL" clId="{8EAEAA5D-3313-4FF5-B006-E55869CE43E6}" dt="2025-04-03T07:23:39.971" v="496" actId="14100"/>
          <ac:picMkLst>
            <pc:docMk/>
            <pc:sldMk cId="3624931976" sldId="9064"/>
            <ac:picMk id="3" creationId="{A69D7451-6C87-F4D7-0180-3E5823E971F2}"/>
          </ac:picMkLst>
        </pc:picChg>
        <pc:picChg chg="add del mod">
          <ac:chgData name="Joakim Gustafsson" userId="8ab1bf33-08ce-4c1e-a822-cba0d1578bed" providerId="ADAL" clId="{8EAEAA5D-3313-4FF5-B006-E55869CE43E6}" dt="2025-04-03T07:23:29.465" v="491" actId="478"/>
          <ac:picMkLst>
            <pc:docMk/>
            <pc:sldMk cId="3624931976" sldId="9064"/>
            <ac:picMk id="4" creationId="{9CB67F3F-A887-A370-6BEB-E4ADA1DB952C}"/>
          </ac:picMkLst>
        </pc:picChg>
        <pc:picChg chg="add del mod">
          <ac:chgData name="Joakim Gustafsson" userId="8ab1bf33-08ce-4c1e-a822-cba0d1578bed" providerId="ADAL" clId="{8EAEAA5D-3313-4FF5-B006-E55869CE43E6}" dt="2025-04-03T07:23:28.284" v="489" actId="478"/>
          <ac:picMkLst>
            <pc:docMk/>
            <pc:sldMk cId="3624931976" sldId="9064"/>
            <ac:picMk id="6" creationId="{DFEB1D39-5CCE-C696-FC7A-BA662A3AB64C}"/>
          </ac:picMkLst>
        </pc:picChg>
        <pc:cxnChg chg="add del mod">
          <ac:chgData name="Joakim Gustafsson" userId="8ab1bf33-08ce-4c1e-a822-cba0d1578bed" providerId="ADAL" clId="{8EAEAA5D-3313-4FF5-B006-E55869CE43E6}" dt="2025-04-03T07:23:29.098" v="490" actId="478"/>
          <ac:cxnSpMkLst>
            <pc:docMk/>
            <pc:sldMk cId="3624931976" sldId="9064"/>
            <ac:cxnSpMk id="8" creationId="{91B78118-425C-F5D2-75F7-C61D6F58B956}"/>
          </ac:cxnSpMkLst>
        </pc:cxnChg>
      </pc:sldChg>
      <pc:sldChg chg="addSp delSp modSp add mod">
        <pc:chgData name="Joakim Gustafsson" userId="8ab1bf33-08ce-4c1e-a822-cba0d1578bed" providerId="ADAL" clId="{8EAEAA5D-3313-4FF5-B006-E55869CE43E6}" dt="2025-04-02T14:56:33.346" v="478" actId="20577"/>
        <pc:sldMkLst>
          <pc:docMk/>
          <pc:sldMk cId="3030223654" sldId="9065"/>
        </pc:sldMkLst>
        <pc:spChg chg="add mod">
          <ac:chgData name="Joakim Gustafsson" userId="8ab1bf33-08ce-4c1e-a822-cba0d1578bed" providerId="ADAL" clId="{8EAEAA5D-3313-4FF5-B006-E55869CE43E6}" dt="2025-04-02T14:56:33.346" v="478" actId="20577"/>
          <ac:spMkLst>
            <pc:docMk/>
            <pc:sldMk cId="3030223654" sldId="9065"/>
            <ac:spMk id="2" creationId="{8DF96123-B9AC-9767-7DED-5241733030F7}"/>
          </ac:spMkLst>
        </pc:spChg>
        <pc:spChg chg="mod">
          <ac:chgData name="Joakim Gustafsson" userId="8ab1bf33-08ce-4c1e-a822-cba0d1578bed" providerId="ADAL" clId="{8EAEAA5D-3313-4FF5-B006-E55869CE43E6}" dt="2025-04-02T14:55:49.896" v="366" actId="20577"/>
          <ac:spMkLst>
            <pc:docMk/>
            <pc:sldMk cId="3030223654" sldId="9065"/>
            <ac:spMk id="3" creationId="{80594548-B403-1DF2-AAC6-63B51F1EE4E5}"/>
          </ac:spMkLst>
        </pc:spChg>
        <pc:picChg chg="del">
          <ac:chgData name="Joakim Gustafsson" userId="8ab1bf33-08ce-4c1e-a822-cba0d1578bed" providerId="ADAL" clId="{8EAEAA5D-3313-4FF5-B006-E55869CE43E6}" dt="2025-04-02T14:55:45.042" v="358" actId="478"/>
          <ac:picMkLst>
            <pc:docMk/>
            <pc:sldMk cId="3030223654" sldId="9065"/>
            <ac:picMk id="4" creationId="{9682F5B3-32A1-92DF-54F2-76142BD9D0D7}"/>
          </ac:picMkLst>
        </pc:picChg>
        <pc:picChg chg="del">
          <ac:chgData name="Joakim Gustafsson" userId="8ab1bf33-08ce-4c1e-a822-cba0d1578bed" providerId="ADAL" clId="{8EAEAA5D-3313-4FF5-B006-E55869CE43E6}" dt="2025-04-02T14:55:45.785" v="359" actId="478"/>
          <ac:picMkLst>
            <pc:docMk/>
            <pc:sldMk cId="3030223654" sldId="9065"/>
            <ac:picMk id="6" creationId="{81F38884-DF52-C82A-308D-79BAF636EE56}"/>
          </ac:picMkLst>
        </pc:picChg>
        <pc:cxnChg chg="del">
          <ac:chgData name="Joakim Gustafsson" userId="8ab1bf33-08ce-4c1e-a822-cba0d1578bed" providerId="ADAL" clId="{8EAEAA5D-3313-4FF5-B006-E55869CE43E6}" dt="2025-04-02T14:55:46.505" v="360" actId="478"/>
          <ac:cxnSpMkLst>
            <pc:docMk/>
            <pc:sldMk cId="3030223654" sldId="9065"/>
            <ac:cxnSpMk id="8" creationId="{B5DCB466-BA2E-177F-2EEC-C193C6A99960}"/>
          </ac:cxnSpMkLst>
        </pc:cxnChg>
      </pc:sldChg>
      <pc:sldChg chg="new del">
        <pc:chgData name="Joakim Gustafsson" userId="8ab1bf33-08ce-4c1e-a822-cba0d1578bed" providerId="ADAL" clId="{8EAEAA5D-3313-4FF5-B006-E55869CE43E6}" dt="2025-04-02T14:55:40.947" v="356" actId="680"/>
        <pc:sldMkLst>
          <pc:docMk/>
          <pc:sldMk cId="3474259223" sldId="9065"/>
        </pc:sldMkLst>
      </pc:sldChg>
      <pc:sldMasterChg chg="del delSldLayout">
        <pc:chgData name="Joakim Gustafsson" userId="8ab1bf33-08ce-4c1e-a822-cba0d1578bed" providerId="ADAL" clId="{8EAEAA5D-3313-4FF5-B006-E55869CE43E6}" dt="2025-04-03T07:23:55.387" v="498" actId="47"/>
        <pc:sldMasterMkLst>
          <pc:docMk/>
          <pc:sldMasterMk cId="363808432" sldId="2147483756"/>
        </pc:sldMasterMkLst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1453441392" sldId="2147483757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2838800687" sldId="2147483758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616192953" sldId="2147483759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2953958223" sldId="2147483760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3245430055" sldId="2147483761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1891540178" sldId="2147483762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656400784" sldId="2147483763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3932838663" sldId="2147483764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3087101327" sldId="2147483765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3932819238" sldId="2147483766"/>
          </pc:sldLayoutMkLst>
        </pc:sldLayoutChg>
        <pc:sldLayoutChg chg="del">
          <pc:chgData name="Joakim Gustafsson" userId="8ab1bf33-08ce-4c1e-a822-cba0d1578bed" providerId="ADAL" clId="{8EAEAA5D-3313-4FF5-B006-E55869CE43E6}" dt="2025-04-03T07:23:55.387" v="498" actId="47"/>
          <pc:sldLayoutMkLst>
            <pc:docMk/>
            <pc:sldMasterMk cId="363808432" sldId="2147483756"/>
            <pc:sldLayoutMk cId="85140410" sldId="2147483767"/>
          </pc:sldLayoutMkLst>
        </pc:sldLayoutChg>
      </pc:sldMasterChg>
    </pc:docChg>
  </pc:docChgLst>
  <pc:docChgLst>
    <pc:chgData name="Joakim Gustafsson" userId="8ab1bf33-08ce-4c1e-a822-cba0d1578bed" providerId="ADAL" clId="{D9E5BB29-6E0F-4C89-8217-DD9615D79075}"/>
    <pc:docChg chg="undo redo custSel addSld delSld modSld sldOrd">
      <pc:chgData name="Joakim Gustafsson" userId="8ab1bf33-08ce-4c1e-a822-cba0d1578bed" providerId="ADAL" clId="{D9E5BB29-6E0F-4C89-8217-DD9615D79075}" dt="2025-01-02T15:10:25.941" v="2479" actId="47"/>
      <pc:docMkLst>
        <pc:docMk/>
      </pc:docMkLst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3194377694" sldId="256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1914700560" sldId="257"/>
        </pc:sldMkLst>
      </pc:sldChg>
      <pc:sldChg chg="addSp delSp modSp del mod chgLayout">
        <pc:chgData name="Joakim Gustafsson" userId="8ab1bf33-08ce-4c1e-a822-cba0d1578bed" providerId="ADAL" clId="{D9E5BB29-6E0F-4C89-8217-DD9615D79075}" dt="2025-01-02T08:18:55.909" v="1998" actId="47"/>
        <pc:sldMkLst>
          <pc:docMk/>
          <pc:sldMk cId="2628346231" sldId="261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907208269" sldId="262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2518011102" sldId="263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1603647807" sldId="264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2945253800" sldId="265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4282750566" sldId="266"/>
        </pc:sldMkLst>
      </pc:sldChg>
      <pc:sldChg chg="addSp delSp modSp mod">
        <pc:chgData name="Joakim Gustafsson" userId="8ab1bf33-08ce-4c1e-a822-cba0d1578bed" providerId="ADAL" clId="{D9E5BB29-6E0F-4C89-8217-DD9615D79075}" dt="2024-12-28T14:32:42.662" v="110" actId="478"/>
        <pc:sldMkLst>
          <pc:docMk/>
          <pc:sldMk cId="836983516" sldId="267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3501733543" sldId="268"/>
        </pc:sldMkLst>
      </pc:sldChg>
      <pc:sldChg chg="add">
        <pc:chgData name="Joakim Gustafsson" userId="8ab1bf33-08ce-4c1e-a822-cba0d1578bed" providerId="ADAL" clId="{D9E5BB29-6E0F-4C89-8217-DD9615D79075}" dt="2025-01-01T21:04:03.377" v="1865"/>
        <pc:sldMkLst>
          <pc:docMk/>
          <pc:sldMk cId="0" sldId="302"/>
        </pc:sldMkLst>
      </pc:sldChg>
      <pc:sldChg chg="add">
        <pc:chgData name="Joakim Gustafsson" userId="8ab1bf33-08ce-4c1e-a822-cba0d1578bed" providerId="ADAL" clId="{D9E5BB29-6E0F-4C89-8217-DD9615D79075}" dt="2025-01-01T21:04:03.377" v="1865"/>
        <pc:sldMkLst>
          <pc:docMk/>
          <pc:sldMk cId="0" sldId="320"/>
        </pc:sldMkLst>
      </pc:sldChg>
      <pc:sldChg chg="modSp add mod">
        <pc:chgData name="Joakim Gustafsson" userId="8ab1bf33-08ce-4c1e-a822-cba0d1578bed" providerId="ADAL" clId="{D9E5BB29-6E0F-4C89-8217-DD9615D79075}" dt="2025-01-02T10:27:20.928" v="2469" actId="113"/>
        <pc:sldMkLst>
          <pc:docMk/>
          <pc:sldMk cId="749746460" sldId="333"/>
        </pc:sldMkLst>
      </pc:sldChg>
      <pc:sldChg chg="del">
        <pc:chgData name="Joakim Gustafsson" userId="8ab1bf33-08ce-4c1e-a822-cba0d1578bed" providerId="ADAL" clId="{D9E5BB29-6E0F-4C89-8217-DD9615D79075}" dt="2024-12-28T14:32:30.200" v="108" actId="47"/>
        <pc:sldMkLst>
          <pc:docMk/>
          <pc:sldMk cId="994132645" sldId="342"/>
        </pc:sldMkLst>
      </pc:sldChg>
      <pc:sldChg chg="modSp add mod">
        <pc:chgData name="Joakim Gustafsson" userId="8ab1bf33-08ce-4c1e-a822-cba0d1578bed" providerId="ADAL" clId="{D9E5BB29-6E0F-4C89-8217-DD9615D79075}" dt="2025-01-02T10:24:30.778" v="2373" actId="1076"/>
        <pc:sldMkLst>
          <pc:docMk/>
          <pc:sldMk cId="2252151357" sldId="419"/>
        </pc:sldMkLst>
      </pc:sldChg>
      <pc:sldChg chg="modSp add mod">
        <pc:chgData name="Joakim Gustafsson" userId="8ab1bf33-08ce-4c1e-a822-cba0d1578bed" providerId="ADAL" clId="{D9E5BB29-6E0F-4C89-8217-DD9615D79075}" dt="2025-01-02T10:28:08.802" v="2477" actId="1076"/>
        <pc:sldMkLst>
          <pc:docMk/>
          <pc:sldMk cId="1017615702" sldId="425"/>
        </pc:sldMkLst>
      </pc:sldChg>
      <pc:sldChg chg="modSp add mod">
        <pc:chgData name="Joakim Gustafsson" userId="8ab1bf33-08ce-4c1e-a822-cba0d1578bed" providerId="ADAL" clId="{D9E5BB29-6E0F-4C89-8217-DD9615D79075}" dt="2025-01-02T08:22:38.749" v="2104" actId="1076"/>
        <pc:sldMkLst>
          <pc:docMk/>
          <pc:sldMk cId="0" sldId="426"/>
        </pc:sldMkLst>
      </pc:sldChg>
      <pc:sldChg chg="modSp add mod">
        <pc:chgData name="Joakim Gustafsson" userId="8ab1bf33-08ce-4c1e-a822-cba0d1578bed" providerId="ADAL" clId="{D9E5BB29-6E0F-4C89-8217-DD9615D79075}" dt="2025-01-02T10:22:52.548" v="2341" actId="1076"/>
        <pc:sldMkLst>
          <pc:docMk/>
          <pc:sldMk cId="2852601035" sldId="427"/>
        </pc:sldMkLst>
      </pc:sldChg>
      <pc:sldChg chg="add">
        <pc:chgData name="Joakim Gustafsson" userId="8ab1bf33-08ce-4c1e-a822-cba0d1578bed" providerId="ADAL" clId="{D9E5BB29-6E0F-4C89-8217-DD9615D79075}" dt="2025-01-01T21:04:03.377" v="1865"/>
        <pc:sldMkLst>
          <pc:docMk/>
          <pc:sldMk cId="0" sldId="428"/>
        </pc:sldMkLst>
      </pc:sldChg>
      <pc:sldChg chg="delSp del mod">
        <pc:chgData name="Joakim Gustafsson" userId="8ab1bf33-08ce-4c1e-a822-cba0d1578bed" providerId="ADAL" clId="{D9E5BB29-6E0F-4C89-8217-DD9615D79075}" dt="2024-12-28T14:33:12.649" v="143" actId="47"/>
        <pc:sldMkLst>
          <pc:docMk/>
          <pc:sldMk cId="3311994085" sldId="9054"/>
        </pc:sldMkLst>
      </pc:sldChg>
      <pc:sldChg chg="addSp delSp modSp add mod">
        <pc:chgData name="Joakim Gustafsson" userId="8ab1bf33-08ce-4c1e-a822-cba0d1578bed" providerId="ADAL" clId="{D9E5BB29-6E0F-4C89-8217-DD9615D79075}" dt="2025-01-02T09:27:36.843" v="2282" actId="20577"/>
        <pc:sldMkLst>
          <pc:docMk/>
          <pc:sldMk cId="1325531618" sldId="9055"/>
        </pc:sldMkLst>
      </pc:sldChg>
      <pc:sldChg chg="addSp delSp modSp add mod delAnim modAnim">
        <pc:chgData name="Joakim Gustafsson" userId="8ab1bf33-08ce-4c1e-a822-cba0d1578bed" providerId="ADAL" clId="{D9E5BB29-6E0F-4C89-8217-DD9615D79075}" dt="2025-01-02T09:32:41.252" v="2311"/>
        <pc:sldMkLst>
          <pc:docMk/>
          <pc:sldMk cId="2379871738" sldId="9056"/>
        </pc:sldMkLst>
      </pc:sldChg>
      <pc:sldChg chg="addSp delSp modSp add mod delAnim modAnim">
        <pc:chgData name="Joakim Gustafsson" userId="8ab1bf33-08ce-4c1e-a822-cba0d1578bed" providerId="ADAL" clId="{D9E5BB29-6E0F-4C89-8217-DD9615D79075}" dt="2025-01-02T09:30:13.222" v="2293" actId="478"/>
        <pc:sldMkLst>
          <pc:docMk/>
          <pc:sldMk cId="2943658226" sldId="9057"/>
        </pc:sldMkLst>
      </pc:sldChg>
      <pc:sldChg chg="delSp modSp add mod">
        <pc:chgData name="Joakim Gustafsson" userId="8ab1bf33-08ce-4c1e-a822-cba0d1578bed" providerId="ADAL" clId="{D9E5BB29-6E0F-4C89-8217-DD9615D79075}" dt="2025-01-02T09:33:49.511" v="2333" actId="1076"/>
        <pc:sldMkLst>
          <pc:docMk/>
          <pc:sldMk cId="3431105842" sldId="9058"/>
        </pc:sldMkLst>
      </pc:sldChg>
      <pc:sldChg chg="delSp modSp add del mod">
        <pc:chgData name="Joakim Gustafsson" userId="8ab1bf33-08ce-4c1e-a822-cba0d1578bed" providerId="ADAL" clId="{D9E5BB29-6E0F-4C89-8217-DD9615D79075}" dt="2025-01-02T08:22:16.486" v="2094" actId="47"/>
        <pc:sldMkLst>
          <pc:docMk/>
          <pc:sldMk cId="2957023331" sldId="9059"/>
        </pc:sldMkLst>
      </pc:sldChg>
      <pc:sldChg chg="delSp modSp add del mod ord">
        <pc:chgData name="Joakim Gustafsson" userId="8ab1bf33-08ce-4c1e-a822-cba0d1578bed" providerId="ADAL" clId="{D9E5BB29-6E0F-4C89-8217-DD9615D79075}" dt="2025-01-02T15:10:25.941" v="2479" actId="47"/>
        <pc:sldMkLst>
          <pc:docMk/>
          <pc:sldMk cId="21500820" sldId="9060"/>
        </pc:sldMkLst>
      </pc:sldChg>
      <pc:sldChg chg="del">
        <pc:chgData name="Joakim Gustafsson" userId="8ab1bf33-08ce-4c1e-a822-cba0d1578bed" providerId="ADAL" clId="{D9E5BB29-6E0F-4C89-8217-DD9615D79075}" dt="2024-12-28T14:32:22.939" v="101" actId="47"/>
        <pc:sldMkLst>
          <pc:docMk/>
          <pc:sldMk cId="2038927526" sldId="9061"/>
        </pc:sldMkLst>
      </pc:sldChg>
      <pc:sldChg chg="delSp modSp add del mod">
        <pc:chgData name="Joakim Gustafsson" userId="8ab1bf33-08ce-4c1e-a822-cba0d1578bed" providerId="ADAL" clId="{D9E5BB29-6E0F-4C89-8217-DD9615D79075}" dt="2025-01-02T09:28:05.430" v="2288" actId="47"/>
        <pc:sldMkLst>
          <pc:docMk/>
          <pc:sldMk cId="2251864644" sldId="9061"/>
        </pc:sldMkLst>
      </pc:sldChg>
      <pc:sldChg chg="del">
        <pc:chgData name="Joakim Gustafsson" userId="8ab1bf33-08ce-4c1e-a822-cba0d1578bed" providerId="ADAL" clId="{D9E5BB29-6E0F-4C89-8217-DD9615D79075}" dt="2024-12-28T14:32:26.178" v="102" actId="47"/>
        <pc:sldMkLst>
          <pc:docMk/>
          <pc:sldMk cId="2754434974" sldId="9062"/>
        </pc:sldMkLst>
      </pc:sldChg>
      <pc:sldChg chg="modSp add mod ord">
        <pc:chgData name="Joakim Gustafsson" userId="8ab1bf33-08ce-4c1e-a822-cba0d1578bed" providerId="ADAL" clId="{D9E5BB29-6E0F-4C89-8217-DD9615D79075}" dt="2025-01-02T08:47:52.540" v="2147" actId="1076"/>
        <pc:sldMkLst>
          <pc:docMk/>
          <pc:sldMk cId="3734789610" sldId="9062"/>
        </pc:sldMkLst>
      </pc:sldChg>
      <pc:sldChg chg="addSp delSp modSp add mod">
        <pc:chgData name="Joakim Gustafsson" userId="8ab1bf33-08ce-4c1e-a822-cba0d1578bed" providerId="ADAL" clId="{D9E5BB29-6E0F-4C89-8217-DD9615D79075}" dt="2025-01-02T09:26:34.280" v="2234" actId="1076"/>
        <pc:sldMkLst>
          <pc:docMk/>
          <pc:sldMk cId="2864674134" sldId="9063"/>
        </pc:sldMkLst>
      </pc:sldChg>
      <pc:sldChg chg="del">
        <pc:chgData name="Joakim Gustafsson" userId="8ab1bf33-08ce-4c1e-a822-cba0d1578bed" providerId="ADAL" clId="{D9E5BB29-6E0F-4C89-8217-DD9615D79075}" dt="2024-12-28T14:32:27.465" v="104" actId="47"/>
        <pc:sldMkLst>
          <pc:docMk/>
          <pc:sldMk cId="3593829995" sldId="9063"/>
        </pc:sldMkLst>
      </pc:sldChg>
      <pc:sldChg chg="del">
        <pc:chgData name="Joakim Gustafsson" userId="8ab1bf33-08ce-4c1e-a822-cba0d1578bed" providerId="ADAL" clId="{D9E5BB29-6E0F-4C89-8217-DD9615D79075}" dt="2024-12-28T14:32:28.439" v="106" actId="47"/>
        <pc:sldMkLst>
          <pc:docMk/>
          <pc:sldMk cId="1897649681" sldId="9064"/>
        </pc:sldMkLst>
      </pc:sldChg>
      <pc:sldChg chg="add">
        <pc:chgData name="Joakim Gustafsson" userId="8ab1bf33-08ce-4c1e-a822-cba0d1578bed" providerId="ADAL" clId="{D9E5BB29-6E0F-4C89-8217-DD9615D79075}" dt="2025-01-02T15:10:22.063" v="2478"/>
        <pc:sldMkLst>
          <pc:docMk/>
          <pc:sldMk cId="2578574581" sldId="9064"/>
        </pc:sldMkLst>
      </pc:sldChg>
      <pc:sldChg chg="del">
        <pc:chgData name="Joakim Gustafsson" userId="8ab1bf33-08ce-4c1e-a822-cba0d1578bed" providerId="ADAL" clId="{D9E5BB29-6E0F-4C89-8217-DD9615D79075}" dt="2024-12-28T14:32:26.822" v="103" actId="47"/>
        <pc:sldMkLst>
          <pc:docMk/>
          <pc:sldMk cId="56950257" sldId="9065"/>
        </pc:sldMkLst>
      </pc:sldChg>
      <pc:sldChg chg="del">
        <pc:chgData name="Joakim Gustafsson" userId="8ab1bf33-08ce-4c1e-a822-cba0d1578bed" providerId="ADAL" clId="{D9E5BB29-6E0F-4C89-8217-DD9615D79075}" dt="2024-12-28T14:32:27.984" v="105" actId="47"/>
        <pc:sldMkLst>
          <pc:docMk/>
          <pc:sldMk cId="3382350938" sldId="9067"/>
        </pc:sldMkLst>
      </pc:sldChg>
      <pc:sldChg chg="del">
        <pc:chgData name="Joakim Gustafsson" userId="8ab1bf33-08ce-4c1e-a822-cba0d1578bed" providerId="ADAL" clId="{D9E5BB29-6E0F-4C89-8217-DD9615D79075}" dt="2024-12-28T14:32:29.005" v="107" actId="47"/>
        <pc:sldMkLst>
          <pc:docMk/>
          <pc:sldMk cId="957201814" sldId="90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D40A-27FD-4F6A-9B67-2828ED7F61B5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5537-5D5C-4100-A148-F268868E0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15537-5D5C-4100-A148-F268868E0FD1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5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ogotype (color background)">
    <p:bg>
      <p:bgPr>
        <a:solidFill>
          <a:srgbClr val="32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olmen Iggesund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2" y="5553278"/>
            <a:ext cx="2627682" cy="763493"/>
          </a:xfrm>
          <a:prstGeom prst="rect">
            <a:avLst/>
          </a:prstGeom>
        </p:spPr>
      </p:pic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21577D8-F1E6-AE44-7060-FC6E180C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" t="22244" r="7032" b="24281"/>
          <a:stretch/>
        </p:blipFill>
        <p:spPr>
          <a:xfrm>
            <a:off x="524723" y="5647837"/>
            <a:ext cx="4171303" cy="75645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24664-39EF-8A98-0128-77EFC403F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497905"/>
            <a:ext cx="1609417" cy="50216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09B2546-6321-658B-12AC-3FB5E0CDC0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497905"/>
            <a:ext cx="3352953" cy="50216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A2EFBB-4F16-0AA3-AC41-12B487422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1171767"/>
            <a:ext cx="10224245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pic>
        <p:nvPicPr>
          <p:cNvPr id="2" name="Holmen Iggesund" hidden="1">
            <a:extLst>
              <a:ext uri="{FF2B5EF4-FFF2-40B4-BE49-F238E27FC236}">
                <a16:creationId xmlns:a16="http://schemas.microsoft.com/office/drawing/2014/main" id="{3F95672C-A9C6-24A4-48E9-C8A81AB48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2" y="5553278"/>
            <a:ext cx="2627682" cy="763493"/>
          </a:xfrm>
          <a:prstGeom prst="rect">
            <a:avLst/>
          </a:prstGeom>
        </p:spPr>
      </p:pic>
      <p:pic>
        <p:nvPicPr>
          <p:cNvPr id="8" name="Bildobjekt 7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CCE0F309-4717-C76B-8581-A5404B56B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5" t="22244" r="7032" b="24281"/>
          <a:stretch/>
        </p:blipFill>
        <p:spPr>
          <a:xfrm>
            <a:off x="524723" y="5647837"/>
            <a:ext cx="4171303" cy="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65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6" orient="horz" pos="799" userDrawn="1">
          <p15:clr>
            <a:srgbClr val="FBAE40"/>
          </p15:clr>
        </p15:guide>
        <p15:guide id="7" orient="horz" pos="731" userDrawn="1">
          <p15:clr>
            <a:srgbClr val="FBAE40"/>
          </p15:clr>
        </p15:guide>
        <p15:guide id="8" orient="horz" pos="278" userDrawn="1">
          <p15:clr>
            <a:srgbClr val="FBAE40"/>
          </p15:clr>
        </p15:guide>
        <p15:guide id="9" orient="horz" pos="19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Title slide (color background)">
    <p:bg>
      <p:bgPr>
        <a:solidFill>
          <a:srgbClr val="F2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1D8B-1D59-0564-127F-72E2A6A01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71193-ACB7-5A17-E0EC-F3A4522F2A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0BB0-25FB-4248-4B50-600BCEE9D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F22680-87CC-7237-9ED0-0577D4355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2B2BF3E-FAD5-9217-7200-89A44CC8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9236CC60-7FBC-B47E-CD83-37CE8181C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118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(color background)">
    <p:bg>
      <p:bgPr>
        <a:solidFill>
          <a:srgbClr val="B2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72BE2F7-E7BC-1B75-ED32-7FC465AC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A59A200-EED2-1D58-1FA8-0EF6DF8E34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F99F2FB-E416-BADA-D7C3-C51642AC9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BAB9732-4E7F-3320-B984-3A86938CB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78C043-9AD2-9909-62B5-66CD2D7CF9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6C699185-F9CA-02F5-3309-86CAC81FB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70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slide (color background)">
    <p:bg>
      <p:bgPr>
        <a:solidFill>
          <a:srgbClr val="B2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1D8B-1D59-0564-127F-72E2A6A01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71193-ACB7-5A17-E0EC-F3A4522F2A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0BB0-25FB-4248-4B50-600BCEE9D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F22680-87CC-7237-9ED0-0577D4355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2B2BF3E-FAD5-9217-7200-89A44CC8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718D9558-6CC5-83A3-E295-3F896911D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583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(color background)">
    <p:bg>
      <p:bgPr>
        <a:solidFill>
          <a:srgbClr val="E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72BE2F7-E7BC-1B75-ED32-7FC465AC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8888AAD-3CAA-C887-15AE-FD94AA499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2D84EDA-1DBE-73CE-1053-4BE209B16D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C451592-27C0-EF31-4A65-AFB6E37C9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D80F676-51F5-4D0B-EE73-DC345FBD2C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D48AC5B1-5AD4-791F-BC7A-DF728B4C8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4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72BE2F7-E7BC-1B75-ED32-7FC465AC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1C22FC-C74D-457A-D2E8-68E17A9651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4A39CF-5A9E-4887-1731-3BC65AD63A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54517A-C53C-245D-32B2-8D937CC53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FB4C7D-2135-9268-37C7-C716573345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D99E0900-036B-786F-187E-D4BFAABDD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1699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60E4-28EB-8910-77FB-68F46CC2B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203A3-2939-1753-6D6C-5DB8B0D9FE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11EB0D-93B3-744E-FD9F-74307227A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CAF012D-B445-D946-B0AF-B610DEA08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C874E47-4DB5-13AB-78FA-4E6132D7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0A8E5727-5CFE-4216-8418-1DFE87283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751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7F14051F-31FE-34F3-29E7-D34628CB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304B79-82F8-ED33-30AC-4BE26A3787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9913C85-62CD-6F6C-8A76-D95F9EF7D5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3AD168-A48A-C8D4-B5EE-9C16CBE0A9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B1527DA-71C4-E2B2-538E-F1147A277C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A3D62A32-D357-9D73-2935-4DDA2D17B0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395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58FD-A80A-16A2-D3FC-CC1A7046EC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0701ED5-5D1A-160C-1476-9A9115FDE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403097-7C6E-BAB6-B5C8-D282D2E9C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7D79B5-072E-B92D-E6E4-ACFE298AE2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D4372E1D-526C-C34E-FF6C-4D03D3BCF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C9A5D55B-6FE5-2D50-3971-A5C560228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288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9AD84A03-20DC-893B-F96F-BD330403E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D50F09-85D1-5BF4-CC30-B32AB1B03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D4AAE7-3CD6-3888-13CD-61B74F7BEC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CCC733-0EDA-A0AB-CB48-C331C80C3D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E0B69BF-D327-B343-D831-92580A82E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E10450DF-0C8C-5024-27BE-AB802D4E27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047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0B55-066B-5AA0-83B1-08F4EA6967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E66F-D141-1CD4-DB38-88605486F7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FD8CFF-2CFD-5680-952B-4AD80F9168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4E2B986-47A4-AF65-1FCB-11BB24D4B1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F831568-FDFF-C5A6-3FAF-76131E884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99BCB5BA-5646-1DFC-2165-4893329042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715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logotype (color background)">
    <p:bg>
      <p:bgPr>
        <a:solidFill>
          <a:srgbClr val="1E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olmen Iggesund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2" y="5553278"/>
            <a:ext cx="2627682" cy="763493"/>
          </a:xfrm>
          <a:prstGeom prst="rect">
            <a:avLst/>
          </a:prstGeom>
        </p:spPr>
      </p:pic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21577D8-F1E6-AE44-7060-FC6E180C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" t="22244" r="7032" b="24281"/>
          <a:stretch/>
        </p:blipFill>
        <p:spPr>
          <a:xfrm>
            <a:off x="524723" y="5647837"/>
            <a:ext cx="4171303" cy="75645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24664-39EF-8A98-0128-77EFC403F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497905"/>
            <a:ext cx="1609417" cy="50216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09B2546-6321-658B-12AC-3FB5E0CDC0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497905"/>
            <a:ext cx="3352953" cy="50216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A2EFBB-4F16-0AA3-AC41-12B487422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1171767"/>
            <a:ext cx="10224245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pic>
        <p:nvPicPr>
          <p:cNvPr id="2" name="Holmen Iggesund" hidden="1">
            <a:extLst>
              <a:ext uri="{FF2B5EF4-FFF2-40B4-BE49-F238E27FC236}">
                <a16:creationId xmlns:a16="http://schemas.microsoft.com/office/drawing/2014/main" id="{DE08252D-F5B5-A7CC-3B12-413943DC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72" y="5553278"/>
            <a:ext cx="2627682" cy="763493"/>
          </a:xfrm>
          <a:prstGeom prst="rect">
            <a:avLst/>
          </a:prstGeom>
        </p:spPr>
      </p:pic>
      <p:pic>
        <p:nvPicPr>
          <p:cNvPr id="8" name="Bildobjekt 7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87A31216-35C1-100F-0EDD-C85890457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5" t="22244" r="7032" b="24281"/>
          <a:stretch/>
        </p:blipFill>
        <p:spPr>
          <a:xfrm>
            <a:off x="524723" y="5647837"/>
            <a:ext cx="4171303" cy="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338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731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7F14051F-31FE-34F3-29E7-D34628CB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A8DAB2-0B63-5BBC-8D69-B584B32FC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AA0551-4837-F1E2-5AE3-DA38732DD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E9BFD7-DF7A-334E-6E99-F4555AD4E1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F275C3B-803D-B82B-F2C1-2E2CECCCF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B82DB6BE-2808-75F4-F5F2-4C4D8BE91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36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Title slide (color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9899-BBF9-0171-E3BD-3E4FFA324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D21F91-CF79-CC5A-CF8D-AB5615348C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8142E4-E050-E169-6692-7BB8033F42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65C88F-12F1-72F1-658C-2FCDB1AF0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515C6A9-9783-8754-1F92-11926E6D2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BAE18CC5-32F9-59A0-C276-50A46A654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85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91085" y="2502314"/>
            <a:ext cx="9409829" cy="381635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rgbClr val="32412A"/>
                </a:solidFill>
              </a:defRPr>
            </a:lvl1pPr>
            <a:lvl2pPr marL="627063" indent="-269875">
              <a:defRPr>
                <a:solidFill>
                  <a:srgbClr val="32412A"/>
                </a:solidFill>
              </a:defRPr>
            </a:lvl2pPr>
            <a:lvl3pPr marL="895350" indent="-268288">
              <a:defRPr>
                <a:solidFill>
                  <a:srgbClr val="32412A"/>
                </a:solidFill>
              </a:defRPr>
            </a:lvl3pPr>
            <a:lvl4pPr marL="1165225" indent="-269875">
              <a:defRPr>
                <a:solidFill>
                  <a:srgbClr val="32412A"/>
                </a:solidFill>
              </a:defRPr>
            </a:lvl4pPr>
            <a:lvl5pPr marL="1336675" indent="-171450">
              <a:buFont typeface="Arial" panose="020B0604020202020204" pitchFamily="34" charset="0"/>
              <a:buChar char="•"/>
              <a:defRPr>
                <a:solidFill>
                  <a:srgbClr val="32412A"/>
                </a:solidFill>
              </a:defRPr>
            </a:lvl5pPr>
            <a:lvl8pPr marL="1524000" indent="-179388">
              <a:defRPr>
                <a:solidFill>
                  <a:srgbClr val="32412A"/>
                </a:solidFill>
              </a:defRPr>
            </a:lvl8pPr>
            <a:lvl9pPr marL="1703388" indent="-179388">
              <a:defRPr>
                <a:solidFill>
                  <a:srgbClr val="32412A"/>
                </a:solidFill>
              </a:defRPr>
            </a:lvl9pPr>
          </a:lstStyle>
          <a:p>
            <a:pPr lvl="0"/>
            <a:r>
              <a:rPr lang="sv-SE" dirty="0"/>
              <a:t>Click to add agenda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  <a:p>
            <a:pPr lvl="7"/>
            <a:r>
              <a:rPr lang="sv-SE" dirty="0"/>
              <a:t>Level 6</a:t>
            </a:r>
          </a:p>
          <a:p>
            <a:pPr lvl="8"/>
            <a:r>
              <a:rPr lang="sv-SE" dirty="0"/>
              <a:t>Level 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85" y="917464"/>
            <a:ext cx="9409829" cy="1141283"/>
          </a:xfrm>
        </p:spPr>
        <p:txBody>
          <a:bodyPr/>
          <a:lstStyle>
            <a:lvl1pPr>
              <a:defRPr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Agenda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6431F9-6406-5431-327C-04BEA7B45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17807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937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298">
          <p15:clr>
            <a:srgbClr val="FBAE40"/>
          </p15:clr>
        </p15:guide>
        <p15:guide id="5" orient="horz" pos="572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orient="horz" pos="459">
          <p15:clr>
            <a:srgbClr val="FBAE40"/>
          </p15:clr>
        </p15:guide>
        <p15:guide id="8" orient="horz" pos="2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907525"/>
            <a:ext cx="9432925" cy="1141283"/>
          </a:xfrm>
        </p:spPr>
        <p:txBody>
          <a:bodyPr/>
          <a:lstStyle>
            <a:lvl1pPr>
              <a:defRPr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9539" y="2492375"/>
            <a:ext cx="9432924" cy="3816350"/>
          </a:xfrm>
        </p:spPr>
        <p:txBody>
          <a:bodyPr/>
          <a:lstStyle>
            <a:lvl1pPr>
              <a:defRPr>
                <a:solidFill>
                  <a:srgbClr val="32412A"/>
                </a:solidFill>
              </a:defRPr>
            </a:lvl1pPr>
            <a:lvl2pPr>
              <a:defRPr>
                <a:solidFill>
                  <a:srgbClr val="32412A"/>
                </a:solidFill>
              </a:defRPr>
            </a:lvl2pPr>
            <a:lvl3pPr>
              <a:defRPr>
                <a:solidFill>
                  <a:srgbClr val="32412A"/>
                </a:solidFill>
              </a:defRPr>
            </a:lvl3pPr>
            <a:lvl4pPr>
              <a:defRPr>
                <a:solidFill>
                  <a:srgbClr val="32412A"/>
                </a:solidFill>
              </a:defRPr>
            </a:lvl4pPr>
            <a:lvl5pPr>
              <a:defRPr>
                <a:solidFill>
                  <a:srgbClr val="32412A"/>
                </a:solidFill>
              </a:defRPr>
            </a:lvl5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C0B9C7-A10E-B088-D29D-67277EB99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50065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9" pos="937" userDrawn="1">
          <p15:clr>
            <a:srgbClr val="FBAE40"/>
          </p15:clr>
        </p15:guide>
        <p15:guide id="10" pos="6743" userDrawn="1">
          <p15:clr>
            <a:srgbClr val="FBAE40"/>
          </p15:clr>
        </p15:guide>
        <p15:guide id="11" orient="horz" pos="1570" userDrawn="1">
          <p15:clr>
            <a:srgbClr val="FBAE40"/>
          </p15:clr>
        </p15:guide>
        <p15:guide id="12" orient="horz" pos="1298" userDrawn="1">
          <p15:clr>
            <a:srgbClr val="FBAE40"/>
          </p15:clr>
        </p15:guide>
        <p15:guide id="13" orient="horz" pos="572" userDrawn="1">
          <p15:clr>
            <a:srgbClr val="FBAE40"/>
          </p15:clr>
        </p15:guide>
        <p15:guide id="14" orient="horz" pos="3974" userDrawn="1">
          <p15:clr>
            <a:srgbClr val="FBAE40"/>
          </p15:clr>
        </p15:guide>
        <p15:guide id="15" orient="horz" pos="459" userDrawn="1">
          <p15:clr>
            <a:srgbClr val="FBAE40"/>
          </p15:clr>
        </p15:guide>
        <p15:guide id="16" orient="horz" pos="2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1539" y="1581665"/>
            <a:ext cx="9430923" cy="4727060"/>
          </a:xfrm>
        </p:spPr>
        <p:txBody>
          <a:bodyPr/>
          <a:lstStyle>
            <a:lvl1pPr>
              <a:defRPr>
                <a:solidFill>
                  <a:srgbClr val="32412A"/>
                </a:solidFill>
              </a:defRPr>
            </a:lvl1pPr>
            <a:lvl2pPr>
              <a:defRPr>
                <a:solidFill>
                  <a:srgbClr val="32412A"/>
                </a:solidFill>
              </a:defRPr>
            </a:lvl2pPr>
            <a:lvl3pPr>
              <a:defRPr>
                <a:solidFill>
                  <a:srgbClr val="32412A"/>
                </a:solidFill>
              </a:defRPr>
            </a:lvl3pPr>
            <a:lvl4pPr>
              <a:defRPr>
                <a:solidFill>
                  <a:srgbClr val="32412A"/>
                </a:solidFill>
              </a:defRPr>
            </a:lvl4pPr>
            <a:lvl5pPr>
              <a:defRPr>
                <a:solidFill>
                  <a:srgbClr val="32412A"/>
                </a:solidFill>
              </a:defRPr>
            </a:lvl5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C0B9C7-A10E-B088-D29D-67277EB99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8337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9" pos="937">
          <p15:clr>
            <a:srgbClr val="FBAE40"/>
          </p15:clr>
        </p15:guide>
        <p15:guide id="10" pos="6743">
          <p15:clr>
            <a:srgbClr val="FBAE40"/>
          </p15:clr>
        </p15:guide>
        <p15:guide id="11" orient="horz" pos="1570">
          <p15:clr>
            <a:srgbClr val="FBAE40"/>
          </p15:clr>
        </p15:guide>
        <p15:guide id="12" orient="horz" pos="1298">
          <p15:clr>
            <a:srgbClr val="FBAE40"/>
          </p15:clr>
        </p15:guide>
        <p15:guide id="13" orient="horz" pos="572">
          <p15:clr>
            <a:srgbClr val="FBAE40"/>
          </p15:clr>
        </p15:guide>
        <p15:guide id="14" orient="horz" pos="3974">
          <p15:clr>
            <a:srgbClr val="FBAE40"/>
          </p15:clr>
        </p15:guide>
        <p15:guide id="15" orient="horz" pos="459">
          <p15:clr>
            <a:srgbClr val="FBAE40"/>
          </p15:clr>
        </p15:guide>
        <p15:guide id="16" orient="horz" pos="2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itle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1539" y="1581665"/>
            <a:ext cx="9430923" cy="4727060"/>
          </a:xfrm>
        </p:spPr>
        <p:txBody>
          <a:bodyPr numCol="2" spcCol="144000"/>
          <a:lstStyle>
            <a:lvl1pPr>
              <a:defRPr>
                <a:solidFill>
                  <a:srgbClr val="32412A"/>
                </a:solidFill>
              </a:defRPr>
            </a:lvl1pPr>
            <a:lvl2pPr>
              <a:defRPr>
                <a:solidFill>
                  <a:srgbClr val="32412A"/>
                </a:solidFill>
              </a:defRPr>
            </a:lvl2pPr>
            <a:lvl3pPr>
              <a:defRPr>
                <a:solidFill>
                  <a:srgbClr val="32412A"/>
                </a:solidFill>
              </a:defRPr>
            </a:lvl3pPr>
            <a:lvl4pPr>
              <a:defRPr>
                <a:solidFill>
                  <a:srgbClr val="32412A"/>
                </a:solidFill>
              </a:defRPr>
            </a:lvl4pPr>
            <a:lvl5pPr>
              <a:defRPr>
                <a:solidFill>
                  <a:srgbClr val="32412A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EC0B9C7-A10E-B088-D29D-67277EB99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8951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9" pos="937">
          <p15:clr>
            <a:srgbClr val="FBAE40"/>
          </p15:clr>
        </p15:guide>
        <p15:guide id="10" pos="6743">
          <p15:clr>
            <a:srgbClr val="FBAE40"/>
          </p15:clr>
        </p15:guide>
        <p15:guide id="11" orient="horz" pos="1570">
          <p15:clr>
            <a:srgbClr val="FBAE40"/>
          </p15:clr>
        </p15:guide>
        <p15:guide id="12" orient="horz" pos="1298">
          <p15:clr>
            <a:srgbClr val="FBAE40"/>
          </p15:clr>
        </p15:guide>
        <p15:guide id="13" orient="horz" pos="572">
          <p15:clr>
            <a:srgbClr val="FBAE40"/>
          </p15:clr>
        </p15:guide>
        <p15:guide id="14" orient="horz" pos="3974">
          <p15:clr>
            <a:srgbClr val="FBAE40"/>
          </p15:clr>
        </p15:guide>
        <p15:guide id="15" orient="horz" pos="459">
          <p15:clr>
            <a:srgbClr val="FBAE40"/>
          </p15:clr>
        </p15:guide>
        <p15:guide id="16" orient="horz" pos="2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9538" y="2492375"/>
            <a:ext cx="4608511" cy="38163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03950" y="2492375"/>
            <a:ext cx="4608513" cy="381635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25C50D-03B1-A8CC-B77E-E5628B556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25399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9" pos="3908" userDrawn="1">
          <p15:clr>
            <a:srgbClr val="FBAE40"/>
          </p15:clr>
        </p15:guide>
        <p15:guide id="10" pos="3772" userDrawn="1">
          <p15:clr>
            <a:srgbClr val="FBAE40"/>
          </p15:clr>
        </p15:guide>
        <p15:guide id="11" pos="937" userDrawn="1">
          <p15:clr>
            <a:srgbClr val="FBAE40"/>
          </p15:clr>
        </p15:guide>
        <p15:guide id="12" pos="6743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  <p15:guide id="14" orient="horz" pos="1570" userDrawn="1">
          <p15:clr>
            <a:srgbClr val="FBAE40"/>
          </p15:clr>
        </p15:guide>
        <p15:guide id="15" orient="horz" pos="1298" userDrawn="1">
          <p15:clr>
            <a:srgbClr val="FBAE40"/>
          </p15:clr>
        </p15:guide>
        <p15:guide id="16" orient="horz" pos="57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9538" y="1577515"/>
            <a:ext cx="4608511" cy="47312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03950" y="1577515"/>
            <a:ext cx="4608513" cy="47312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25C50D-03B1-A8CC-B77E-E5628B556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2711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9" pos="3908">
          <p15:clr>
            <a:srgbClr val="FBAE40"/>
          </p15:clr>
        </p15:guide>
        <p15:guide id="10" pos="3772">
          <p15:clr>
            <a:srgbClr val="FBAE40"/>
          </p15:clr>
        </p15:guide>
        <p15:guide id="11" pos="937">
          <p15:clr>
            <a:srgbClr val="FBAE40"/>
          </p15:clr>
        </p15:guide>
        <p15:guide id="12" pos="6743">
          <p15:clr>
            <a:srgbClr val="FBAE40"/>
          </p15:clr>
        </p15:guide>
        <p15:guide id="13" orient="horz" pos="3974">
          <p15:clr>
            <a:srgbClr val="FBAE40"/>
          </p15:clr>
        </p15:guide>
        <p15:guide id="14" orient="horz" pos="1570">
          <p15:clr>
            <a:srgbClr val="FBAE40"/>
          </p15:clr>
        </p15:guide>
        <p15:guide id="15" orient="horz" pos="1298">
          <p15:clr>
            <a:srgbClr val="FBAE40"/>
          </p15:clr>
        </p15:guide>
        <p15:guide id="16" orient="horz" pos="5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907525"/>
            <a:ext cx="4276750" cy="114128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9538" y="2492375"/>
            <a:ext cx="4276750" cy="3816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9538" y="453839"/>
            <a:ext cx="4276750" cy="265909"/>
          </a:xfrm>
        </p:spPr>
        <p:txBody>
          <a:bodyPr/>
          <a:lstStyle/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0C0-C60C-4B0C-B6F4-377BA0B436B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0"/>
            <a:ext cx="5988050" cy="6858000"/>
          </a:xfrm>
          <a:solidFill>
            <a:schemeClr val="bg1">
              <a:lumMod val="85000"/>
            </a:schemeClr>
          </a:solidFill>
        </p:spPr>
        <p:txBody>
          <a:bodyPr lIns="432000" tIns="720000" rIns="432000" anchor="t" anchorCtr="0"/>
          <a:lstStyle>
            <a:lvl1pPr marL="0" indent="0" algn="l">
              <a:buNone/>
              <a:defRPr sz="800" b="0" baseline="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43539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10" pos="3568" userDrawn="1">
          <p15:clr>
            <a:srgbClr val="FBAE40"/>
          </p15:clr>
        </p15:guide>
        <p15:guide id="11" pos="7333" userDrawn="1">
          <p15:clr>
            <a:srgbClr val="FBAE40"/>
          </p15:clr>
        </p15:guide>
        <p15:guide id="12" pos="937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  <p15:guide id="14" orient="horz" pos="1570" userDrawn="1">
          <p15:clr>
            <a:srgbClr val="FBAE40"/>
          </p15:clr>
        </p15:guide>
        <p15:guide id="15" orient="horz" pos="1298" userDrawn="1">
          <p15:clr>
            <a:srgbClr val="FBAE40"/>
          </p15:clr>
        </p15:guide>
        <p15:guide id="16" orient="horz" pos="57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907525"/>
            <a:ext cx="4608511" cy="114128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9538" y="2492375"/>
            <a:ext cx="4608511" cy="3816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0C0-C60C-4B0C-B6F4-377BA0B436B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03953" y="0"/>
            <a:ext cx="2582238" cy="3737113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78663" y="6411358"/>
            <a:ext cx="1872000" cy="192291"/>
          </a:xfrm>
        </p:spPr>
        <p:txBody>
          <a:bodyPr/>
          <a:lstStyle/>
          <a:p>
            <a:fld id="{74C942F8-5F1D-4DB9-9830-12C43C1E58F7}" type="datetime1">
              <a:rPr lang="sv-SE" smtClean="0"/>
              <a:t>2025-04-03</a:t>
            </a:fld>
            <a:endParaRPr lang="sv-SE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0DAF4F5-566B-4A31-6973-D5A561A59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02095" y="1630018"/>
            <a:ext cx="2654517" cy="2107096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33B0C87-7B58-F10C-E172-01153099D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6863" y="3967700"/>
            <a:ext cx="3959749" cy="2346082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72518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3772">
          <p15:clr>
            <a:srgbClr val="FBAE40"/>
          </p15:clr>
        </p15:guide>
        <p15:guide id="4" pos="7333">
          <p15:clr>
            <a:srgbClr val="FBAE40"/>
          </p15:clr>
        </p15:guide>
        <p15:guide id="5" pos="937">
          <p15:clr>
            <a:srgbClr val="FBAE40"/>
          </p15:clr>
        </p15:guide>
        <p15:guide id="6" orient="horz" pos="1570">
          <p15:clr>
            <a:srgbClr val="FBAE40"/>
          </p15:clr>
        </p15:guide>
        <p15:guide id="7" orient="horz" pos="1298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color background)">
    <p:bg>
      <p:bgPr>
        <a:solidFill>
          <a:srgbClr val="32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F1C060E4-4A48-FD1E-2FE0-20E36292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73D612A-0018-E4BC-B731-0A158FD479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A04CFE3-C7F2-67EB-3CEA-4D20B3F63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04C9699-5B28-A102-6982-91BC0EE120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DC8CBE-7E35-B344-9AB1-A6C103241F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26F7019E-410C-50F9-5864-702A6CA81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34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23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0C0-C60C-4B0C-B6F4-377BA0B436B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03953" y="0"/>
            <a:ext cx="2582238" cy="3737113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 dirty="0"/>
              <a:t>Three </a:t>
            </a:r>
            <a:r>
              <a:rPr lang="sv-SE" dirty="0" err="1"/>
              <a:t>ways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 </a:t>
            </a:r>
            <a:r>
              <a:rPr lang="sv-SE" dirty="0" err="1"/>
              <a:t>picture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button</a:t>
            </a:r>
            <a:r>
              <a:rPr lang="sv-SE" dirty="0"/>
              <a:t> ‘Images’ in Holmen </a:t>
            </a:r>
            <a:r>
              <a:rPr lang="sv-SE" dirty="0" err="1"/>
              <a:t>ribbon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image.   </a:t>
            </a:r>
            <a:br>
              <a:rPr lang="sv-SE" dirty="0"/>
            </a:br>
            <a:r>
              <a:rPr lang="sv-SE" dirty="0"/>
              <a:t>2.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 in </a:t>
            </a:r>
            <a:r>
              <a:rPr lang="sv-SE" dirty="0" err="1"/>
              <a:t>FotoWare</a:t>
            </a:r>
            <a:r>
              <a:rPr lang="sv-SE" dirty="0"/>
              <a:t>, double-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thumbnail</a:t>
            </a:r>
            <a:r>
              <a:rPr lang="sv-SE" dirty="0"/>
              <a:t>. To </a:t>
            </a:r>
            <a:r>
              <a:rPr lang="sv-SE" dirty="0" err="1"/>
              <a:t>change</a:t>
            </a:r>
            <a:r>
              <a:rPr lang="sv-SE" dirty="0"/>
              <a:t> the image, </a:t>
            </a:r>
            <a:r>
              <a:rPr lang="sv-SE" dirty="0" err="1"/>
              <a:t>remove</a:t>
            </a:r>
            <a:r>
              <a:rPr lang="sv-SE" dirty="0"/>
              <a:t> it from </a:t>
            </a:r>
            <a:r>
              <a:rPr lang="sv-SE" dirty="0" err="1"/>
              <a:t>placeholder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inserting</a:t>
            </a:r>
            <a:r>
              <a:rPr lang="sv-SE" dirty="0"/>
              <a:t> a new </a:t>
            </a:r>
            <a:r>
              <a:rPr lang="sv-SE" dirty="0" err="1"/>
              <a:t>one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3.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in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select</a:t>
            </a:r>
            <a:r>
              <a:rPr lang="sv-SE" dirty="0"/>
              <a:t> image from </a:t>
            </a:r>
            <a:r>
              <a:rPr lang="sv-SE" dirty="0" err="1"/>
              <a:t>your</a:t>
            </a:r>
            <a:r>
              <a:rPr lang="sv-SE" dirty="0"/>
              <a:t> personal </a:t>
            </a:r>
            <a:r>
              <a:rPr lang="sv-SE" dirty="0" err="1"/>
              <a:t>library</a:t>
            </a:r>
            <a:r>
              <a:rPr lang="sv-SE" dirty="0"/>
              <a:t>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78663" y="6411358"/>
            <a:ext cx="1872000" cy="192291"/>
          </a:xfrm>
        </p:spPr>
        <p:txBody>
          <a:bodyPr/>
          <a:lstStyle/>
          <a:p>
            <a:fld id="{74C942F8-5F1D-4DB9-9830-12C43C1E58F7}" type="datetime1">
              <a:rPr lang="sv-SE" smtClean="0"/>
              <a:t>2025-04-03</a:t>
            </a:fld>
            <a:endParaRPr lang="sv-SE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0DAF4F5-566B-4A31-6973-D5A561A59D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02095" y="908050"/>
            <a:ext cx="2654517" cy="2829064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33B0C87-7B58-F10C-E172-01153099D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4363" y="3967700"/>
            <a:ext cx="4062249" cy="2346082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C78FAE-F0A5-689E-0A3A-B962D4F81F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388" y="908050"/>
            <a:ext cx="2582238" cy="5400675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 dirty="0"/>
              <a:t>Three </a:t>
            </a:r>
            <a:r>
              <a:rPr lang="sv-SE" dirty="0" err="1"/>
              <a:t>ways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 </a:t>
            </a:r>
            <a:r>
              <a:rPr lang="sv-SE" dirty="0" err="1"/>
              <a:t>picture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button</a:t>
            </a:r>
            <a:r>
              <a:rPr lang="sv-SE" dirty="0"/>
              <a:t> ‘Images’ in Holmen </a:t>
            </a:r>
            <a:r>
              <a:rPr lang="sv-SE" dirty="0" err="1"/>
              <a:t>ribbon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image.   </a:t>
            </a:r>
            <a:br>
              <a:rPr lang="sv-SE" dirty="0"/>
            </a:br>
            <a:r>
              <a:rPr lang="sv-SE" dirty="0"/>
              <a:t>2.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 in </a:t>
            </a:r>
            <a:r>
              <a:rPr lang="sv-SE" dirty="0" err="1"/>
              <a:t>FotoWare</a:t>
            </a:r>
            <a:r>
              <a:rPr lang="sv-SE" dirty="0"/>
              <a:t>, double-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thumbnail</a:t>
            </a:r>
            <a:r>
              <a:rPr lang="sv-SE" dirty="0"/>
              <a:t>. To </a:t>
            </a:r>
            <a:r>
              <a:rPr lang="sv-SE" dirty="0" err="1"/>
              <a:t>change</a:t>
            </a:r>
            <a:r>
              <a:rPr lang="sv-SE" dirty="0"/>
              <a:t> the image, </a:t>
            </a:r>
            <a:r>
              <a:rPr lang="sv-SE" dirty="0" err="1"/>
              <a:t>remove</a:t>
            </a:r>
            <a:r>
              <a:rPr lang="sv-SE" dirty="0"/>
              <a:t> it from </a:t>
            </a:r>
            <a:r>
              <a:rPr lang="sv-SE" dirty="0" err="1"/>
              <a:t>placeholder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inserting</a:t>
            </a:r>
            <a:r>
              <a:rPr lang="sv-SE" dirty="0"/>
              <a:t> a new </a:t>
            </a:r>
            <a:r>
              <a:rPr lang="sv-SE" dirty="0" err="1"/>
              <a:t>one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3.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in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select</a:t>
            </a:r>
            <a:r>
              <a:rPr lang="sv-SE" dirty="0"/>
              <a:t> image from </a:t>
            </a:r>
            <a:r>
              <a:rPr lang="sv-SE" dirty="0" err="1"/>
              <a:t>your</a:t>
            </a:r>
            <a:r>
              <a:rPr lang="sv-SE" dirty="0"/>
              <a:t> personal </a:t>
            </a:r>
            <a:r>
              <a:rPr lang="sv-SE" dirty="0" err="1"/>
              <a:t>library</a:t>
            </a:r>
            <a:r>
              <a:rPr lang="sv-SE" dirty="0"/>
              <a:t>.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A87D328-BF86-311D-7748-BA98F9CC279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31" y="3967700"/>
            <a:ext cx="4057527" cy="2346082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0EDEC3-BF64-6858-DAC7-0F464787DB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27231" y="908050"/>
            <a:ext cx="2654517" cy="2829064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 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831341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3772">
          <p15:clr>
            <a:srgbClr val="FBAE40"/>
          </p15:clr>
        </p15:guide>
        <p15:guide id="4" pos="7333">
          <p15:clr>
            <a:srgbClr val="FBAE40"/>
          </p15:clr>
        </p15:guide>
        <p15:guide id="5" pos="937">
          <p15:clr>
            <a:srgbClr val="FBAE40"/>
          </p15:clr>
        </p15:guide>
        <p15:guide id="6" orient="horz" pos="1570">
          <p15:clr>
            <a:srgbClr val="FBAE40"/>
          </p15:clr>
        </p15:guide>
        <p15:guide id="7" orient="horz" pos="1298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3950" y="907525"/>
            <a:ext cx="5437188" cy="114128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3950" y="2492375"/>
            <a:ext cx="5437188" cy="3816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Click to add text</a:t>
            </a:r>
          </a:p>
          <a:p>
            <a:pPr lvl="1"/>
            <a:r>
              <a:rPr lang="sv-SE" dirty="0"/>
              <a:t>Second level</a:t>
            </a:r>
          </a:p>
          <a:p>
            <a:pPr lvl="2"/>
            <a:r>
              <a:rPr lang="sv-SE" dirty="0"/>
              <a:t>Third level</a:t>
            </a:r>
          </a:p>
          <a:p>
            <a:pPr lvl="3"/>
            <a:r>
              <a:rPr lang="sv-SE" dirty="0"/>
              <a:t>Fourth level</a:t>
            </a:r>
          </a:p>
          <a:p>
            <a:pPr lvl="4"/>
            <a:r>
              <a:rPr lang="sv-SE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0C0-C60C-4B0C-B6F4-377BA0B436B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5172" y="1030658"/>
            <a:ext cx="5482878" cy="5278067"/>
          </a:xfrm>
          <a:solidFill>
            <a:schemeClr val="bg1">
              <a:lumMod val="85000"/>
            </a:schemeClr>
          </a:solidFill>
        </p:spPr>
        <p:txBody>
          <a:bodyPr lIns="432000" tIns="720000" rIns="432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78663" y="6411358"/>
            <a:ext cx="1872000" cy="192291"/>
          </a:xfrm>
        </p:spPr>
        <p:txBody>
          <a:bodyPr/>
          <a:lstStyle/>
          <a:p>
            <a:fld id="{74C942F8-5F1D-4DB9-9830-12C43C1E58F7}" type="datetime1">
              <a:rPr lang="sv-SE" smtClean="0"/>
              <a:t>2025-04-03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96247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3772">
          <p15:clr>
            <a:srgbClr val="FBAE40"/>
          </p15:clr>
        </p15:guide>
        <p15:guide id="4" pos="7333">
          <p15:clr>
            <a:srgbClr val="FBAE40"/>
          </p15:clr>
        </p15:guide>
        <p15:guide id="5" pos="937">
          <p15:clr>
            <a:srgbClr val="FBAE40"/>
          </p15:clr>
        </p15:guide>
        <p15:guide id="6" orient="horz" pos="1570">
          <p15:clr>
            <a:srgbClr val="FBAE40"/>
          </p15:clr>
        </p15:guide>
        <p15:guide id="7" orient="horz" pos="1298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orient="horz" pos="397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 and Imag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379538" y="2271552"/>
            <a:ext cx="4632824" cy="2872942"/>
          </a:xfrm>
          <a:solidFill>
            <a:schemeClr val="bg1">
              <a:lumMod val="85000"/>
            </a:schemeClr>
          </a:solidFill>
        </p:spPr>
        <p:txBody>
          <a:bodyPr lIns="360000" tIns="180000" rIns="360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03949" y="2271552"/>
            <a:ext cx="4608513" cy="2872942"/>
          </a:xfrm>
          <a:solidFill>
            <a:schemeClr val="bg1">
              <a:lumMod val="85000"/>
            </a:schemeClr>
          </a:solidFill>
        </p:spPr>
        <p:txBody>
          <a:bodyPr lIns="360000" tIns="180000" rIns="360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/>
              <a:t>Three ways to insert a picture:</a:t>
            </a:r>
            <a:br>
              <a:rPr lang="sv-SE"/>
            </a:br>
            <a:r>
              <a:rPr lang="sv-SE"/>
              <a:t>1. Select placeholder, click the button ‘Images’ in Holmen ribbon, choose image.   </a:t>
            </a:r>
            <a:br>
              <a:rPr lang="sv-SE"/>
            </a:br>
            <a:r>
              <a:rPr lang="sv-SE"/>
              <a:t>2. Select placeholder, choose image in FotoWare, double-click on thumbnail. To change the image, remove it from placeholder before inserting a new one.</a:t>
            </a:r>
            <a:br>
              <a:rPr lang="sv-SE"/>
            </a:br>
            <a:r>
              <a:rPr lang="sv-SE"/>
              <a:t>3. Click icon in placeholder, select image from your personal library.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907525"/>
            <a:ext cx="9324975" cy="114128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FEF7-FCC7-4F43-95DC-44B8CD225F08}" type="datetime1">
              <a:rPr lang="sv-SE" smtClean="0"/>
              <a:t>2025-04-03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0C0-C60C-4B0C-B6F4-377BA0B436B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653744-4C9E-FC9B-0CB1-B124F69DD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0118" y="5367129"/>
            <a:ext cx="4607932" cy="941595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sv-SE" dirty="0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00C6380-F2E9-4471-8B3C-317F468F7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261" y="5367129"/>
            <a:ext cx="4608513" cy="9415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sv-S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93515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5" pos="937">
          <p15:clr>
            <a:srgbClr val="FBAE40"/>
          </p15:clr>
        </p15:guide>
        <p15:guide id="6" orient="horz" pos="1570">
          <p15:clr>
            <a:srgbClr val="FBAE40"/>
          </p15:clr>
        </p15:guide>
        <p15:guide id="7" orient="horz" pos="1298">
          <p15:clr>
            <a:srgbClr val="FBAE40"/>
          </p15:clr>
        </p15:guide>
        <p15:guide id="8" orient="horz" pos="572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6743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Images and Imag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379537" y="2271552"/>
            <a:ext cx="9432925" cy="2872942"/>
          </a:xfrm>
          <a:solidFill>
            <a:schemeClr val="bg1">
              <a:lumMod val="85000"/>
            </a:schemeClr>
          </a:solidFill>
        </p:spPr>
        <p:txBody>
          <a:bodyPr lIns="360000" tIns="180000" rIns="360000" bIns="720000" anchor="t"/>
          <a:lstStyle>
            <a:lvl1pPr marL="0" indent="0" algn="l">
              <a:buNone/>
              <a:defRPr sz="800">
                <a:solidFill>
                  <a:srgbClr val="1E3856"/>
                </a:solidFill>
              </a:defRPr>
            </a:lvl1pPr>
          </a:lstStyle>
          <a:p>
            <a:r>
              <a:rPr lang="sv-SE" dirty="0"/>
              <a:t>Three </a:t>
            </a:r>
            <a:r>
              <a:rPr lang="sv-SE" dirty="0" err="1"/>
              <a:t>ways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 </a:t>
            </a:r>
            <a:r>
              <a:rPr lang="sv-SE" dirty="0" err="1"/>
              <a:t>picture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button</a:t>
            </a:r>
            <a:r>
              <a:rPr lang="sv-SE" dirty="0"/>
              <a:t> ‘Images’ in Holmen </a:t>
            </a:r>
            <a:r>
              <a:rPr lang="sv-SE" dirty="0" err="1"/>
              <a:t>ribbon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image.   </a:t>
            </a:r>
            <a:br>
              <a:rPr lang="sv-SE" dirty="0"/>
            </a:br>
            <a:r>
              <a:rPr lang="sv-SE" dirty="0"/>
              <a:t>2.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 in </a:t>
            </a:r>
            <a:r>
              <a:rPr lang="sv-SE" dirty="0" err="1"/>
              <a:t>FotoWare</a:t>
            </a:r>
            <a:r>
              <a:rPr lang="sv-SE" dirty="0"/>
              <a:t>, double-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thumbnail</a:t>
            </a:r>
            <a:r>
              <a:rPr lang="sv-SE" dirty="0"/>
              <a:t>. To </a:t>
            </a:r>
            <a:r>
              <a:rPr lang="sv-SE" dirty="0" err="1"/>
              <a:t>change</a:t>
            </a:r>
            <a:r>
              <a:rPr lang="sv-SE" dirty="0"/>
              <a:t> the image, </a:t>
            </a:r>
            <a:r>
              <a:rPr lang="sv-SE" dirty="0" err="1"/>
              <a:t>remove</a:t>
            </a:r>
            <a:r>
              <a:rPr lang="sv-SE" dirty="0"/>
              <a:t> it from </a:t>
            </a:r>
            <a:r>
              <a:rPr lang="sv-SE" dirty="0" err="1"/>
              <a:t>placeholder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inserting</a:t>
            </a:r>
            <a:r>
              <a:rPr lang="sv-SE" dirty="0"/>
              <a:t> a new </a:t>
            </a:r>
            <a:r>
              <a:rPr lang="sv-SE" dirty="0" err="1"/>
              <a:t>one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3.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in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select</a:t>
            </a:r>
            <a:r>
              <a:rPr lang="sv-SE" dirty="0"/>
              <a:t> image from </a:t>
            </a:r>
            <a:r>
              <a:rPr lang="sv-SE" dirty="0" err="1"/>
              <a:t>your</a:t>
            </a:r>
            <a:r>
              <a:rPr lang="sv-SE" dirty="0"/>
              <a:t> personal </a:t>
            </a:r>
            <a:r>
              <a:rPr lang="sv-SE" dirty="0" err="1"/>
              <a:t>library</a:t>
            </a:r>
            <a:r>
              <a:rPr lang="sv-SE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538" y="907525"/>
            <a:ext cx="9324975" cy="114128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FEF7-FCC7-4F43-95DC-44B8CD225F08}" type="datetime1">
              <a:rPr lang="sv-SE" smtClean="0"/>
              <a:t>2025-04-03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C0C0-C60C-4B0C-B6F4-377BA0B436B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0118" y="5367129"/>
            <a:ext cx="4607932" cy="941595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sv-SE" dirty="0"/>
              <a:t>Click to add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8261" y="5367129"/>
            <a:ext cx="4608513" cy="9415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sv-S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5546437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3772">
          <p15:clr>
            <a:srgbClr val="FBAE40"/>
          </p15:clr>
        </p15:guide>
        <p15:guide id="5" pos="937">
          <p15:clr>
            <a:srgbClr val="FBAE40"/>
          </p15:clr>
        </p15:guide>
        <p15:guide id="6" orient="horz" pos="1570">
          <p15:clr>
            <a:srgbClr val="FBAE40"/>
          </p15:clr>
        </p15:guide>
        <p15:guide id="7" orient="horz" pos="1298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6743">
          <p15:clr>
            <a:srgbClr val="FBAE40"/>
          </p15:clr>
        </p15:guide>
        <p15:guide id="10" orient="horz" pos="397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Click 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183346263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(ima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487488 w 12192000"/>
              <a:gd name="connsiteY1" fmla="*/ 0 h 6858000"/>
              <a:gd name="connsiteX2" fmla="*/ 1487488 w 12192000"/>
              <a:gd name="connsiteY2" fmla="*/ 636998 h 6858000"/>
              <a:gd name="connsiteX3" fmla="*/ 10704513 w 12192000"/>
              <a:gd name="connsiteY3" fmla="*/ 636998 h 6858000"/>
              <a:gd name="connsiteX4" fmla="*/ 1070451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0 w 12192000"/>
              <a:gd name="connsiteY0" fmla="*/ 0 h 6858000"/>
              <a:gd name="connsiteX1" fmla="*/ 1487488 w 12192000"/>
              <a:gd name="connsiteY1" fmla="*/ 0 h 6858000"/>
              <a:gd name="connsiteX2" fmla="*/ 10704513 w 12192000"/>
              <a:gd name="connsiteY2" fmla="*/ 636998 h 6858000"/>
              <a:gd name="connsiteX3" fmla="*/ 10704513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487488 w 12192000"/>
              <a:gd name="connsiteY1" fmla="*/ 0 h 6858000"/>
              <a:gd name="connsiteX2" fmla="*/ 10704513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487488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320000" tIns="1800000" rIns="3600000" bIns="2520000" anchor="b">
            <a:noAutofit/>
          </a:bodyPr>
          <a:lstStyle>
            <a:lvl1pPr marL="0" indent="0" algn="l">
              <a:buNone/>
              <a:defRPr sz="800"/>
            </a:lvl1pPr>
          </a:lstStyle>
          <a:p>
            <a:r>
              <a:rPr lang="sv-SE" dirty="0"/>
              <a:t>Three </a:t>
            </a:r>
            <a:r>
              <a:rPr lang="sv-SE" dirty="0" err="1"/>
              <a:t>ways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 </a:t>
            </a:r>
            <a:r>
              <a:rPr lang="sv-SE" dirty="0" err="1"/>
              <a:t>picture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button</a:t>
            </a:r>
            <a:r>
              <a:rPr lang="sv-SE" dirty="0"/>
              <a:t> ‘Images’ in Holmen </a:t>
            </a:r>
            <a:r>
              <a:rPr lang="sv-SE" dirty="0" err="1"/>
              <a:t>ribbon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image.   </a:t>
            </a:r>
            <a:br>
              <a:rPr lang="sv-SE" dirty="0"/>
            </a:br>
            <a:r>
              <a:rPr lang="sv-SE" dirty="0"/>
              <a:t>2.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choose</a:t>
            </a:r>
            <a:r>
              <a:rPr lang="sv-SE" dirty="0"/>
              <a:t> image in </a:t>
            </a:r>
            <a:r>
              <a:rPr lang="sv-SE" dirty="0" err="1"/>
              <a:t>FotoWare</a:t>
            </a:r>
            <a:r>
              <a:rPr lang="sv-SE" dirty="0"/>
              <a:t>, double-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thumbnail</a:t>
            </a:r>
            <a:r>
              <a:rPr lang="sv-SE" dirty="0"/>
              <a:t>. To </a:t>
            </a:r>
            <a:r>
              <a:rPr lang="sv-SE" dirty="0" err="1"/>
              <a:t>change</a:t>
            </a:r>
            <a:r>
              <a:rPr lang="sv-SE" dirty="0"/>
              <a:t> the image, </a:t>
            </a:r>
            <a:r>
              <a:rPr lang="sv-SE" dirty="0" err="1"/>
              <a:t>remove</a:t>
            </a:r>
            <a:r>
              <a:rPr lang="sv-SE" dirty="0"/>
              <a:t> it from </a:t>
            </a:r>
            <a:r>
              <a:rPr lang="sv-SE" dirty="0" err="1"/>
              <a:t>placeholder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inserting</a:t>
            </a:r>
            <a:r>
              <a:rPr lang="sv-SE" dirty="0"/>
              <a:t> a new </a:t>
            </a:r>
            <a:r>
              <a:rPr lang="sv-SE" dirty="0" err="1"/>
              <a:t>one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3.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in </a:t>
            </a:r>
            <a:r>
              <a:rPr lang="sv-SE" dirty="0" err="1"/>
              <a:t>placeholder</a:t>
            </a:r>
            <a:r>
              <a:rPr lang="sv-SE" dirty="0"/>
              <a:t>, </a:t>
            </a:r>
            <a:r>
              <a:rPr lang="sv-SE" dirty="0" err="1"/>
              <a:t>select</a:t>
            </a:r>
            <a:r>
              <a:rPr lang="sv-SE" dirty="0"/>
              <a:t> image from </a:t>
            </a:r>
            <a:r>
              <a:rPr lang="sv-SE" dirty="0" err="1"/>
              <a:t>your</a:t>
            </a:r>
            <a:r>
              <a:rPr lang="sv-SE" dirty="0"/>
              <a:t> personal </a:t>
            </a:r>
            <a:r>
              <a:rPr lang="sv-SE" dirty="0" err="1"/>
              <a:t>library</a:t>
            </a:r>
            <a:r>
              <a:rPr lang="sv-SE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9538" y="1268414"/>
            <a:ext cx="9432925" cy="1800224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6400" b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9532173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731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937">
          <p15:clr>
            <a:srgbClr val="FBAE40"/>
          </p15:clr>
        </p15:guide>
        <p15:guide id="7" pos="674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2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5CE93DCB-549A-7497-F55E-8884461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5172" y="468872"/>
            <a:ext cx="369792" cy="192292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1145420D-C4E8-3EB2-7822-C765B64B6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5172" y="468872"/>
            <a:ext cx="369792" cy="1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46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(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80000"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3856"/>
              </a:buClr>
              <a:buSzTx/>
              <a:buFont typeface="Arial" panose="020B0604020202020204" pitchFamily="34" charset="0"/>
              <a:buNone/>
              <a:tabLst/>
              <a:defRPr lang="en-US" sz="1100" b="0" i="0" u="none" strike="noStrike" baseline="0" smtClean="0">
                <a:solidFill>
                  <a:srgbClr val="1E3856"/>
                </a:solidFill>
              </a:defRPr>
            </a:lvl1pPr>
          </a:lstStyle>
          <a:p>
            <a:pPr rtl="0"/>
            <a:r>
              <a:rPr lang="sv-SE" sz="1100" b="0" i="0" u="none" strike="noStrike" baseline="0" dirty="0">
                <a:latin typeface="Arial" panose="020B0604020202020204" pitchFamily="34" charset="0"/>
              </a:rPr>
              <a:t>To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add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 an image: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select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placeholder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click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 the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button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 ‘Images’, or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choose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 image from the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FotoWare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sv-SE" sz="1100" b="0" i="0" u="none" strike="noStrike" baseline="0" dirty="0" err="1">
                <a:latin typeface="Arial" panose="020B0604020202020204" pitchFamily="34" charset="0"/>
              </a:rPr>
              <a:t>library</a:t>
            </a:r>
            <a:r>
              <a:rPr lang="sv-SE" sz="1100" b="0" i="0" u="none" strike="noStrike" baseline="0" dirty="0">
                <a:latin typeface="Arial" panose="020B0604020202020204" pitchFamily="34" charset="0"/>
              </a:rPr>
              <a:t>.</a:t>
            </a:r>
            <a:endParaRPr lang="sv-SE" sz="11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3187" y="1233489"/>
            <a:ext cx="8205626" cy="209665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400">
                <a:solidFill>
                  <a:srgbClr val="E0FF61"/>
                </a:solidFill>
              </a:defRPr>
            </a:lvl1pPr>
          </a:lstStyle>
          <a:p>
            <a:r>
              <a:rPr lang="sv-SE" dirty="0"/>
              <a:t>Click to add quote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187" y="4047012"/>
            <a:ext cx="8205626" cy="701675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tabLst>
                <a:tab pos="188436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name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E8A6827-776F-1B54-64E6-789027D0E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5172" y="468872"/>
            <a:ext cx="369792" cy="1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118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rgbClr val="32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lmen Iggesund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8" y="2944156"/>
            <a:ext cx="2627682" cy="763493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5843648"/>
            <a:ext cx="5283200" cy="502161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Webb address</a:t>
            </a:r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FFC9C054-206B-555C-DBF2-EBD6921C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" t="22244" r="7032" b="24281"/>
          <a:stretch/>
        </p:blipFill>
        <p:spPr>
          <a:xfrm>
            <a:off x="3843580" y="3006671"/>
            <a:ext cx="4486759" cy="813661"/>
          </a:xfrm>
          <a:prstGeom prst="rect">
            <a:avLst/>
          </a:prstGeom>
        </p:spPr>
      </p:pic>
      <p:pic>
        <p:nvPicPr>
          <p:cNvPr id="2" name="Holmen Iggesund" hidden="1">
            <a:extLst>
              <a:ext uri="{FF2B5EF4-FFF2-40B4-BE49-F238E27FC236}">
                <a16:creationId xmlns:a16="http://schemas.microsoft.com/office/drawing/2014/main" id="{A473846F-4F7D-A8E2-4562-6F206841F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8" y="2944156"/>
            <a:ext cx="2627682" cy="763493"/>
          </a:xfrm>
          <a:prstGeom prst="rect">
            <a:avLst/>
          </a:prstGeom>
        </p:spPr>
      </p:pic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38FE7B6E-D341-614A-5C1A-8F5405877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5" t="22244" r="7032" b="24281"/>
          <a:stretch/>
        </p:blipFill>
        <p:spPr>
          <a:xfrm>
            <a:off x="3843580" y="3006671"/>
            <a:ext cx="4486759" cy="8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7508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2678507"/>
            <a:ext cx="10545600" cy="1107996"/>
          </a:xfr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090" rtl="0" eaLnBrk="1" latinLnBrk="0" hangingPunct="1">
              <a:spcBef>
                <a:spcPct val="20000"/>
              </a:spcBef>
              <a:buFont typeface="Arial"/>
              <a:buNone/>
              <a:def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4570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4078803"/>
            <a:ext cx="7428088" cy="1980485"/>
          </a:xfrm>
        </p:spPr>
        <p:txBody>
          <a:bodyPr vert="horz" wrap="square" lIns="0" tIns="0" rIns="0" bIns="0" rtlCol="0">
            <a:noAutofit/>
          </a:bodyPr>
          <a:lstStyle>
            <a:lvl1pPr marL="342818" indent="-342818" algn="l" defTabSz="457090" rtl="0" eaLnBrk="1" latinLnBrk="0" hangingPunct="1">
              <a:spcBef>
                <a:spcPct val="20000"/>
              </a:spcBef>
              <a:buFont typeface="Arial"/>
              <a:buNone/>
              <a:def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-342818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5E33-93BA-4A01-83CD-3C5668269700}" type="datetime1">
              <a:rPr lang="en-GB" noProof="0" smtClean="0"/>
              <a:pPr/>
              <a:t>03/04/2025</a:t>
            </a:fld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Change this on all slides: Insert tab &gt; Header &amp; Footer</a:t>
            </a:r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791B32AD-DC31-1249-B006-95A77F8B953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877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slide (color background)">
    <p:bg>
      <p:bgPr>
        <a:solidFill>
          <a:srgbClr val="324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73D612A-0018-E4BC-B731-0A158FD479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A04CFE3-C7F2-67EB-3CEA-4D20B3F63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04C9699-5B28-A102-6982-91BC0EE120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DC8CBE-7E35-B344-9AB1-A6C103241F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02812AF0-A433-2C64-F06D-06E4BD138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4459BB91-182C-E306-850F-BF10C1607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626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9810" indent="-269810">
              <a:defRPr sz="2000">
                <a:latin typeface="Arial"/>
                <a:cs typeface="Arial"/>
              </a:defRPr>
            </a:lvl1pPr>
            <a:lvl2pPr marL="623738" indent="-353928">
              <a:defRPr sz="1800">
                <a:latin typeface="Arial"/>
                <a:cs typeface="Arial"/>
              </a:defRPr>
            </a:lvl2pPr>
            <a:lvl3pPr marL="977666" indent="-353928">
              <a:defRPr sz="1600">
                <a:latin typeface="Arial"/>
                <a:cs typeface="Arial"/>
              </a:defRPr>
            </a:lvl3pPr>
            <a:lvl4pPr marL="1349051" indent="-371385">
              <a:defRPr sz="1400">
                <a:latin typeface="Arial"/>
                <a:cs typeface="Arial"/>
              </a:defRPr>
            </a:lvl4pPr>
            <a:lvl5pPr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3"/>
          </p:nvPr>
        </p:nvSpPr>
        <p:spPr>
          <a:xfrm>
            <a:off x="609600" y="1181158"/>
            <a:ext cx="10972800" cy="219841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marL="0" marR="0" lvl="0" indent="-342818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5A8457D-0054-4437-AA1F-36761EB74E65}" type="datetime1">
              <a:rPr lang="en-GB" smtClean="0"/>
              <a:pPr/>
              <a:t>03/04/2025</a:t>
            </a:fld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latin typeface="Arial"/>
                <a:cs typeface="Arial"/>
              </a:defRPr>
            </a:lvl1pPr>
          </a:lstStyle>
          <a:p>
            <a:fld id="{791B32AD-DC31-1249-B006-95A77F8B953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Change this on all slides: Insert tab &gt; Header &amp; Footer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17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962000"/>
            <a:ext cx="5136000" cy="4105781"/>
          </a:xfrm>
        </p:spPr>
        <p:txBody>
          <a:bodyPr>
            <a:normAutofit/>
          </a:bodyPr>
          <a:lstStyle>
            <a:lvl1pPr marL="269810" indent="-269810">
              <a:defRPr sz="2000">
                <a:latin typeface="Arial"/>
                <a:cs typeface="Arial"/>
              </a:defRPr>
            </a:lvl1pPr>
            <a:lvl2pPr marL="623738" indent="-353928">
              <a:defRPr sz="1800">
                <a:latin typeface="Arial"/>
                <a:cs typeface="Arial"/>
              </a:defRPr>
            </a:lvl2pPr>
            <a:lvl3pPr marL="977666" indent="-353928">
              <a:defRPr sz="1600">
                <a:latin typeface="Arial"/>
                <a:cs typeface="Arial"/>
              </a:defRPr>
            </a:lvl3pPr>
            <a:lvl4pPr marL="1349051" indent="-371385">
              <a:defRPr sz="1400">
                <a:latin typeface="Arial"/>
                <a:cs typeface="Arial"/>
              </a:defRPr>
            </a:lvl4pPr>
            <a:lvl5pPr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3"/>
          </p:nvPr>
        </p:nvSpPr>
        <p:spPr>
          <a:xfrm>
            <a:off x="609600" y="1181158"/>
            <a:ext cx="10719581" cy="219841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marL="0" marR="0" lvl="0" indent="-342818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6B016C6-F52D-4EB9-B529-7D613C06AFD3}" type="datetime1">
              <a:rPr lang="en-GB" smtClean="0"/>
              <a:pPr/>
              <a:t>03/04/2025</a:t>
            </a:fld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latin typeface="Arial"/>
                <a:cs typeface="Arial"/>
              </a:defRPr>
            </a:lvl1pPr>
          </a:lstStyle>
          <a:p>
            <a:fld id="{791B32AD-DC31-1249-B006-95A77F8B953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Change this on all slides: Insert tab &gt; Header &amp; Footer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7"/>
          </p:nvPr>
        </p:nvSpPr>
        <p:spPr>
          <a:xfrm>
            <a:off x="6433631" y="1962002"/>
            <a:ext cx="5136000" cy="4105781"/>
          </a:xfrm>
        </p:spPr>
        <p:txBody>
          <a:bodyPr>
            <a:normAutofit/>
          </a:bodyPr>
          <a:lstStyle>
            <a:lvl1pPr marL="269810" indent="-269810">
              <a:defRPr sz="2000">
                <a:latin typeface="Arial"/>
                <a:cs typeface="Arial"/>
              </a:defRPr>
            </a:lvl1pPr>
            <a:lvl2pPr marL="623738" indent="-353928">
              <a:defRPr sz="1800">
                <a:latin typeface="Arial"/>
                <a:cs typeface="Arial"/>
              </a:defRPr>
            </a:lvl2pPr>
            <a:lvl3pPr marL="977666" indent="-353928">
              <a:defRPr sz="1600">
                <a:latin typeface="Arial"/>
                <a:cs typeface="Arial"/>
              </a:defRPr>
            </a:lvl3pPr>
            <a:lvl4pPr marL="1349051" indent="-371385">
              <a:defRPr sz="1400">
                <a:latin typeface="Arial"/>
                <a:cs typeface="Arial"/>
              </a:defRPr>
            </a:lvl4pPr>
            <a:lvl5pPr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9996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962000"/>
            <a:ext cx="3393600" cy="1869724"/>
          </a:xfrm>
        </p:spPr>
        <p:txBody>
          <a:bodyPr>
            <a:noAutofit/>
          </a:bodyPr>
          <a:lstStyle>
            <a:lvl1pPr marL="268224" indent="-268224">
              <a:defRPr sz="1600">
                <a:latin typeface="Helvetica"/>
                <a:cs typeface="Helvetica"/>
              </a:defRPr>
            </a:lvl1pPr>
            <a:lvl2pPr marL="536446" indent="-268224">
              <a:defRPr sz="1400">
                <a:latin typeface="Helvetica"/>
                <a:cs typeface="Helvetica"/>
              </a:defRPr>
            </a:lvl2pPr>
            <a:lvl3pPr marL="715791" indent="-179344">
              <a:defRPr sz="1200">
                <a:latin typeface="Helvetica"/>
                <a:cs typeface="Helvetica"/>
              </a:defRPr>
            </a:lvl3pPr>
            <a:lvl4pPr marL="984014" indent="-268224">
              <a:defRPr sz="1100">
                <a:latin typeface="Helvetica"/>
                <a:cs typeface="Helvetica"/>
              </a:defRPr>
            </a:lvl4pPr>
            <a:lvl5pPr marL="1252238" indent="-268224">
              <a:defRPr sz="11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9" name="Platshållare för innehåll 2"/>
          <p:cNvSpPr>
            <a:spLocks noGrp="1"/>
          </p:cNvSpPr>
          <p:nvPr>
            <p:ph sz="half" idx="14"/>
          </p:nvPr>
        </p:nvSpPr>
        <p:spPr>
          <a:xfrm>
            <a:off x="4406469" y="1962000"/>
            <a:ext cx="3393600" cy="1869724"/>
          </a:xfrm>
        </p:spPr>
        <p:txBody>
          <a:bodyPr>
            <a:noAutofit/>
          </a:bodyPr>
          <a:lstStyle>
            <a:lvl1pPr marL="268224" indent="-268224">
              <a:defRPr sz="1600">
                <a:latin typeface="Helvetica"/>
                <a:cs typeface="Helvetica"/>
              </a:defRPr>
            </a:lvl1pPr>
            <a:lvl2pPr marL="536446" indent="-268224">
              <a:defRPr sz="1400">
                <a:latin typeface="Helvetica"/>
                <a:cs typeface="Helvetica"/>
              </a:defRPr>
            </a:lvl2pPr>
            <a:lvl3pPr marL="715791" indent="-179344">
              <a:defRPr sz="1200">
                <a:latin typeface="Helvetica"/>
                <a:cs typeface="Helvetica"/>
              </a:defRPr>
            </a:lvl3pPr>
            <a:lvl4pPr marL="984014" indent="-268224">
              <a:defRPr sz="1100">
                <a:latin typeface="Helvetica"/>
                <a:cs typeface="Helvetica"/>
              </a:defRPr>
            </a:lvl4pPr>
            <a:lvl5pPr marL="1252238" indent="-268224">
              <a:defRPr sz="11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0" name="Platshållare för innehåll 2"/>
          <p:cNvSpPr>
            <a:spLocks noGrp="1"/>
          </p:cNvSpPr>
          <p:nvPr>
            <p:ph sz="half" idx="15"/>
          </p:nvPr>
        </p:nvSpPr>
        <p:spPr>
          <a:xfrm>
            <a:off x="8203340" y="1962000"/>
            <a:ext cx="3393600" cy="1869724"/>
          </a:xfrm>
        </p:spPr>
        <p:txBody>
          <a:bodyPr>
            <a:noAutofit/>
          </a:bodyPr>
          <a:lstStyle>
            <a:lvl1pPr marL="268224" indent="-268224">
              <a:defRPr sz="1600">
                <a:latin typeface="Helvetica"/>
                <a:cs typeface="Helvetica"/>
              </a:defRPr>
            </a:lvl1pPr>
            <a:lvl2pPr marL="536446" indent="-268224">
              <a:defRPr sz="1400">
                <a:latin typeface="Helvetica"/>
                <a:cs typeface="Helvetica"/>
              </a:defRPr>
            </a:lvl2pPr>
            <a:lvl3pPr marL="715791" indent="-179344">
              <a:defRPr sz="1200">
                <a:latin typeface="Helvetica"/>
                <a:cs typeface="Helvetica"/>
              </a:defRPr>
            </a:lvl3pPr>
            <a:lvl4pPr marL="984014" indent="-268224">
              <a:defRPr sz="1100">
                <a:latin typeface="Helvetica"/>
                <a:cs typeface="Helvetica"/>
              </a:defRPr>
            </a:lvl4pPr>
            <a:lvl5pPr marL="1252238" indent="-268224">
              <a:defRPr sz="11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1" name="Platshållare för innehåll 2"/>
          <p:cNvSpPr>
            <a:spLocks noGrp="1"/>
          </p:cNvSpPr>
          <p:nvPr>
            <p:ph sz="half" idx="16"/>
          </p:nvPr>
        </p:nvSpPr>
        <p:spPr>
          <a:xfrm>
            <a:off x="609600" y="4089783"/>
            <a:ext cx="3393600" cy="1869724"/>
          </a:xfrm>
        </p:spPr>
        <p:txBody>
          <a:bodyPr>
            <a:noAutofit/>
          </a:bodyPr>
          <a:lstStyle>
            <a:lvl1pPr marL="268224" indent="-268224">
              <a:defRPr sz="1600">
                <a:latin typeface="Helvetica"/>
                <a:cs typeface="Helvetica"/>
              </a:defRPr>
            </a:lvl1pPr>
            <a:lvl2pPr marL="536446" indent="-268224">
              <a:defRPr sz="1400">
                <a:latin typeface="Helvetica"/>
                <a:cs typeface="Helvetica"/>
              </a:defRPr>
            </a:lvl2pPr>
            <a:lvl3pPr marL="715791" indent="-179344">
              <a:defRPr sz="1200">
                <a:latin typeface="Helvetica"/>
                <a:cs typeface="Helvetica"/>
              </a:defRPr>
            </a:lvl3pPr>
            <a:lvl4pPr marL="984014" indent="-268224">
              <a:defRPr sz="1100">
                <a:latin typeface="Helvetica"/>
                <a:cs typeface="Helvetica"/>
              </a:defRPr>
            </a:lvl4pPr>
            <a:lvl5pPr marL="1252238" indent="-268224">
              <a:defRPr sz="11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7"/>
          </p:nvPr>
        </p:nvSpPr>
        <p:spPr>
          <a:xfrm>
            <a:off x="4406469" y="4089783"/>
            <a:ext cx="3393600" cy="1869724"/>
          </a:xfrm>
        </p:spPr>
        <p:txBody>
          <a:bodyPr>
            <a:noAutofit/>
          </a:bodyPr>
          <a:lstStyle>
            <a:lvl1pPr marL="268224" indent="-268224">
              <a:defRPr sz="1600">
                <a:latin typeface="Helvetica"/>
                <a:cs typeface="Helvetica"/>
              </a:defRPr>
            </a:lvl1pPr>
            <a:lvl2pPr marL="536446" indent="-268224">
              <a:defRPr sz="1400">
                <a:latin typeface="Helvetica"/>
                <a:cs typeface="Helvetica"/>
              </a:defRPr>
            </a:lvl2pPr>
            <a:lvl3pPr marL="715791" indent="-179344">
              <a:defRPr sz="1200">
                <a:latin typeface="Helvetica"/>
                <a:cs typeface="Helvetica"/>
              </a:defRPr>
            </a:lvl3pPr>
            <a:lvl4pPr marL="984014" indent="-268224">
              <a:defRPr sz="1100">
                <a:latin typeface="Helvetica"/>
                <a:cs typeface="Helvetica"/>
              </a:defRPr>
            </a:lvl4pPr>
            <a:lvl5pPr marL="1252238" indent="-268224">
              <a:defRPr sz="11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3" name="Platshållare för innehåll 2"/>
          <p:cNvSpPr>
            <a:spLocks noGrp="1"/>
          </p:cNvSpPr>
          <p:nvPr>
            <p:ph sz="half" idx="18"/>
          </p:nvPr>
        </p:nvSpPr>
        <p:spPr>
          <a:xfrm>
            <a:off x="8203340" y="4089783"/>
            <a:ext cx="3393600" cy="1869724"/>
          </a:xfrm>
        </p:spPr>
        <p:txBody>
          <a:bodyPr>
            <a:noAutofit/>
          </a:bodyPr>
          <a:lstStyle>
            <a:lvl1pPr marL="268224" indent="-268224">
              <a:defRPr sz="1600">
                <a:latin typeface="Helvetica"/>
                <a:cs typeface="Helvetica"/>
              </a:defRPr>
            </a:lvl1pPr>
            <a:lvl2pPr marL="536446" indent="-268224">
              <a:defRPr sz="1400">
                <a:latin typeface="Helvetica"/>
                <a:cs typeface="Helvetica"/>
              </a:defRPr>
            </a:lvl2pPr>
            <a:lvl3pPr marL="715791" indent="-179344">
              <a:defRPr sz="1200">
                <a:latin typeface="Helvetica"/>
                <a:cs typeface="Helvetica"/>
              </a:defRPr>
            </a:lvl3pPr>
            <a:lvl4pPr marL="984014" indent="-268224">
              <a:defRPr sz="1100">
                <a:latin typeface="Helvetica"/>
                <a:cs typeface="Helvetica"/>
              </a:defRPr>
            </a:lvl4pPr>
            <a:lvl5pPr marL="1252238" indent="-268224">
              <a:defRPr sz="11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4" name="Platshållare för datum 3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D4886BF-5B00-485D-8DB7-7531DA5467D6}" type="datetime1">
              <a:rPr lang="en-GB" smtClean="0"/>
              <a:pPr/>
              <a:t>03/04/2025</a:t>
            </a:fld>
            <a:endParaRPr lang="sv-SE" dirty="0"/>
          </a:p>
        </p:txBody>
      </p:sp>
      <p:sp>
        <p:nvSpPr>
          <p:cNvPr id="35" name="Platshållare för bildnummer 34"/>
          <p:cNvSpPr>
            <a:spLocks noGrp="1"/>
          </p:cNvSpPr>
          <p:nvPr>
            <p:ph type="sldNum" sz="quarter" idx="20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791B32AD-DC31-1249-B006-95A77F8B953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6" name="Platshållare för sidfot 3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Change this on all slides: Insert tab &gt; Header &amp; Footer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3"/>
          </p:nvPr>
        </p:nvSpPr>
        <p:spPr>
          <a:xfrm>
            <a:off x="609600" y="1181158"/>
            <a:ext cx="10710203" cy="219841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marL="0" marR="0" lvl="0" indent="-342818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48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962000"/>
            <a:ext cx="5136000" cy="4105781"/>
          </a:xfrm>
        </p:spPr>
        <p:txBody>
          <a:bodyPr>
            <a:normAutofit/>
          </a:bodyPr>
          <a:lstStyle>
            <a:lvl1pPr marL="269810" indent="-269810">
              <a:defRPr sz="2000">
                <a:latin typeface="Arial"/>
                <a:cs typeface="Arial"/>
              </a:defRPr>
            </a:lvl1pPr>
            <a:lvl2pPr marL="623738" indent="-353928">
              <a:defRPr sz="1800">
                <a:latin typeface="Arial"/>
                <a:cs typeface="Arial"/>
              </a:defRPr>
            </a:lvl2pPr>
            <a:lvl3pPr marL="977666" indent="-353928">
              <a:defRPr sz="1600">
                <a:latin typeface="Arial"/>
                <a:cs typeface="Arial"/>
              </a:defRPr>
            </a:lvl3pPr>
            <a:lvl4pPr marL="1349051" indent="-371385">
              <a:defRPr sz="1400">
                <a:latin typeface="Arial"/>
                <a:cs typeface="Arial"/>
              </a:defRPr>
            </a:lvl4pPr>
            <a:lvl5pPr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3"/>
          </p:nvPr>
        </p:nvSpPr>
        <p:spPr>
          <a:xfrm>
            <a:off x="609600" y="1181158"/>
            <a:ext cx="10719581" cy="219841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marL="0" marR="0" lvl="0" indent="-342818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6B016C6-F52D-4EB9-B529-7D613C06AFD3}" type="datetime1">
              <a:rPr lang="en-GB" smtClean="0"/>
              <a:pPr/>
              <a:t>03/04/2025</a:t>
            </a:fld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latin typeface="Arial"/>
                <a:cs typeface="Arial"/>
              </a:defRPr>
            </a:lvl1pPr>
          </a:lstStyle>
          <a:p>
            <a:fld id="{791B32AD-DC31-1249-B006-95A77F8B953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Change this on all slides: Insert tab &gt; Header &amp; Footer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6433631" y="1962002"/>
            <a:ext cx="5136000" cy="18681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/>
                <a:cs typeface="Arial"/>
              </a:defRPr>
            </a:lvl1pPr>
            <a:lvl2pPr marL="623738" indent="-353928">
              <a:defRPr sz="1800">
                <a:latin typeface="Arial"/>
                <a:cs typeface="Arial"/>
              </a:defRPr>
            </a:lvl2pPr>
            <a:lvl3pPr marL="977666" indent="-353928">
              <a:defRPr sz="1600">
                <a:latin typeface="Arial"/>
                <a:cs typeface="Arial"/>
              </a:defRPr>
            </a:lvl3pPr>
            <a:lvl4pPr marL="1349051" indent="-371385">
              <a:defRPr sz="1400">
                <a:latin typeface="Arial"/>
                <a:cs typeface="Arial"/>
              </a:defRPr>
            </a:lvl4pPr>
            <a:lvl5pPr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Info 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8" hasCustomPrompt="1"/>
          </p:nvPr>
        </p:nvSpPr>
        <p:spPr>
          <a:xfrm>
            <a:off x="6432000" y="4201993"/>
            <a:ext cx="5136000" cy="186812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623738" indent="-353928">
              <a:defRPr sz="1800">
                <a:latin typeface="Arial"/>
                <a:cs typeface="Arial"/>
              </a:defRPr>
            </a:lvl2pPr>
            <a:lvl3pPr marL="977666" indent="-353928">
              <a:defRPr sz="1600">
                <a:latin typeface="Arial"/>
                <a:cs typeface="Arial"/>
              </a:defRPr>
            </a:lvl3pPr>
            <a:lvl4pPr marL="1349051" indent="-371385">
              <a:defRPr sz="1400">
                <a:latin typeface="Arial"/>
                <a:cs typeface="Arial"/>
              </a:defRPr>
            </a:lvl4pPr>
            <a:lvl5pPr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Info text</a:t>
            </a:r>
          </a:p>
        </p:txBody>
      </p:sp>
    </p:spTree>
    <p:extLst>
      <p:ext uri="{BB962C8B-B14F-4D97-AF65-F5344CB8AC3E}">
        <p14:creationId xmlns:p14="http://schemas.microsoft.com/office/powerpoint/2010/main" val="3474112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3"/>
          </p:nvPr>
        </p:nvSpPr>
        <p:spPr>
          <a:xfrm>
            <a:off x="609600" y="1181158"/>
            <a:ext cx="10972800" cy="219841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marL="0" marR="0" lvl="0" indent="-342818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ACDD03D-4A67-4FAF-84BB-574EF6511B0A}" type="datetime1">
              <a:rPr lang="en-GB" smtClean="0"/>
              <a:pPr/>
              <a:t>03/04/2025</a:t>
            </a:fld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5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latin typeface="Arial"/>
                <a:cs typeface="Arial"/>
              </a:defRPr>
            </a:lvl1pPr>
          </a:lstStyle>
          <a:p>
            <a:fld id="{791B32AD-DC31-1249-B006-95A77F8B953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Change this on all slides: Insert tab &gt; Header &amp; Footer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4067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F247-C9B5-419C-AE18-611B692BF442}" type="datetime1">
              <a:rPr lang="en-GB" smtClean="0"/>
              <a:pPr/>
              <a:t>03/04/2025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791B32AD-DC31-1249-B006-95A77F8B953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Change this on all slides: Insert tab &gt; Header &amp; Footer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684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98" y="1821615"/>
            <a:ext cx="4422405" cy="34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7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435F-65A3-4E47-831B-7B461EAAD6A7}" type="datetimeFigureOut">
              <a:rPr lang="sv-SE" smtClean="0"/>
              <a:pPr/>
              <a:t>2025-04-03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9600" y="6600553"/>
            <a:ext cx="2844800" cy="123111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115925C-F629-49D5-979D-80A321342DB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2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(color background)">
    <p:bg>
      <p:bgPr>
        <a:solidFill>
          <a:srgbClr val="1E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>
            <a:extLst>
              <a:ext uri="{FF2B5EF4-FFF2-40B4-BE49-F238E27FC236}">
                <a16:creationId xmlns:a16="http://schemas.microsoft.com/office/drawing/2014/main" id="{F1C060E4-4A48-FD1E-2FE0-20E36292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3B362B0-3D18-AFD0-C494-BE6A42F95E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198987-7F19-1220-FAF6-C6D326EA00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245F6A2-1F16-628F-43B6-AD46B01582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1D498EC-A3DC-46B2-8E08-5217A8075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E1F74B5-8DC2-77AB-48B0-434C35B3D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381" y="539750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618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 (color background)">
    <p:bg>
      <p:bgPr>
        <a:solidFill>
          <a:srgbClr val="1E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1D8B-1D59-0564-127F-72E2A6A01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71193-ACB7-5A17-E0EC-F3A4522F2A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0BB0-25FB-4248-4B50-600BCEE9D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F22680-87CC-7237-9ED0-0577D4355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2B2BF3E-FAD5-9217-7200-89A44CC8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0BEFAF46-C2E4-CF70-238A-6026435F3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8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1690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le slide (color background)">
    <p:bg>
      <p:bgPr>
        <a:solidFill>
          <a:srgbClr val="D9F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72BE2F7-E7BC-1B75-ED32-7FC465AC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BB58FD6-45C7-CA04-2AA3-9DD4EC27A9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EEAA1E6-633E-8209-D401-B31A9EEC6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7CFAA90-04A0-EEAC-94F8-B73ED3991A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910421D-07A6-DB7D-5EC1-E674FD4C04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E5E1E9C7-569B-D5AE-8C8B-4A2731B53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9376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Title slide (color background)">
    <p:bg>
      <p:bgPr>
        <a:solidFill>
          <a:srgbClr val="D9F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1D8B-1D59-0564-127F-72E2A6A01D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9" y="497905"/>
            <a:ext cx="5069758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71193-ACB7-5A17-E0EC-F3A4522F2A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5069758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0BB0-25FB-4248-4B50-600BCEE9D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F22680-87CC-7237-9ED0-0577D4355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2B2BF3E-FAD5-9217-7200-89A44CC8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33D0249-C666-B6D9-0FD8-2970C487F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9953" y="534969"/>
            <a:ext cx="5443827" cy="57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637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(color background)">
    <p:bg>
      <p:bgPr>
        <a:solidFill>
          <a:srgbClr val="F2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72BE2F7-E7BC-1B75-ED32-7FC465AC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477664E-039D-E517-D7DF-7C94C8145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218" y="497905"/>
            <a:ext cx="7571043" cy="1908174"/>
          </a:xfrm>
        </p:spPr>
        <p:txBody>
          <a:bodyPr anchor="t">
            <a:noAutofit/>
          </a:bodyPr>
          <a:lstStyle>
            <a:lvl1pPr algn="l">
              <a:defRPr sz="5600">
                <a:solidFill>
                  <a:srgbClr val="32412A"/>
                </a:solidFill>
              </a:defRPr>
            </a:lvl1pPr>
          </a:lstStyle>
          <a:p>
            <a:r>
              <a:rPr lang="sv-SE" dirty="0"/>
              <a:t>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06E7098-64D2-52F9-F210-7FB906C28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219" y="4578980"/>
            <a:ext cx="7572610" cy="1214546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2412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to add 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8455AF-D6D0-9254-4A36-EF1060414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9" y="5856348"/>
            <a:ext cx="1609417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city and date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3656E4-9640-BCE7-CF2F-2AD6022BBF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024" y="5856348"/>
            <a:ext cx="3352953" cy="502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32412A"/>
                </a:solidFill>
              </a:defRPr>
            </a:lvl1pPr>
            <a:lvl2pPr marL="179388" indent="0">
              <a:buNone/>
              <a:defRPr>
                <a:solidFill>
                  <a:schemeClr val="bg1"/>
                </a:solidFill>
              </a:defRPr>
            </a:lvl2pPr>
            <a:lvl3pPr marL="357187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Add names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E4735A3A-90FD-F650-42B8-5F0B1C134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4011" y="549013"/>
            <a:ext cx="28194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84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9538" y="907525"/>
            <a:ext cx="9432925" cy="11412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9538" y="2492375"/>
            <a:ext cx="9432925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463" y="6411358"/>
            <a:ext cx="1872000" cy="1922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32412A"/>
                </a:solidFill>
              </a:defRPr>
            </a:lvl1pPr>
          </a:lstStyle>
          <a:p>
            <a:fld id="{A6DBC2C6-7A14-4326-952A-1F19632CE2E6}" type="datetime1">
              <a:rPr lang="sv-SE" smtClean="0"/>
              <a:pPr/>
              <a:t>2025-04-03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9538" y="453839"/>
            <a:ext cx="4605982" cy="265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32412A"/>
                </a:solidFill>
              </a:defRPr>
            </a:lvl1pPr>
          </a:lstStyle>
          <a:p>
            <a:r>
              <a:rPr lang="sv-SE"/>
              <a:t>Presentation/slide title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172" y="6411358"/>
            <a:ext cx="614327" cy="1922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32412A"/>
                </a:solidFill>
              </a:defRPr>
            </a:lvl1pPr>
          </a:lstStyle>
          <a:p>
            <a:fld id="{45A3C0C0-C60C-4B0C-B6F4-377BA0B436B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1F76F2E1-2DE9-40BA-BC8F-2B92C5BD07DC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65A70709-3C72-B20F-37D1-CB0865242CE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505172" y="468872"/>
            <a:ext cx="369793" cy="192292"/>
          </a:xfrm>
          <a:prstGeom prst="rect">
            <a:avLst/>
          </a:prstGeom>
        </p:spPr>
      </p:pic>
      <p:sp>
        <p:nvSpPr>
          <p:cNvPr id="7" name="xxLanguageTextBox">
            <a:extLst>
              <a:ext uri="{FF2B5EF4-FFF2-40B4-BE49-F238E27FC236}">
                <a16:creationId xmlns:a16="http://schemas.microsoft.com/office/drawing/2014/main" id="{4FD13841-60DD-918B-45FA-77F7AF60FA29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3471877-7CB8-48E2-EF60-E6EB6A9547D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505172" y="468872"/>
            <a:ext cx="369793" cy="1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2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9" r:id="rId22"/>
    <p:sldLayoutId id="2147483730" r:id="rId23"/>
    <p:sldLayoutId id="2147483743" r:id="rId24"/>
    <p:sldLayoutId id="2147483744" r:id="rId25"/>
    <p:sldLayoutId id="2147483731" r:id="rId26"/>
    <p:sldLayoutId id="2147483745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32412A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Clr>
          <a:srgbClr val="1E3856"/>
        </a:buClr>
        <a:buFont typeface="Arial" panose="020B0604020202020204" pitchFamily="34" charset="0"/>
        <a:buChar char="•"/>
        <a:defRPr sz="1800" kern="1200">
          <a:solidFill>
            <a:srgbClr val="32412A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Tx/>
        <a:buChar char="–"/>
        <a:defRPr sz="1600" kern="1200">
          <a:solidFill>
            <a:srgbClr val="32412A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 typeface="Arial" panose="020B0604020202020204" pitchFamily="34" charset="0"/>
        <a:buChar char="•"/>
        <a:defRPr sz="1400" kern="1200">
          <a:solidFill>
            <a:srgbClr val="32412A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Tx/>
        <a:buChar char="–"/>
        <a:defRPr sz="1200" kern="1200">
          <a:solidFill>
            <a:srgbClr val="32412A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 typeface="Arial" panose="020B0604020202020204" pitchFamily="34" charset="0"/>
        <a:buChar char="•"/>
        <a:defRPr sz="1200" kern="1200">
          <a:solidFill>
            <a:srgbClr val="32412A"/>
          </a:solidFill>
          <a:latin typeface="+mn-lt"/>
          <a:ea typeface="+mn-ea"/>
          <a:cs typeface="+mn-cs"/>
        </a:defRPr>
      </a:lvl5pPr>
      <a:lvl6pPr marL="1071563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 typeface="IBM Plex Sans" panose="020B0503050203000203" pitchFamily="34" charset="0"/>
        <a:buChar char="–"/>
        <a:defRPr sz="1200" kern="1200">
          <a:solidFill>
            <a:srgbClr val="1E3856"/>
          </a:solidFill>
          <a:latin typeface="+mn-lt"/>
          <a:ea typeface="+mn-ea"/>
          <a:cs typeface="+mn-cs"/>
        </a:defRPr>
      </a:lvl6pPr>
      <a:lvl7pPr marL="1250950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 typeface="Arial" panose="020B0604020202020204" pitchFamily="34" charset="0"/>
        <a:buChar char="•"/>
        <a:defRPr sz="1200" kern="1200">
          <a:solidFill>
            <a:srgbClr val="1E3856"/>
          </a:solidFill>
          <a:latin typeface="+mn-lt"/>
          <a:ea typeface="+mn-ea"/>
          <a:cs typeface="+mn-cs"/>
        </a:defRPr>
      </a:lvl7pPr>
      <a:lvl8pPr marL="1439863" indent="-188913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 typeface="IBM Plex Sans" panose="020B0503050203000203" pitchFamily="34" charset="0"/>
        <a:buChar char="–"/>
        <a:defRPr sz="1200" kern="1200">
          <a:solidFill>
            <a:srgbClr val="1E3856"/>
          </a:solidFill>
          <a:latin typeface="+mn-lt"/>
          <a:ea typeface="+mn-ea"/>
          <a:cs typeface="+mn-cs"/>
        </a:defRPr>
      </a:lvl8pPr>
      <a:lvl9pPr marL="1619250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1E3856"/>
        </a:buClr>
        <a:buFont typeface="Arial" panose="020B0604020202020204" pitchFamily="34" charset="0"/>
        <a:buChar char="•"/>
        <a:defRPr sz="1200" kern="1200">
          <a:solidFill>
            <a:srgbClr val="1E385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869" userDrawn="1">
          <p15:clr>
            <a:srgbClr val="F26B43"/>
          </p15:clr>
        </p15:guide>
        <p15:guide id="4" pos="68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31489" y="277274"/>
            <a:ext cx="38608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457090" rtl="0" eaLnBrk="1" latinLnBrk="0" hangingPunct="1">
              <a:def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en-US" noProof="0" dirty="0"/>
              <a:t>Change this on all slides: Insert tab &gt; Header &amp; Footer</a:t>
            </a:r>
            <a:endParaRPr lang="en-GB" noProof="0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4" y="567678"/>
            <a:ext cx="10679289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457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962000"/>
            <a:ext cx="10972800" cy="4105781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3" y="277274"/>
            <a:ext cx="105126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fld id="{874B58DD-F489-4F39-8FAF-D864C310C2FC}" type="datetime1">
              <a:rPr lang="en-GB" noProof="0" smtClean="0"/>
              <a:pPr/>
              <a:t>03/04/2025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36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</p:sldLayoutIdLst>
  <p:hf hdr="0"/>
  <p:txStyles>
    <p:titleStyle>
      <a:lvl1pPr algn="ctr" defTabSz="457090" rtl="0" eaLnBrk="1" latinLnBrk="0" hangingPunct="1">
        <a:spcBef>
          <a:spcPct val="0"/>
        </a:spcBef>
        <a:buNone/>
        <a:defRPr kumimoji="0" lang="sv-SE" sz="3600" b="1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Arial"/>
          <a:ea typeface="+mn-ea"/>
          <a:cs typeface="Arial"/>
        </a:defRPr>
      </a:lvl1pPr>
    </p:titleStyle>
    <p:bodyStyle>
      <a:lvl1pPr marL="342818" indent="-342818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772" indent="-285681" algn="l" defTabSz="45709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726" indent="-228545" algn="l" defTabSz="45709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599816" indent="-228545" algn="l" defTabSz="45709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6906" indent="-228545" algn="l" defTabSz="45709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ruta 6">
            <a:extLst>
              <a:ext uri="{FF2B5EF4-FFF2-40B4-BE49-F238E27FC236}">
                <a16:creationId xmlns:a16="http://schemas.microsoft.com/office/drawing/2014/main" id="{2FD66112-E0E7-ED88-DDFD-F16F1B52C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694" y="3824655"/>
            <a:ext cx="7593882" cy="15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 defTabSz="457090">
              <a:spcBef>
                <a:spcPct val="0"/>
              </a:spcBef>
              <a:buNone/>
            </a:pPr>
            <a:r>
              <a:rPr lang="sv-SE" altLang="sv-SE" sz="4431" dirty="0">
                <a:solidFill>
                  <a:prstClr val="black"/>
                </a:solidFill>
                <a:latin typeface="Calibri" panose="020F0502020204030204" pitchFamily="34" charset="0"/>
              </a:rPr>
              <a:t>F17 Allsvenskan och F19 </a:t>
            </a:r>
            <a:r>
              <a:rPr lang="sv-SE" altLang="sv-SE" sz="4431" dirty="0" err="1">
                <a:solidFill>
                  <a:prstClr val="black"/>
                </a:solidFill>
                <a:latin typeface="Calibri" panose="020F0502020204030204" pitchFamily="34" charset="0"/>
              </a:rPr>
              <a:t>Div</a:t>
            </a:r>
            <a:r>
              <a:rPr lang="sv-SE" altLang="sv-SE" sz="4431" dirty="0">
                <a:solidFill>
                  <a:prstClr val="black"/>
                </a:solidFill>
                <a:latin typeface="Calibri" panose="020F0502020204030204" pitchFamily="34" charset="0"/>
              </a:rPr>
              <a:t> 1</a:t>
            </a:r>
          </a:p>
          <a:p>
            <a:pPr algn="ctr" defTabSz="457090">
              <a:spcBef>
                <a:spcPct val="0"/>
              </a:spcBef>
              <a:buNone/>
            </a:pPr>
            <a:r>
              <a:rPr lang="sv-SE" altLang="sv-SE" sz="2585" dirty="0">
                <a:solidFill>
                  <a:prstClr val="black"/>
                </a:solidFill>
                <a:latin typeface="Calibri" panose="020F0502020204030204" pitchFamily="34" charset="0"/>
              </a:rPr>
              <a:t>Föräldramöte April -25</a:t>
            </a:r>
            <a:br>
              <a:rPr lang="sv-SE" altLang="sv-SE" sz="2585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sv-SE" altLang="sv-SE" sz="258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Bildobjekt 5">
            <a:extLst>
              <a:ext uri="{FF2B5EF4-FFF2-40B4-BE49-F238E27FC236}">
                <a16:creationId xmlns:a16="http://schemas.microsoft.com/office/drawing/2014/main" id="{E57614D0-1884-3AC2-C410-05FFF3A0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3" y="665801"/>
            <a:ext cx="4123764" cy="29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8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B62A52E-EF4D-5FF6-2409-372D6279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7937" y="457572"/>
            <a:ext cx="4276750" cy="265909"/>
          </a:xfrm>
        </p:spPr>
        <p:txBody>
          <a:bodyPr anchor="ctr">
            <a:normAutofit fontScale="92500" lnSpcReduction="10000"/>
          </a:bodyPr>
          <a:lstStyle/>
          <a:p>
            <a:r>
              <a:rPr lang="sv-SE" sz="2000" b="1" dirty="0"/>
              <a:t>Agenda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17CB221-7BBE-198C-41E3-125C1EE874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A3C0C0-C60C-4B0C-B6F4-377BA0B436B6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7FEDEFC-2CEC-4405-CC3C-6A7CA2D85DA3}"/>
              </a:ext>
            </a:extLst>
          </p:cNvPr>
          <p:cNvSpPr txBox="1"/>
          <p:nvPr/>
        </p:nvSpPr>
        <p:spPr>
          <a:xfrm>
            <a:off x="1367937" y="1454130"/>
            <a:ext cx="9848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Organisation och ansvar			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Ekonomi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Reseplanering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Övriga 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553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B62A52E-EF4D-5FF6-2409-372D6279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172" y="332067"/>
            <a:ext cx="5041828" cy="492687"/>
          </a:xfrm>
        </p:spPr>
        <p:txBody>
          <a:bodyPr anchor="ctr">
            <a:normAutofit/>
          </a:bodyPr>
          <a:lstStyle/>
          <a:p>
            <a:r>
              <a:rPr lang="sv-SE" sz="2000" b="1" dirty="0"/>
              <a:t>Organisation</a:t>
            </a:r>
            <a:endParaRPr lang="sv-SE" sz="1400" b="1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17CB221-7BBE-198C-41E3-125C1EE874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A3C0C0-C60C-4B0C-B6F4-377BA0B436B6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71A99A1-20FB-57C4-98D6-5FE6BD9B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2" y="973150"/>
            <a:ext cx="6343139" cy="543820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9C7F228-486E-1BFB-9B97-DBF4C8A41037}"/>
              </a:ext>
            </a:extLst>
          </p:cNvPr>
          <p:cNvSpPr txBox="1"/>
          <p:nvPr/>
        </p:nvSpPr>
        <p:spPr>
          <a:xfrm>
            <a:off x="6954251" y="6042026"/>
            <a:ext cx="45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Jocke löser kioskplaneringen + sek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757A92C9-7AE5-BF11-BA63-097D07F3EB18}"/>
              </a:ext>
            </a:extLst>
          </p:cNvPr>
          <p:cNvCxnSpPr/>
          <p:nvPr/>
        </p:nvCxnSpPr>
        <p:spPr>
          <a:xfrm>
            <a:off x="5392132" y="6193410"/>
            <a:ext cx="122548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5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C45DF-D0CA-7621-8B34-54BF5BE8A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9195D3E-6FDF-C4C9-61F1-E0B45B19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172" y="332067"/>
            <a:ext cx="5041828" cy="492687"/>
          </a:xfrm>
        </p:spPr>
        <p:txBody>
          <a:bodyPr anchor="ctr">
            <a:normAutofit/>
          </a:bodyPr>
          <a:lstStyle/>
          <a:p>
            <a:r>
              <a:rPr lang="sv-SE" sz="2000" b="1" dirty="0"/>
              <a:t>Ekonomi</a:t>
            </a:r>
            <a:endParaRPr lang="sv-SE" sz="1400" b="1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22C7C54-5392-AC41-F4CF-0433F8E80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A3C0C0-C60C-4B0C-B6F4-377BA0B436B6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A6A19E-1F53-36D7-3018-042F756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7" y="1159699"/>
            <a:ext cx="4438395" cy="313298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CD99CF8-3D87-73B7-59B7-B3E74B0D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16" y="1159699"/>
            <a:ext cx="3900641" cy="492194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7BAA60F-7E86-0C46-CAB2-697A64CC9691}"/>
              </a:ext>
            </a:extLst>
          </p:cNvPr>
          <p:cNvSpPr txBox="1"/>
          <p:nvPr/>
        </p:nvSpPr>
        <p:spPr>
          <a:xfrm>
            <a:off x="959904" y="6353614"/>
            <a:ext cx="930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* Inköp flisjackor ska betalas från lagkassan, vi får 3000 kr i bidrag och resterande del från lagkassan. </a:t>
            </a:r>
          </a:p>
        </p:txBody>
      </p:sp>
    </p:spTree>
    <p:extLst>
      <p:ext uri="{BB962C8B-B14F-4D97-AF65-F5344CB8AC3E}">
        <p14:creationId xmlns:p14="http://schemas.microsoft.com/office/powerpoint/2010/main" val="81163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F66B-DF17-B49C-848F-9F466D2F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8F6EF63-FA05-811A-348A-30E4B91621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A3C0C0-C60C-4B0C-B6F4-377BA0B436B6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9D7451-6C87-F4D7-0180-3E5823E9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ABE72-F188-B5CB-651E-E41E236C6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594548-B403-1DF2-AAC6-63B51F1E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172" y="332067"/>
            <a:ext cx="5041828" cy="492687"/>
          </a:xfrm>
        </p:spPr>
        <p:txBody>
          <a:bodyPr anchor="ctr">
            <a:normAutofit/>
          </a:bodyPr>
          <a:lstStyle/>
          <a:p>
            <a:r>
              <a:rPr lang="sv-SE" sz="2000" b="1" dirty="0"/>
              <a:t>Övrigt</a:t>
            </a:r>
            <a:endParaRPr lang="sv-SE" sz="1400" b="1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85F2200-E57E-0C3A-33C4-4D7F341B67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A3C0C0-C60C-4B0C-B6F4-377BA0B436B6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DF96123-B9AC-9767-7DED-5241733030F7}"/>
              </a:ext>
            </a:extLst>
          </p:cNvPr>
          <p:cNvSpPr txBox="1"/>
          <p:nvPr/>
        </p:nvSpPr>
        <p:spPr>
          <a:xfrm>
            <a:off x="659876" y="1187777"/>
            <a:ext cx="75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Försäkring och sjukvård</a:t>
            </a:r>
          </a:p>
          <a:p>
            <a:pPr marL="285750" indent="-285750">
              <a:buFontTx/>
              <a:buChar char="-"/>
            </a:pPr>
            <a:r>
              <a:rPr lang="sv-SE" dirty="0"/>
              <a:t>Eddahallen omklädningsrum</a:t>
            </a:r>
          </a:p>
          <a:p>
            <a:pPr marL="285750" indent="-285750">
              <a:buFontTx/>
              <a:buChar char="-"/>
            </a:pPr>
            <a:r>
              <a:rPr lang="sv-SE" dirty="0"/>
              <a:t>Belastning spelare</a:t>
            </a:r>
          </a:p>
          <a:p>
            <a:pPr marL="285750" indent="-285750">
              <a:buFontTx/>
              <a:buChar char="-"/>
            </a:pPr>
            <a:r>
              <a:rPr lang="sv-SE" dirty="0"/>
              <a:t>Mat borta matcher</a:t>
            </a:r>
          </a:p>
        </p:txBody>
      </p:sp>
    </p:spTree>
    <p:extLst>
      <p:ext uri="{BB962C8B-B14F-4D97-AF65-F5344CB8AC3E}">
        <p14:creationId xmlns:p14="http://schemas.microsoft.com/office/powerpoint/2010/main" val="303022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83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Martinsons">
  <a:themeElements>
    <a:clrScheme name="Martinsons">
      <a:dk1>
        <a:srgbClr val="000000"/>
      </a:dk1>
      <a:lt1>
        <a:srgbClr val="FFFFFF"/>
      </a:lt1>
      <a:dk2>
        <a:srgbClr val="32412A"/>
      </a:dk2>
      <a:lt2>
        <a:srgbClr val="1E3856"/>
      </a:lt2>
      <a:accent1>
        <a:srgbClr val="D9F7D1"/>
      </a:accent1>
      <a:accent2>
        <a:srgbClr val="F2FBEE"/>
      </a:accent2>
      <a:accent3>
        <a:srgbClr val="B2E8E8"/>
      </a:accent3>
      <a:accent4>
        <a:srgbClr val="E3F5F5"/>
      </a:accent4>
      <a:accent5>
        <a:srgbClr val="E0FF61"/>
      </a:accent5>
      <a:accent6>
        <a:srgbClr val="FFFFFF"/>
      </a:accent6>
      <a:hlink>
        <a:srgbClr val="1E3856"/>
      </a:hlink>
      <a:folHlink>
        <a:srgbClr val="1E3856"/>
      </a:folHlink>
    </a:clrScheme>
    <a:fontScheme name="Holmen">
      <a:majorFont>
        <a:latin typeface="IBM Plex Sans SemiBold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tinsons_PPT" id="{D628FCA9-37C4-5747-8CF9-2041C4E09531}" vid="{1BA2F38D-20B2-054A-AEEB-79F45CA22CDC}"/>
    </a:ext>
  </a:extLst>
</a:theme>
</file>

<file path=ppt/theme/theme2.xml><?xml version="1.0" encoding="utf-8"?>
<a:theme xmlns:a="http://schemas.openxmlformats.org/drawingml/2006/main" name="Gränges content slides">
  <a:themeElements>
    <a:clrScheme name="Gränges">
      <a:dk1>
        <a:sysClr val="windowText" lastClr="000000"/>
      </a:dk1>
      <a:lt1>
        <a:sysClr val="window" lastClr="FFFFFF"/>
      </a:lt1>
      <a:dk2>
        <a:srgbClr val="D7CDC0"/>
      </a:dk2>
      <a:lt2>
        <a:srgbClr val="DB0812"/>
      </a:lt2>
      <a:accent1>
        <a:srgbClr val="222D38"/>
      </a:accent1>
      <a:accent2>
        <a:srgbClr val="73A686"/>
      </a:accent2>
      <a:accent3>
        <a:srgbClr val="ADACB3"/>
      </a:accent3>
      <a:accent4>
        <a:srgbClr val="F3F0EC"/>
      </a:accent4>
      <a:accent5>
        <a:srgbClr val="D5E4DA"/>
      </a:accent5>
      <a:accent6>
        <a:srgbClr val="EBE5DF"/>
      </a:accent6>
      <a:hlink>
        <a:srgbClr val="0000FF"/>
      </a:hlink>
      <a:folHlink>
        <a:srgbClr val="800080"/>
      </a:folHlink>
    </a:clrScheme>
    <a:fontScheme name="Grän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dirty="0" err="1" smtClean="0">
            <a:solidFill>
              <a:srgbClr val="000000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d8887c-7326-4b28-8a92-adb7ce1c089b" xsi:nil="true"/>
    <lcf76f155ced4ddcb4097134ff3c332f xmlns="e80a89cd-3912-48f7-a1e1-dea4754468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B4A5970E51E748A068A207D28C41BF" ma:contentTypeVersion="15" ma:contentTypeDescription="Skapa ett nytt dokument." ma:contentTypeScope="" ma:versionID="efe45478a282b950ade5ac6fd4a82678">
  <xsd:schema xmlns:xsd="http://www.w3.org/2001/XMLSchema" xmlns:xs="http://www.w3.org/2001/XMLSchema" xmlns:p="http://schemas.microsoft.com/office/2006/metadata/properties" xmlns:ns2="e80a89cd-3912-48f7-a1e1-dea475446827" xmlns:ns3="81d8887c-7326-4b28-8a92-adb7ce1c089b" targetNamespace="http://schemas.microsoft.com/office/2006/metadata/properties" ma:root="true" ma:fieldsID="9564b2eecc593342baec9c39c43740d6" ns2:_="" ns3:_="">
    <xsd:import namespace="e80a89cd-3912-48f7-a1e1-dea475446827"/>
    <xsd:import namespace="81d8887c-7326-4b28-8a92-adb7ce1c0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a89cd-3912-48f7-a1e1-dea475446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f127815d-6b2f-4cd5-b76f-2c69844e10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8887c-7326-4b28-8a92-adb7ce1c08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d64ffb2-fbd2-471e-beca-2533c09ff3a2}" ma:internalName="TaxCatchAll" ma:showField="CatchAllData" ma:web="81d8887c-7326-4b28-8a92-adb7ce1c0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99950-9B7A-4864-8450-0F9AB8E7B47D}">
  <ds:schemaRefs>
    <ds:schemaRef ds:uri="http://schemas.microsoft.com/office/2006/metadata/properties"/>
    <ds:schemaRef ds:uri="http://schemas.microsoft.com/office/infopath/2007/PartnerControls"/>
    <ds:schemaRef ds:uri="a927d452-77b8-4b4a-857d-f846c9b334c2"/>
    <ds:schemaRef ds:uri="5d4b1b06-0d5e-4ef6-bb96-7502588d2bbf"/>
    <ds:schemaRef ds:uri="81d8887c-7326-4b28-8a92-adb7ce1c089b"/>
    <ds:schemaRef ds:uri="e80a89cd-3912-48f7-a1e1-dea475446827"/>
  </ds:schemaRefs>
</ds:datastoreItem>
</file>

<file path=customXml/itemProps2.xml><?xml version="1.0" encoding="utf-8"?>
<ds:datastoreItem xmlns:ds="http://schemas.openxmlformats.org/officeDocument/2006/customXml" ds:itemID="{90001D0D-BA85-4AF1-9BA8-6D1AEA120A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302C0A-2DC3-4118-B97C-791504607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0a89cd-3912-48f7-a1e1-dea475446827"/>
    <ds:schemaRef ds:uri="81d8887c-7326-4b28-8a92-adb7ce1c0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</TotalTime>
  <Words>66</Words>
  <Application>Microsoft Office PowerPoint</Application>
  <PresentationFormat>Bredbild</PresentationFormat>
  <Paragraphs>22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IBM Plex Sans</vt:lpstr>
      <vt:lpstr>IBM Plex Sans SemiBold</vt:lpstr>
      <vt:lpstr>Martinsons</vt:lpstr>
      <vt:lpstr>Gränges content slides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 Borg</dc:creator>
  <cp:lastModifiedBy>Joakim Gustafsson</cp:lastModifiedBy>
  <cp:revision>233</cp:revision>
  <dcterms:created xsi:type="dcterms:W3CDTF">2021-03-05T09:40:56Z</dcterms:created>
  <dcterms:modified xsi:type="dcterms:W3CDTF">2025-04-03T07:24:28Z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0x01010013E8564002BA8C4AB2172358B18DFB52</vt:lpwstr>
  </property>
</Properties>
</file>