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8"/>
  </p:notesMasterIdLst>
  <p:handoutMasterIdLst>
    <p:handoutMasterId r:id="rId19"/>
  </p:handoutMasterIdLst>
  <p:sldIdLst>
    <p:sldId id="256" r:id="rId5"/>
    <p:sldId id="397" r:id="rId6"/>
    <p:sldId id="398" r:id="rId7"/>
    <p:sldId id="690" r:id="rId8"/>
    <p:sldId id="692" r:id="rId9"/>
    <p:sldId id="695" r:id="rId10"/>
    <p:sldId id="706" r:id="rId11"/>
    <p:sldId id="696" r:id="rId12"/>
    <p:sldId id="698" r:id="rId13"/>
    <p:sldId id="705" r:id="rId14"/>
    <p:sldId id="701" r:id="rId15"/>
    <p:sldId id="702" r:id="rId16"/>
    <p:sldId id="688" r:id="rId17"/>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E"/>
    <a:srgbClr val="FBCB21"/>
    <a:srgbClr val="F7FCFF"/>
    <a:srgbClr val="004479"/>
    <a:srgbClr val="E5F5FF"/>
    <a:srgbClr val="C0A868"/>
    <a:srgbClr val="CD7300"/>
    <a:srgbClr val="9797A8"/>
    <a:srgbClr val="CD7F32"/>
    <a:srgbClr val="D79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108" autoAdjust="0"/>
  </p:normalViewPr>
  <p:slideViewPr>
    <p:cSldViewPr snapToGrid="0" showGuides="1">
      <p:cViewPr varScale="1">
        <p:scale>
          <a:sx n="63" d="100"/>
          <a:sy n="63" d="100"/>
        </p:scale>
        <p:origin x="804" y="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sson, Niklas" userId="ea2b390d-57ac-4140-95fe-8d96e9d3b166" providerId="ADAL" clId="{5F071D83-A0E4-422D-BAC7-83FECD9FCC10}"/>
    <pc:docChg chg="custSel modSld">
      <pc:chgData name="Eriksson, Niklas" userId="ea2b390d-57ac-4140-95fe-8d96e9d3b166" providerId="ADAL" clId="{5F071D83-A0E4-422D-BAC7-83FECD9FCC10}" dt="2026-01-16T19:16:30.011" v="76" actId="20577"/>
      <pc:docMkLst>
        <pc:docMk/>
      </pc:docMkLst>
      <pc:sldChg chg="modSp mod">
        <pc:chgData name="Eriksson, Niklas" userId="ea2b390d-57ac-4140-95fe-8d96e9d3b166" providerId="ADAL" clId="{5F071D83-A0E4-422D-BAC7-83FECD9FCC10}" dt="2026-01-12T17:03:14.567" v="16" actId="20577"/>
        <pc:sldMkLst>
          <pc:docMk/>
          <pc:sldMk cId="838553812" sldId="397"/>
        </pc:sldMkLst>
        <pc:spChg chg="mod">
          <ac:chgData name="Eriksson, Niklas" userId="ea2b390d-57ac-4140-95fe-8d96e9d3b166" providerId="ADAL" clId="{5F071D83-A0E4-422D-BAC7-83FECD9FCC10}" dt="2026-01-12T17:03:07.691" v="13" actId="20577"/>
          <ac:spMkLst>
            <pc:docMk/>
            <pc:sldMk cId="838553812" sldId="397"/>
            <ac:spMk id="8" creationId="{00000000-0000-0000-0000-000000000000}"/>
          </ac:spMkLst>
        </pc:spChg>
        <pc:spChg chg="mod">
          <ac:chgData name="Eriksson, Niklas" userId="ea2b390d-57ac-4140-95fe-8d96e9d3b166" providerId="ADAL" clId="{5F071D83-A0E4-422D-BAC7-83FECD9FCC10}" dt="2026-01-12T17:03:14.567" v="16" actId="20577"/>
          <ac:spMkLst>
            <pc:docMk/>
            <pc:sldMk cId="838553812" sldId="397"/>
            <ac:spMk id="9" creationId="{00000000-0000-0000-0000-000000000000}"/>
          </ac:spMkLst>
        </pc:spChg>
      </pc:sldChg>
      <pc:sldChg chg="modSp mod">
        <pc:chgData name="Eriksson, Niklas" userId="ea2b390d-57ac-4140-95fe-8d96e9d3b166" providerId="ADAL" clId="{5F071D83-A0E4-422D-BAC7-83FECD9FCC10}" dt="2026-01-16T19:16:30.011" v="76" actId="20577"/>
        <pc:sldMkLst>
          <pc:docMk/>
          <pc:sldMk cId="1922492788" sldId="690"/>
        </pc:sldMkLst>
        <pc:spChg chg="mod">
          <ac:chgData name="Eriksson, Niklas" userId="ea2b390d-57ac-4140-95fe-8d96e9d3b166" providerId="ADAL" clId="{5F071D83-A0E4-422D-BAC7-83FECD9FCC10}" dt="2026-01-12T17:02:59.624" v="12" actId="6549"/>
          <ac:spMkLst>
            <pc:docMk/>
            <pc:sldMk cId="1922492788" sldId="690"/>
            <ac:spMk id="7" creationId="{00000000-0000-0000-0000-000000000000}"/>
          </ac:spMkLst>
        </pc:spChg>
        <pc:spChg chg="mod">
          <ac:chgData name="Eriksson, Niklas" userId="ea2b390d-57ac-4140-95fe-8d96e9d3b166" providerId="ADAL" clId="{5F071D83-A0E4-422D-BAC7-83FECD9FCC10}" dt="2026-01-16T19:16:30.011" v="76" actId="20577"/>
          <ac:spMkLst>
            <pc:docMk/>
            <pc:sldMk cId="1922492788" sldId="690"/>
            <ac:spMk id="8" creationId="{00000000-0000-0000-0000-000000000000}"/>
          </ac:spMkLst>
        </pc:spChg>
      </pc:sldChg>
      <pc:sldChg chg="modSp mod">
        <pc:chgData name="Eriksson, Niklas" userId="ea2b390d-57ac-4140-95fe-8d96e9d3b166" providerId="ADAL" clId="{5F071D83-A0E4-422D-BAC7-83FECD9FCC10}" dt="2026-01-16T16:51:31.576" v="24" actId="20577"/>
        <pc:sldMkLst>
          <pc:docMk/>
          <pc:sldMk cId="643230616" sldId="692"/>
        </pc:sldMkLst>
        <pc:spChg chg="mod">
          <ac:chgData name="Eriksson, Niklas" userId="ea2b390d-57ac-4140-95fe-8d96e9d3b166" providerId="ADAL" clId="{5F071D83-A0E4-422D-BAC7-83FECD9FCC10}" dt="2026-01-16T16:51:31.576" v="24" actId="20577"/>
          <ac:spMkLst>
            <pc:docMk/>
            <pc:sldMk cId="643230616" sldId="692"/>
            <ac:spMk id="7" creationId="{00000000-0000-0000-0000-000000000000}"/>
          </ac:spMkLst>
        </pc:spChg>
      </pc:sldChg>
      <pc:sldChg chg="addSp delSp modSp mod">
        <pc:chgData name="Eriksson, Niklas" userId="ea2b390d-57ac-4140-95fe-8d96e9d3b166" providerId="ADAL" clId="{5F071D83-A0E4-422D-BAC7-83FECD9FCC10}" dt="2026-01-16T16:50:56.855" v="23" actId="1076"/>
        <pc:sldMkLst>
          <pc:docMk/>
          <pc:sldMk cId="175098902" sldId="696"/>
        </pc:sldMkLst>
        <pc:picChg chg="add mod">
          <ac:chgData name="Eriksson, Niklas" userId="ea2b390d-57ac-4140-95fe-8d96e9d3b166" providerId="ADAL" clId="{5F071D83-A0E4-422D-BAC7-83FECD9FCC10}" dt="2026-01-16T16:50:56.855" v="23" actId="1076"/>
          <ac:picMkLst>
            <pc:docMk/>
            <pc:sldMk cId="175098902" sldId="696"/>
            <ac:picMk id="5" creationId="{1552688A-9254-75C3-512F-CF67502F04E8}"/>
          </ac:picMkLst>
        </pc:picChg>
        <pc:picChg chg="del">
          <ac:chgData name="Eriksson, Niklas" userId="ea2b390d-57ac-4140-95fe-8d96e9d3b166" providerId="ADAL" clId="{5F071D83-A0E4-422D-BAC7-83FECD9FCC10}" dt="2026-01-16T16:50:42.369" v="17" actId="478"/>
          <ac:picMkLst>
            <pc:docMk/>
            <pc:sldMk cId="175098902" sldId="696"/>
            <ac:picMk id="7" creationId="{9B772DC6-A7AA-7777-3FB4-8439BEACC115}"/>
          </ac:picMkLst>
        </pc:picChg>
      </pc:sldChg>
      <pc:sldChg chg="modSp mod">
        <pc:chgData name="Eriksson, Niklas" userId="ea2b390d-57ac-4140-95fe-8d96e9d3b166" providerId="ADAL" clId="{5F071D83-A0E4-422D-BAC7-83FECD9FCC10}" dt="2026-01-16T16:51:52.660" v="25" actId="6549"/>
        <pc:sldMkLst>
          <pc:docMk/>
          <pc:sldMk cId="4254617942" sldId="701"/>
        </pc:sldMkLst>
        <pc:spChg chg="mod">
          <ac:chgData name="Eriksson, Niklas" userId="ea2b390d-57ac-4140-95fe-8d96e9d3b166" providerId="ADAL" clId="{5F071D83-A0E4-422D-BAC7-83FECD9FCC10}" dt="2026-01-16T16:51:52.660" v="25" actId="6549"/>
          <ac:spMkLst>
            <pc:docMk/>
            <pc:sldMk cId="4254617942" sldId="701"/>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2"/>
            <a:ext cx="3169920" cy="480060"/>
          </a:xfrm>
          <a:prstGeom prst="rect">
            <a:avLst/>
          </a:prstGeom>
          <a:noFill/>
          <a:ln w="9525">
            <a:noFill/>
            <a:miter lim="800000"/>
            <a:headEnd/>
            <a:tailEnd/>
          </a:ln>
          <a:effectLst/>
        </p:spPr>
        <p:txBody>
          <a:bodyPr vert="horz" wrap="square" lIns="95555" tIns="47778" rIns="95555" bIns="47778" numCol="1" anchor="t" anchorCtr="0" compatLnSpc="1">
            <a:prstTxWarp prst="textNoShape">
              <a:avLst/>
            </a:prstTxWarp>
          </a:bodyPr>
          <a:lstStyle>
            <a:lvl1pPr>
              <a:defRPr sz="1300"/>
            </a:lvl1pPr>
          </a:lstStyle>
          <a:p>
            <a:endParaRPr lang="sv-SE"/>
          </a:p>
        </p:txBody>
      </p:sp>
      <p:sp>
        <p:nvSpPr>
          <p:cNvPr id="10243" name="Rectangle 3"/>
          <p:cNvSpPr>
            <a:spLocks noGrp="1" noChangeArrowheads="1"/>
          </p:cNvSpPr>
          <p:nvPr>
            <p:ph type="dt" sz="quarter" idx="1"/>
          </p:nvPr>
        </p:nvSpPr>
        <p:spPr bwMode="auto">
          <a:xfrm>
            <a:off x="4143589" y="2"/>
            <a:ext cx="3169920" cy="480060"/>
          </a:xfrm>
          <a:prstGeom prst="rect">
            <a:avLst/>
          </a:prstGeom>
          <a:noFill/>
          <a:ln w="9525">
            <a:noFill/>
            <a:miter lim="800000"/>
            <a:headEnd/>
            <a:tailEnd/>
          </a:ln>
          <a:effectLst/>
        </p:spPr>
        <p:txBody>
          <a:bodyPr vert="horz" wrap="square" lIns="95555" tIns="47778" rIns="95555" bIns="47778" numCol="1" anchor="t" anchorCtr="0" compatLnSpc="1">
            <a:prstTxWarp prst="textNoShape">
              <a:avLst/>
            </a:prstTxWarp>
          </a:bodyPr>
          <a:lstStyle>
            <a:lvl1pPr algn="r">
              <a:defRPr sz="1300"/>
            </a:lvl1pPr>
          </a:lstStyle>
          <a:p>
            <a:endParaRPr lang="sv-SE"/>
          </a:p>
        </p:txBody>
      </p:sp>
      <p:sp>
        <p:nvSpPr>
          <p:cNvPr id="10244" name="Rectangle 4"/>
          <p:cNvSpPr>
            <a:spLocks noGrp="1" noChangeArrowheads="1"/>
          </p:cNvSpPr>
          <p:nvPr>
            <p:ph type="ftr" sz="quarter" idx="2"/>
          </p:nvPr>
        </p:nvSpPr>
        <p:spPr bwMode="auto">
          <a:xfrm>
            <a:off x="0" y="9119475"/>
            <a:ext cx="3169920" cy="480060"/>
          </a:xfrm>
          <a:prstGeom prst="rect">
            <a:avLst/>
          </a:prstGeom>
          <a:noFill/>
          <a:ln w="9525">
            <a:noFill/>
            <a:miter lim="800000"/>
            <a:headEnd/>
            <a:tailEnd/>
          </a:ln>
          <a:effectLst/>
        </p:spPr>
        <p:txBody>
          <a:bodyPr vert="horz" wrap="square" lIns="95555" tIns="47778" rIns="95555" bIns="47778" numCol="1" anchor="b" anchorCtr="0" compatLnSpc="1">
            <a:prstTxWarp prst="textNoShape">
              <a:avLst/>
            </a:prstTxWarp>
          </a:bodyPr>
          <a:lstStyle>
            <a:lvl1pPr>
              <a:defRPr sz="1300"/>
            </a:lvl1pPr>
          </a:lstStyle>
          <a:p>
            <a:endParaRPr lang="sv-SE"/>
          </a:p>
        </p:txBody>
      </p:sp>
      <p:sp>
        <p:nvSpPr>
          <p:cNvPr id="10245" name="Rectangle 5"/>
          <p:cNvSpPr>
            <a:spLocks noGrp="1" noChangeArrowheads="1"/>
          </p:cNvSpPr>
          <p:nvPr>
            <p:ph type="sldNum" sz="quarter" idx="3"/>
          </p:nvPr>
        </p:nvSpPr>
        <p:spPr bwMode="auto">
          <a:xfrm>
            <a:off x="4143589" y="9119475"/>
            <a:ext cx="3169920" cy="480060"/>
          </a:xfrm>
          <a:prstGeom prst="rect">
            <a:avLst/>
          </a:prstGeom>
          <a:noFill/>
          <a:ln w="9525">
            <a:noFill/>
            <a:miter lim="800000"/>
            <a:headEnd/>
            <a:tailEnd/>
          </a:ln>
          <a:effectLst/>
        </p:spPr>
        <p:txBody>
          <a:bodyPr vert="horz" wrap="square" lIns="95555" tIns="47778" rIns="95555" bIns="47778" numCol="1" anchor="b" anchorCtr="0" compatLnSpc="1">
            <a:prstTxWarp prst="textNoShape">
              <a:avLst/>
            </a:prstTxWarp>
          </a:bodyPr>
          <a:lstStyle>
            <a:lvl1pPr algn="r">
              <a:defRPr sz="1300"/>
            </a:lvl1pPr>
          </a:lstStyle>
          <a:p>
            <a:fld id="{7F6914E3-7543-4B95-9AF6-86178912FB70}" type="slidenum">
              <a:rPr lang="sv-SE"/>
              <a:pPr/>
              <a:t>‹#›</a:t>
            </a:fld>
            <a:endParaRPr lang="sv-SE"/>
          </a:p>
        </p:txBody>
      </p:sp>
    </p:spTree>
    <p:extLst>
      <p:ext uri="{BB962C8B-B14F-4D97-AF65-F5344CB8AC3E}">
        <p14:creationId xmlns:p14="http://schemas.microsoft.com/office/powerpoint/2010/main" val="289418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3169920" cy="480060"/>
          </a:xfrm>
          <a:prstGeom prst="rect">
            <a:avLst/>
          </a:prstGeom>
          <a:noFill/>
          <a:ln w="9525">
            <a:noFill/>
            <a:miter lim="800000"/>
            <a:headEnd/>
            <a:tailEnd/>
          </a:ln>
        </p:spPr>
        <p:txBody>
          <a:bodyPr vert="horz" wrap="square" lIns="95555" tIns="47778" rIns="95555" bIns="47778" numCol="1" anchor="t" anchorCtr="0" compatLnSpc="1">
            <a:prstTxWarp prst="textNoShape">
              <a:avLst/>
            </a:prstTxWarp>
          </a:bodyPr>
          <a:lstStyle>
            <a:lvl1pPr>
              <a:defRPr sz="1300"/>
            </a:lvl1pPr>
          </a:lstStyle>
          <a:p>
            <a:endParaRPr lang="en-US"/>
          </a:p>
        </p:txBody>
      </p:sp>
      <p:sp>
        <p:nvSpPr>
          <p:cNvPr id="6147" name="Rectangle 3"/>
          <p:cNvSpPr>
            <a:spLocks noGrp="1" noChangeArrowheads="1"/>
          </p:cNvSpPr>
          <p:nvPr>
            <p:ph type="dt" idx="1"/>
          </p:nvPr>
        </p:nvSpPr>
        <p:spPr bwMode="auto">
          <a:xfrm>
            <a:off x="4145282" y="2"/>
            <a:ext cx="3169920" cy="480060"/>
          </a:xfrm>
          <a:prstGeom prst="rect">
            <a:avLst/>
          </a:prstGeom>
          <a:noFill/>
          <a:ln w="9525">
            <a:noFill/>
            <a:miter lim="800000"/>
            <a:headEnd/>
            <a:tailEnd/>
          </a:ln>
        </p:spPr>
        <p:txBody>
          <a:bodyPr vert="horz" wrap="square" lIns="95555" tIns="47778" rIns="95555" bIns="47778" numCol="1" anchor="t" anchorCtr="0" compatLnSpc="1">
            <a:prstTxWarp prst="textNoShape">
              <a:avLst/>
            </a:prstTxWarp>
          </a:bodyPr>
          <a:lstStyle>
            <a:lvl1pPr algn="r">
              <a:defRPr sz="1300"/>
            </a:lvl1pPr>
          </a:lstStyle>
          <a:p>
            <a:endParaRPr lang="en-US"/>
          </a:p>
        </p:txBody>
      </p:sp>
      <p:sp>
        <p:nvSpPr>
          <p:cNvPr id="6148"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75362" y="4560571"/>
            <a:ext cx="5364480" cy="4320540"/>
          </a:xfrm>
          <a:prstGeom prst="rect">
            <a:avLst/>
          </a:prstGeom>
          <a:noFill/>
          <a:ln w="9525">
            <a:noFill/>
            <a:miter lim="800000"/>
            <a:headEnd/>
            <a:tailEnd/>
          </a:ln>
        </p:spPr>
        <p:txBody>
          <a:bodyPr vert="horz" wrap="square" lIns="95555" tIns="47778" rIns="95555" bIns="477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5555" tIns="47778" rIns="95555" bIns="47778" numCol="1" anchor="b" anchorCtr="0" compatLnSpc="1">
            <a:prstTxWarp prst="textNoShape">
              <a:avLst/>
            </a:prstTxWarp>
          </a:bodyPr>
          <a:lstStyle>
            <a:lvl1pPr>
              <a:defRPr sz="1300"/>
            </a:lvl1pPr>
          </a:lstStyle>
          <a:p>
            <a:endParaRPr lang="en-US"/>
          </a:p>
        </p:txBody>
      </p:sp>
      <p:sp>
        <p:nvSpPr>
          <p:cNvPr id="6151" name="Rectangle 7"/>
          <p:cNvSpPr>
            <a:spLocks noGrp="1" noChangeArrowheads="1"/>
          </p:cNvSpPr>
          <p:nvPr>
            <p:ph type="sldNum" sz="quarter" idx="5"/>
          </p:nvPr>
        </p:nvSpPr>
        <p:spPr bwMode="auto">
          <a:xfrm>
            <a:off x="4145282" y="9121140"/>
            <a:ext cx="3169920" cy="480060"/>
          </a:xfrm>
          <a:prstGeom prst="rect">
            <a:avLst/>
          </a:prstGeom>
          <a:noFill/>
          <a:ln w="9525">
            <a:noFill/>
            <a:miter lim="800000"/>
            <a:headEnd/>
            <a:tailEnd/>
          </a:ln>
        </p:spPr>
        <p:txBody>
          <a:bodyPr vert="horz" wrap="square" lIns="95555" tIns="47778" rIns="95555" bIns="47778" numCol="1" anchor="b" anchorCtr="0" compatLnSpc="1">
            <a:prstTxWarp prst="textNoShape">
              <a:avLst/>
            </a:prstTxWarp>
          </a:bodyPr>
          <a:lstStyle>
            <a:lvl1pPr algn="r">
              <a:defRPr sz="1300"/>
            </a:lvl1pPr>
          </a:lstStyle>
          <a:p>
            <a:fld id="{42AC9AE1-36C4-4F19-BE38-96591C690D25}" type="slidenum">
              <a:rPr lang="en-US"/>
              <a:pPr/>
              <a:t>‹#›</a:t>
            </a:fld>
            <a:endParaRPr lang="en-US"/>
          </a:p>
        </p:txBody>
      </p:sp>
    </p:spTree>
    <p:extLst>
      <p:ext uri="{BB962C8B-B14F-4D97-AF65-F5344CB8AC3E}">
        <p14:creationId xmlns:p14="http://schemas.microsoft.com/office/powerpoint/2010/main" val="2424808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1</a:t>
            </a:fld>
            <a:endParaRPr lang="en-US"/>
          </a:p>
        </p:txBody>
      </p:sp>
    </p:spTree>
    <p:extLst>
      <p:ext uri="{BB962C8B-B14F-4D97-AF65-F5344CB8AC3E}">
        <p14:creationId xmlns:p14="http://schemas.microsoft.com/office/powerpoint/2010/main" val="253294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10</a:t>
            </a:fld>
            <a:endParaRPr lang="en-US"/>
          </a:p>
        </p:txBody>
      </p:sp>
    </p:spTree>
    <p:extLst>
      <p:ext uri="{BB962C8B-B14F-4D97-AF65-F5344CB8AC3E}">
        <p14:creationId xmlns:p14="http://schemas.microsoft.com/office/powerpoint/2010/main" val="172253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11</a:t>
            </a:fld>
            <a:endParaRPr lang="en-US"/>
          </a:p>
        </p:txBody>
      </p:sp>
    </p:spTree>
    <p:extLst>
      <p:ext uri="{BB962C8B-B14F-4D97-AF65-F5344CB8AC3E}">
        <p14:creationId xmlns:p14="http://schemas.microsoft.com/office/powerpoint/2010/main" val="203765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12</a:t>
            </a:fld>
            <a:endParaRPr lang="en-US"/>
          </a:p>
        </p:txBody>
      </p:sp>
    </p:spTree>
    <p:extLst>
      <p:ext uri="{BB962C8B-B14F-4D97-AF65-F5344CB8AC3E}">
        <p14:creationId xmlns:p14="http://schemas.microsoft.com/office/powerpoint/2010/main" val="203765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Jobba gärna med tvåfärgade rubriker för att få mer liv i sidan där det passar.</a:t>
            </a:r>
            <a:br>
              <a:rPr lang="sv-SE" dirty="0"/>
            </a:br>
            <a:r>
              <a:rPr lang="sv-SE" dirty="0"/>
              <a:t>Grundfärgen är vit, att färga en del av rubriken gul måste alltså göras manuellt.</a:t>
            </a:r>
          </a:p>
        </p:txBody>
      </p:sp>
      <p:sp>
        <p:nvSpPr>
          <p:cNvPr id="4" name="Platshållare för bildnummer 3"/>
          <p:cNvSpPr>
            <a:spLocks noGrp="1"/>
          </p:cNvSpPr>
          <p:nvPr>
            <p:ph type="sldNum" sz="quarter" idx="10"/>
          </p:nvPr>
        </p:nvSpPr>
        <p:spPr/>
        <p:txBody>
          <a:bodyPr/>
          <a:lstStyle/>
          <a:p>
            <a:fld id="{42AC9AE1-36C4-4F19-BE38-96591C690D25}" type="slidenum">
              <a:rPr lang="en-US" smtClean="0"/>
              <a:pPr/>
              <a:t>2</a:t>
            </a:fld>
            <a:endParaRPr lang="en-US"/>
          </a:p>
        </p:txBody>
      </p:sp>
    </p:spTree>
    <p:extLst>
      <p:ext uri="{BB962C8B-B14F-4D97-AF65-F5344CB8AC3E}">
        <p14:creationId xmlns:p14="http://schemas.microsoft.com/office/powerpoint/2010/main" val="210026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3</a:t>
            </a:fld>
            <a:endParaRPr lang="en-US"/>
          </a:p>
        </p:txBody>
      </p:sp>
    </p:spTree>
    <p:extLst>
      <p:ext uri="{BB962C8B-B14F-4D97-AF65-F5344CB8AC3E}">
        <p14:creationId xmlns:p14="http://schemas.microsoft.com/office/powerpoint/2010/main" val="203765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4</a:t>
            </a:fld>
            <a:endParaRPr lang="en-US"/>
          </a:p>
        </p:txBody>
      </p:sp>
    </p:spTree>
    <p:extLst>
      <p:ext uri="{BB962C8B-B14F-4D97-AF65-F5344CB8AC3E}">
        <p14:creationId xmlns:p14="http://schemas.microsoft.com/office/powerpoint/2010/main" val="203765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5</a:t>
            </a:fld>
            <a:endParaRPr lang="en-US"/>
          </a:p>
        </p:txBody>
      </p:sp>
    </p:spTree>
    <p:extLst>
      <p:ext uri="{BB962C8B-B14F-4D97-AF65-F5344CB8AC3E}">
        <p14:creationId xmlns:p14="http://schemas.microsoft.com/office/powerpoint/2010/main" val="203765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6</a:t>
            </a:fld>
            <a:endParaRPr lang="en-US"/>
          </a:p>
        </p:txBody>
      </p:sp>
    </p:spTree>
    <p:extLst>
      <p:ext uri="{BB962C8B-B14F-4D97-AF65-F5344CB8AC3E}">
        <p14:creationId xmlns:p14="http://schemas.microsoft.com/office/powerpoint/2010/main" val="203765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7</a:t>
            </a:fld>
            <a:endParaRPr lang="en-US"/>
          </a:p>
        </p:txBody>
      </p:sp>
    </p:spTree>
    <p:extLst>
      <p:ext uri="{BB962C8B-B14F-4D97-AF65-F5344CB8AC3E}">
        <p14:creationId xmlns:p14="http://schemas.microsoft.com/office/powerpoint/2010/main" val="375320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8</a:t>
            </a:fld>
            <a:endParaRPr lang="en-US"/>
          </a:p>
        </p:txBody>
      </p:sp>
    </p:spTree>
    <p:extLst>
      <p:ext uri="{BB962C8B-B14F-4D97-AF65-F5344CB8AC3E}">
        <p14:creationId xmlns:p14="http://schemas.microsoft.com/office/powerpoint/2010/main" val="203765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Arial" charset="0"/>
              <a:ea typeface="ＭＳ Ｐゴシック" pitchFamily="16" charset="-128"/>
              <a:cs typeface="+mn-cs"/>
            </a:endParaRPr>
          </a:p>
          <a:p>
            <a:r>
              <a:rPr lang="sv-SE" sz="1200" b="0" i="0" kern="1200" dirty="0">
                <a:solidFill>
                  <a:schemeClr val="tx1"/>
                </a:solidFill>
                <a:effectLst/>
                <a:latin typeface="Arial" charset="0"/>
                <a:ea typeface="ＭＳ Ｐゴシック" pitchFamily="16" charset="-128"/>
                <a:cs typeface="+mn-cs"/>
              </a:rPr>
              <a:t>En vanlig standardsida. Den finns i många olika layouter med olika färgställningar och med både en- och tvåradig rubrik. </a:t>
            </a:r>
            <a:br>
              <a:rPr lang="sv-SE" sz="1200" b="0" i="0" kern="1200" dirty="0">
                <a:solidFill>
                  <a:schemeClr val="tx1"/>
                </a:solidFill>
                <a:effectLst/>
                <a:latin typeface="Arial" charset="0"/>
                <a:ea typeface="ＭＳ Ｐゴシック" pitchFamily="16" charset="-128"/>
                <a:cs typeface="+mn-cs"/>
              </a:rPr>
            </a:br>
            <a:r>
              <a:rPr lang="sv-SE" sz="1200" b="0" i="0" kern="1200" dirty="0">
                <a:solidFill>
                  <a:schemeClr val="tx1"/>
                </a:solidFill>
                <a:effectLst/>
                <a:latin typeface="Arial" charset="0"/>
                <a:ea typeface="ＭＳ Ｐゴシック" pitchFamily="16" charset="-128"/>
                <a:cs typeface="+mn-cs"/>
              </a:rPr>
              <a:t>Om din rubrik är tvåradig men du använder layouten för enradig rubrik kommer brödtexten att hamna för nära rubriken och tvärt om.</a:t>
            </a: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sz="1200" b="0" i="0" kern="1200" dirty="0">
              <a:solidFill>
                <a:schemeClr val="tx1"/>
              </a:solidFill>
              <a:effectLst/>
              <a:latin typeface="Arial" charset="0"/>
              <a:ea typeface="ＭＳ Ｐゴシック" pitchFamily="16" charset="-128"/>
              <a:cs typeface="+mn-cs"/>
            </a:endParaRPr>
          </a:p>
          <a:p>
            <a:endParaRPr lang="sv-SE" dirty="0"/>
          </a:p>
        </p:txBody>
      </p:sp>
      <p:sp>
        <p:nvSpPr>
          <p:cNvPr id="4" name="Platshållare för bildnummer 3"/>
          <p:cNvSpPr>
            <a:spLocks noGrp="1"/>
          </p:cNvSpPr>
          <p:nvPr>
            <p:ph type="sldNum" sz="quarter" idx="10"/>
          </p:nvPr>
        </p:nvSpPr>
        <p:spPr/>
        <p:txBody>
          <a:bodyPr/>
          <a:lstStyle/>
          <a:p>
            <a:fld id="{42AC9AE1-36C4-4F19-BE38-96591C690D25}" type="slidenum">
              <a:rPr lang="en-US" smtClean="0"/>
              <a:pPr/>
              <a:t>9</a:t>
            </a:fld>
            <a:endParaRPr lang="en-US"/>
          </a:p>
        </p:txBody>
      </p:sp>
    </p:spTree>
    <p:extLst>
      <p:ext uri="{BB962C8B-B14F-4D97-AF65-F5344CB8AC3E}">
        <p14:creationId xmlns:p14="http://schemas.microsoft.com/office/powerpoint/2010/main" val="2037651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5467"/>
            <a:ext cx="12189849" cy="6857997"/>
          </a:xfrm>
          <a:prstGeom prst="rect">
            <a:avLst/>
          </a:prstGeom>
        </p:spPr>
      </p:pic>
      <p:pic>
        <p:nvPicPr>
          <p:cNvPr id="4" name="Bildobjekt 3">
            <a:extLst>
              <a:ext uri="{FF2B5EF4-FFF2-40B4-BE49-F238E27FC236}">
                <a16:creationId xmlns:a16="http://schemas.microsoft.com/office/drawing/2014/main" id="{51B33BA3-209C-4A1D-B57B-C53B7EFB1D4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00078" y="5811926"/>
            <a:ext cx="1481330" cy="4309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våradig rubrik och innehåll - ljusg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992580"/>
            <a:ext cx="7639050" cy="2743054"/>
          </a:xfrm>
        </p:spPr>
        <p:txBody>
          <a:bodyPr/>
          <a:lstStyle>
            <a:lvl1pPr>
              <a:spcBef>
                <a:spcPts val="700"/>
              </a:spcBef>
              <a:spcAft>
                <a:spcPts val="0"/>
              </a:spcAft>
              <a:buClr>
                <a:schemeClr val="tx2"/>
              </a:buClr>
              <a:defRPr sz="2800">
                <a:solidFill>
                  <a:schemeClr val="tx1"/>
                </a:solidFill>
              </a:defRPr>
            </a:lvl1pPr>
            <a:lvl2pPr marL="648000" indent="-288000">
              <a:spcBef>
                <a:spcPts val="0"/>
              </a:spcBef>
              <a:defRPr sz="2200" baseline="0">
                <a:solidFill>
                  <a:schemeClr val="tx1"/>
                </a:solidFill>
              </a:defRPr>
            </a:lvl2pPr>
            <a:lvl3pPr marL="864000" indent="-208800">
              <a:spcBef>
                <a:spcPts val="480"/>
              </a:spcBef>
              <a:defRPr lang="sv-SE" sz="2000" dirty="0">
                <a:solidFill>
                  <a:schemeClr val="accent2"/>
                </a:solidFill>
                <a:latin typeface="+mn-lt"/>
                <a:ea typeface="+mn-ea"/>
              </a:defRPr>
            </a:lvl3pPr>
            <a:lvl4pPr marL="1080000" indent="-201600">
              <a:spcBef>
                <a:spcPts val="480"/>
              </a:spcBef>
              <a:defRPr lang="sv-SE" sz="1400" dirty="0">
                <a:solidFill>
                  <a:schemeClr val="accent2"/>
                </a:solidFill>
                <a:latin typeface="+mn-lt"/>
                <a:ea typeface="+mn-ea"/>
              </a:defRPr>
            </a:lvl4pPr>
            <a:lvl5pPr marL="0" indent="0">
              <a:spcBef>
                <a:spcPts val="0"/>
              </a:spcBef>
              <a:buNone/>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3672D87E-ECAF-3041-9C92-94172B3A558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196834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radig rubrik och innehåll - ljusgr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632650"/>
            <a:ext cx="7639050" cy="3300413"/>
          </a:xfrm>
        </p:spPr>
        <p:txBody>
          <a:bodyPr/>
          <a:lstStyle>
            <a:lvl1pPr>
              <a:spcBef>
                <a:spcPts val="700"/>
              </a:spcBef>
              <a:spcAft>
                <a:spcPts val="0"/>
              </a:spcAft>
              <a:buClr>
                <a:schemeClr val="tx2"/>
              </a:buClr>
              <a:defRPr sz="2800">
                <a:solidFill>
                  <a:schemeClr val="tx1"/>
                </a:solidFill>
              </a:defRPr>
            </a:lvl1pPr>
            <a:lvl2pPr marL="648000" indent="-288000">
              <a:spcBef>
                <a:spcPts val="0"/>
              </a:spcBef>
              <a:defRPr sz="2200" baseline="0">
                <a:solidFill>
                  <a:schemeClr val="tx1"/>
                </a:solidFill>
              </a:defRPr>
            </a:lvl2pPr>
            <a:lvl3pPr marL="864000" indent="-208800">
              <a:spcBef>
                <a:spcPts val="480"/>
              </a:spcBef>
              <a:defRPr lang="sv-SE" sz="2000" dirty="0">
                <a:solidFill>
                  <a:schemeClr val="accent2"/>
                </a:solidFill>
                <a:latin typeface="+mn-lt"/>
                <a:ea typeface="+mn-ea"/>
              </a:defRPr>
            </a:lvl3pPr>
            <a:lvl4pPr marL="1080000" indent="-201600">
              <a:spcBef>
                <a:spcPts val="480"/>
              </a:spcBef>
              <a:defRPr lang="sv-SE" sz="1400" dirty="0">
                <a:solidFill>
                  <a:schemeClr val="accent2"/>
                </a:solidFill>
                <a:latin typeface="+mn-lt"/>
                <a:ea typeface="+mn-ea"/>
              </a:defRPr>
            </a:lvl4pPr>
            <a:lvl5pPr marL="0" indent="0">
              <a:spcBef>
                <a:spcPts val="0"/>
              </a:spcBef>
              <a:buNone/>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A8251D35-04A3-4143-8277-3D9ADF7FDF4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2258274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våradig rubrik och innehåll - ljusgr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992580"/>
            <a:ext cx="7639050" cy="2743054"/>
          </a:xfrm>
        </p:spPr>
        <p:txBody>
          <a:bodyPr/>
          <a:lstStyle>
            <a:lvl1pPr>
              <a:spcBef>
                <a:spcPts val="700"/>
              </a:spcBef>
              <a:spcAft>
                <a:spcPts val="0"/>
              </a:spcAft>
              <a:buClr>
                <a:schemeClr val="tx2"/>
              </a:buClr>
              <a:defRPr sz="2800">
                <a:solidFill>
                  <a:schemeClr val="tx1"/>
                </a:solidFill>
              </a:defRPr>
            </a:lvl1pPr>
            <a:lvl2pPr marL="648000" indent="-288000">
              <a:spcBef>
                <a:spcPts val="0"/>
              </a:spcBef>
              <a:defRPr sz="2200" baseline="0">
                <a:solidFill>
                  <a:schemeClr val="tx1"/>
                </a:solidFill>
              </a:defRPr>
            </a:lvl2pPr>
            <a:lvl3pPr marL="864000" indent="-208800">
              <a:spcBef>
                <a:spcPts val="200"/>
              </a:spcBef>
              <a:defRPr lang="sv-SE" sz="2000" dirty="0">
                <a:solidFill>
                  <a:schemeClr val="accent2"/>
                </a:solidFill>
                <a:latin typeface="+mn-lt"/>
                <a:ea typeface="+mn-ea"/>
              </a:defRPr>
            </a:lvl3pPr>
            <a:lvl4pPr marL="1080000" indent="-201600">
              <a:spcBef>
                <a:spcPts val="200"/>
              </a:spcBef>
              <a:defRPr lang="sv-SE" sz="1400" dirty="0">
                <a:solidFill>
                  <a:schemeClr val="accent2"/>
                </a:solidFill>
                <a:latin typeface="+mn-lt"/>
                <a:ea typeface="+mn-ea"/>
              </a:defRPr>
            </a:lvl4pPr>
            <a:lvl5pPr marL="0" indent="0">
              <a:spcBef>
                <a:spcPts val="0"/>
              </a:spcBef>
              <a:buNone/>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C827E232-B642-F342-A417-01C8396C697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324779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Enradig rubrik och innehåll -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632650"/>
            <a:ext cx="7639050" cy="3300413"/>
          </a:xfrm>
        </p:spPr>
        <p:txBody>
          <a:bodyPr/>
          <a:lstStyle>
            <a:lvl1pPr>
              <a:spcBef>
                <a:spcPts val="700"/>
              </a:spcBef>
              <a:spcAft>
                <a:spcPts val="0"/>
              </a:spcAft>
              <a:buClr>
                <a:schemeClr val="tx2"/>
              </a:buClr>
              <a:defRPr sz="2800">
                <a:solidFill>
                  <a:schemeClr val="tx1"/>
                </a:solidFill>
              </a:defRPr>
            </a:lvl1pPr>
            <a:lvl2pPr marL="648000" indent="-288000">
              <a:spcBef>
                <a:spcPts val="0"/>
              </a:spcBef>
              <a:defRPr sz="2200" baseline="0">
                <a:solidFill>
                  <a:schemeClr val="tx1"/>
                </a:solidFill>
              </a:defRPr>
            </a:lvl2pPr>
            <a:lvl3pPr marL="864000" indent="-208800">
              <a:spcBef>
                <a:spcPts val="200"/>
              </a:spcBef>
              <a:defRPr lang="sv-SE" sz="2000" dirty="0">
                <a:solidFill>
                  <a:schemeClr val="accent2"/>
                </a:solidFill>
                <a:latin typeface="+mn-lt"/>
                <a:ea typeface="+mn-ea"/>
              </a:defRPr>
            </a:lvl3pPr>
            <a:lvl4pPr marL="1080000" indent="-201600">
              <a:spcBef>
                <a:spcPts val="200"/>
              </a:spcBef>
              <a:defRPr lang="sv-SE" sz="1400" dirty="0">
                <a:solidFill>
                  <a:schemeClr val="accent2"/>
                </a:solidFill>
                <a:latin typeface="+mn-lt"/>
                <a:ea typeface="+mn-ea"/>
              </a:defRPr>
            </a:lvl4pPr>
            <a:lvl5pPr marL="0" indent="0">
              <a:spcBef>
                <a:spcPts val="0"/>
              </a:spcBef>
              <a:buNone/>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EFED85DF-A219-8246-AD68-4DE918BB813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4023721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våradig rubrik och innehåll -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992580"/>
            <a:ext cx="7639050" cy="2743054"/>
          </a:xfrm>
        </p:spPr>
        <p:txBody>
          <a:bodyPr/>
          <a:lstStyle>
            <a:lvl1pPr>
              <a:spcBef>
                <a:spcPts val="700"/>
              </a:spcBef>
              <a:spcAft>
                <a:spcPts val="0"/>
              </a:spcAft>
              <a:buClr>
                <a:schemeClr val="tx2"/>
              </a:buClr>
              <a:defRPr sz="2800">
                <a:solidFill>
                  <a:schemeClr val="tx1"/>
                </a:solidFill>
              </a:defRPr>
            </a:lvl1pPr>
            <a:lvl2pPr marL="648000" indent="-288000">
              <a:spcBef>
                <a:spcPts val="0"/>
              </a:spcBef>
              <a:defRPr sz="2200" baseline="0">
                <a:solidFill>
                  <a:schemeClr val="tx1"/>
                </a:solidFill>
              </a:defRPr>
            </a:lvl2pPr>
            <a:lvl3pPr marL="864000" indent="-208800">
              <a:spcBef>
                <a:spcPts val="200"/>
              </a:spcBef>
              <a:defRPr lang="sv-SE" sz="2000" dirty="0">
                <a:solidFill>
                  <a:schemeClr val="accent2"/>
                </a:solidFill>
                <a:latin typeface="+mn-lt"/>
                <a:ea typeface="+mn-ea"/>
              </a:defRPr>
            </a:lvl3pPr>
            <a:lvl4pPr marL="1080000" indent="-201600">
              <a:spcBef>
                <a:spcPts val="200"/>
              </a:spcBef>
              <a:defRPr lang="sv-SE" sz="1400" dirty="0">
                <a:solidFill>
                  <a:schemeClr val="accent2"/>
                </a:solidFill>
                <a:latin typeface="+mn-lt"/>
                <a:ea typeface="+mn-ea"/>
              </a:defRPr>
            </a:lvl4pPr>
            <a:lvl5pPr marL="0" indent="0">
              <a:spcBef>
                <a:spcPts val="0"/>
              </a:spcBef>
              <a:buNone/>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600F6452-DA8E-B146-9B41-5270F3339A8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312864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våradig rubrik och innehåll - ljusgr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992580"/>
            <a:ext cx="7639050" cy="2743054"/>
          </a:xfrm>
        </p:spPr>
        <p:txBody>
          <a:bodyPr/>
          <a:lstStyle>
            <a:lvl1pPr>
              <a:spcBef>
                <a:spcPts val="700"/>
              </a:spcBef>
              <a:spcAft>
                <a:spcPts val="0"/>
              </a:spcAft>
              <a:defRPr sz="2800">
                <a:solidFill>
                  <a:schemeClr val="tx1"/>
                </a:solidFill>
              </a:defRPr>
            </a:lvl1pPr>
            <a:lvl2pPr marL="648000" indent="-288000">
              <a:spcBef>
                <a:spcPts val="0"/>
              </a:spcBef>
              <a:buFont typeface="Arial" panose="020B0604020202020204" pitchFamily="34" charset="0"/>
              <a:buChar char="–"/>
              <a:defRPr sz="2200" baseline="0">
                <a:solidFill>
                  <a:schemeClr val="tx1"/>
                </a:solidFill>
              </a:defRPr>
            </a:lvl2pPr>
            <a:lvl3pPr marL="864000" indent="-208800">
              <a:spcBef>
                <a:spcPts val="200"/>
              </a:spcBef>
              <a:defRPr lang="sv-SE" sz="2000" dirty="0">
                <a:solidFill>
                  <a:schemeClr val="accent2"/>
                </a:solidFill>
                <a:latin typeface="+mn-lt"/>
                <a:ea typeface="+mn-ea"/>
              </a:defRPr>
            </a:lvl3pPr>
            <a:lvl4pPr marL="1080000" indent="-201600">
              <a:spcBef>
                <a:spcPts val="0"/>
              </a:spcBef>
              <a:defRPr lang="sv-SE" sz="1400" dirty="0">
                <a:solidFill>
                  <a:schemeClr val="accent2"/>
                </a:solidFill>
                <a:latin typeface="+mn-lt"/>
                <a:ea typeface="+mn-ea"/>
              </a:defRPr>
            </a:lvl4pPr>
            <a:lvl5pPr marL="0" indent="0">
              <a:spcBef>
                <a:spcPts val="0"/>
              </a:spcBef>
              <a:buNone/>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F1890920-E1B1-7444-8B68-FA9AB0E12E2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155543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gram Bl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hasCustomPrompt="1"/>
          </p:nvPr>
        </p:nvSpPr>
        <p:spPr bwMode="auto">
          <a:xfrm>
            <a:off x="1169500" y="857436"/>
            <a:ext cx="7639538" cy="16734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5400">
                <a:solidFill>
                  <a:schemeClr val="tx1"/>
                </a:solidFill>
              </a:defRPr>
            </a:lvl1pPr>
          </a:lstStyle>
          <a:p>
            <a:pPr lvl="0"/>
            <a:r>
              <a:rPr lang="sv-SE" dirty="0"/>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100219"/>
            <a:ext cx="4165941" cy="3420488"/>
          </a:xfrm>
        </p:spPr>
        <p:txBody>
          <a:bodyPr/>
          <a:lstStyle>
            <a:lvl1pPr marL="342000" indent="-342000">
              <a:spcBef>
                <a:spcPts val="700"/>
              </a:spcBef>
              <a:spcAft>
                <a:spcPts val="0"/>
              </a:spcAft>
              <a:buClr>
                <a:schemeClr val="tx2"/>
              </a:buClr>
              <a:buFont typeface="Wingdings" pitchFamily="2" charset="2"/>
              <a:buChar char="§"/>
              <a:defRPr sz="2000">
                <a:solidFill>
                  <a:schemeClr val="tx1"/>
                </a:solidFill>
              </a:defRPr>
            </a:lvl1pPr>
            <a:lvl2pPr marL="648000" indent="-284400">
              <a:spcBef>
                <a:spcPts val="0"/>
              </a:spcBef>
              <a:buFont typeface="Systemtypsnitt"/>
              <a:buChar char="–"/>
              <a:defRPr sz="1800" baseline="0">
                <a:solidFill>
                  <a:schemeClr val="tx1"/>
                </a:solidFill>
              </a:defRPr>
            </a:lvl2pPr>
            <a:lvl3pPr marL="828675" indent="-165100">
              <a:spcBef>
                <a:spcPts val="0"/>
              </a:spcBef>
              <a:defRPr sz="1400">
                <a:solidFill>
                  <a:schemeClr val="tx1"/>
                </a:solidFill>
              </a:defRPr>
            </a:lvl3pPr>
            <a:lvl4pPr marL="836613" indent="198438">
              <a:spcBef>
                <a:spcPts val="0"/>
              </a:spcBef>
              <a:defRPr>
                <a:solidFill>
                  <a:schemeClr val="tx1"/>
                </a:solidFill>
              </a:defRPr>
            </a:lvl4pPr>
            <a:lvl5pPr marL="0" indent="0">
              <a:spcBef>
                <a:spcPts val="0"/>
              </a:spcBef>
              <a:buNone/>
              <a:defRPr sz="2200">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3" name="Platshållare för diagram 2">
            <a:extLst>
              <a:ext uri="{FF2B5EF4-FFF2-40B4-BE49-F238E27FC236}">
                <a16:creationId xmlns:a16="http://schemas.microsoft.com/office/drawing/2014/main" id="{49854C87-332A-924B-BB8C-D4AAF87F9B5B}"/>
              </a:ext>
            </a:extLst>
          </p:cNvPr>
          <p:cNvSpPr>
            <a:spLocks noGrp="1"/>
          </p:cNvSpPr>
          <p:nvPr>
            <p:ph type="chart" sz="quarter" idx="11"/>
          </p:nvPr>
        </p:nvSpPr>
        <p:spPr>
          <a:xfrm>
            <a:off x="6007140" y="2083769"/>
            <a:ext cx="4075113" cy="3436938"/>
          </a:xfrm>
        </p:spPr>
        <p:txBody>
          <a:bodyPr/>
          <a:lstStyle>
            <a:lvl1pPr marL="342900" indent="-342900">
              <a:defRPr lang="sv-SE" sz="2000" dirty="0">
                <a:solidFill>
                  <a:schemeClr val="tx1"/>
                </a:solidFill>
                <a:latin typeface="+mn-lt"/>
                <a:ea typeface="+mn-ea"/>
                <a:cs typeface="+mn-cs"/>
              </a:defRPr>
            </a:lvl1pPr>
          </a:lstStyle>
          <a:p>
            <a:pPr marL="342000" lvl="0" indent="-342000" algn="l" rtl="0" eaLnBrk="1" fontAlgn="base" hangingPunct="1">
              <a:lnSpc>
                <a:spcPct val="110000"/>
              </a:lnSpc>
              <a:spcBef>
                <a:spcPts val="700"/>
              </a:spcBef>
              <a:spcAft>
                <a:spcPts val="0"/>
              </a:spcAft>
              <a:buClr>
                <a:schemeClr val="tx2"/>
              </a:buClr>
              <a:buFont typeface="Wingdings" pitchFamily="2" charset="2"/>
              <a:buChar char="§"/>
            </a:pPr>
            <a:r>
              <a:rPr lang="sv-SE"/>
              <a:t>Klicka på ikonen för att lägga till ett diagram</a:t>
            </a:r>
            <a:endParaRPr lang="sv-SE" dirty="0"/>
          </a:p>
        </p:txBody>
      </p:sp>
      <p:pic>
        <p:nvPicPr>
          <p:cNvPr id="7" name="Bildobjekt 6">
            <a:extLst>
              <a:ext uri="{FF2B5EF4-FFF2-40B4-BE49-F238E27FC236}">
                <a16:creationId xmlns:a16="http://schemas.microsoft.com/office/drawing/2014/main" id="{8A9DD811-A68B-4F4E-95E1-94F9E806FDD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256951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iagram G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hasCustomPrompt="1"/>
          </p:nvPr>
        </p:nvSpPr>
        <p:spPr bwMode="auto">
          <a:xfrm>
            <a:off x="1169500" y="857436"/>
            <a:ext cx="7639538" cy="16734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5400">
                <a:solidFill>
                  <a:schemeClr val="tx1"/>
                </a:solidFill>
              </a:defRPr>
            </a:lvl1pPr>
          </a:lstStyle>
          <a:p>
            <a:pPr lvl="0"/>
            <a:r>
              <a:rPr lang="sv-SE" dirty="0"/>
              <a:t>Klicka här för att ändra mall för rubrikformat</a:t>
            </a:r>
            <a:endParaRPr lang="en-US" dirty="0"/>
          </a:p>
        </p:txBody>
      </p:sp>
      <p:sp>
        <p:nvSpPr>
          <p:cNvPr id="3" name="Platshållare för diagram 2">
            <a:extLst>
              <a:ext uri="{FF2B5EF4-FFF2-40B4-BE49-F238E27FC236}">
                <a16:creationId xmlns:a16="http://schemas.microsoft.com/office/drawing/2014/main" id="{49854C87-332A-924B-BB8C-D4AAF87F9B5B}"/>
              </a:ext>
            </a:extLst>
          </p:cNvPr>
          <p:cNvSpPr>
            <a:spLocks noGrp="1"/>
          </p:cNvSpPr>
          <p:nvPr>
            <p:ph type="chart" sz="quarter" idx="11"/>
          </p:nvPr>
        </p:nvSpPr>
        <p:spPr>
          <a:xfrm>
            <a:off x="6007140" y="2083769"/>
            <a:ext cx="4075113" cy="3436938"/>
          </a:xfrm>
        </p:spPr>
        <p:txBody>
          <a:bodyPr/>
          <a:lstStyle>
            <a:lvl1pPr marL="342900" indent="-342900">
              <a:defRPr lang="sv-SE" sz="2000" dirty="0">
                <a:solidFill>
                  <a:schemeClr val="tx1"/>
                </a:solidFill>
                <a:latin typeface="+mn-lt"/>
                <a:ea typeface="+mn-ea"/>
                <a:cs typeface="+mn-cs"/>
              </a:defRPr>
            </a:lvl1pPr>
          </a:lstStyle>
          <a:p>
            <a:pPr marL="342000" lvl="0" indent="-342000" algn="l" rtl="0" eaLnBrk="1" fontAlgn="base" hangingPunct="1">
              <a:lnSpc>
                <a:spcPct val="110000"/>
              </a:lnSpc>
              <a:spcBef>
                <a:spcPts val="700"/>
              </a:spcBef>
              <a:spcAft>
                <a:spcPts val="0"/>
              </a:spcAft>
              <a:buClr>
                <a:schemeClr val="tx2"/>
              </a:buClr>
              <a:buFont typeface="Wingdings" pitchFamily="2" charset="2"/>
              <a:buChar char="§"/>
            </a:pPr>
            <a:r>
              <a:rPr lang="sv-SE"/>
              <a:t>Klicka på ikonen för att lägga till ett diagram</a:t>
            </a:r>
            <a:endParaRPr lang="sv-SE" dirty="0"/>
          </a:p>
        </p:txBody>
      </p:sp>
      <p:pic>
        <p:nvPicPr>
          <p:cNvPr id="7" name="Bildobjekt 6">
            <a:extLst>
              <a:ext uri="{FF2B5EF4-FFF2-40B4-BE49-F238E27FC236}">
                <a16:creationId xmlns:a16="http://schemas.microsoft.com/office/drawing/2014/main" id="{48177916-713D-784E-97D2-CA22A14DEA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
        <p:nvSpPr>
          <p:cNvPr id="8" name="Platshållare för text 15">
            <a:extLst>
              <a:ext uri="{FF2B5EF4-FFF2-40B4-BE49-F238E27FC236}">
                <a16:creationId xmlns:a16="http://schemas.microsoft.com/office/drawing/2014/main" id="{D62B51AC-9B11-4906-B98F-AF336D1783AE}"/>
              </a:ext>
            </a:extLst>
          </p:cNvPr>
          <p:cNvSpPr>
            <a:spLocks noGrp="1"/>
          </p:cNvSpPr>
          <p:nvPr>
            <p:ph type="body" sz="quarter" idx="12"/>
          </p:nvPr>
        </p:nvSpPr>
        <p:spPr>
          <a:xfrm>
            <a:off x="1169988" y="2100219"/>
            <a:ext cx="4165941" cy="3420488"/>
          </a:xfrm>
        </p:spPr>
        <p:txBody>
          <a:bodyPr/>
          <a:lstStyle>
            <a:lvl1pPr marL="342000" indent="-342000">
              <a:spcBef>
                <a:spcPts val="700"/>
              </a:spcBef>
              <a:spcAft>
                <a:spcPts val="0"/>
              </a:spcAft>
              <a:buClr>
                <a:schemeClr val="tx2"/>
              </a:buClr>
              <a:buFont typeface="Wingdings" pitchFamily="2" charset="2"/>
              <a:buChar char="§"/>
              <a:defRPr sz="2000">
                <a:solidFill>
                  <a:schemeClr val="tx1"/>
                </a:solidFill>
              </a:defRPr>
            </a:lvl1pPr>
            <a:lvl2pPr marL="648000" indent="-284400">
              <a:spcBef>
                <a:spcPts val="0"/>
              </a:spcBef>
              <a:buFont typeface="Systemtypsnitt"/>
              <a:buChar char="–"/>
              <a:defRPr sz="1800" baseline="0">
                <a:solidFill>
                  <a:schemeClr val="tx1"/>
                </a:solidFill>
              </a:defRPr>
            </a:lvl2pPr>
            <a:lvl3pPr marL="828675" indent="-165100">
              <a:spcBef>
                <a:spcPts val="0"/>
              </a:spcBef>
              <a:defRPr sz="1400">
                <a:solidFill>
                  <a:schemeClr val="tx1"/>
                </a:solidFill>
              </a:defRPr>
            </a:lvl3pPr>
            <a:lvl4pPr marL="836613" indent="198438">
              <a:spcBef>
                <a:spcPts val="0"/>
              </a:spcBef>
              <a:defRPr>
                <a:solidFill>
                  <a:schemeClr val="tx1"/>
                </a:solidFill>
              </a:defRPr>
            </a:lvl4pPr>
            <a:lvl5pPr marL="0" indent="0">
              <a:spcBef>
                <a:spcPts val="0"/>
              </a:spcBef>
              <a:buNone/>
              <a:defRPr sz="2200">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1220763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gram Gr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hasCustomPrompt="1"/>
          </p:nvPr>
        </p:nvSpPr>
        <p:spPr bwMode="auto">
          <a:xfrm>
            <a:off x="1169500" y="857436"/>
            <a:ext cx="7639538" cy="16734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5400">
                <a:solidFill>
                  <a:schemeClr val="tx1"/>
                </a:solidFill>
              </a:defRPr>
            </a:lvl1pPr>
          </a:lstStyle>
          <a:p>
            <a:pPr lvl="0"/>
            <a:r>
              <a:rPr lang="sv-SE" dirty="0"/>
              <a:t>Klicka här för att ändra mall för rubrikformat</a:t>
            </a:r>
            <a:endParaRPr lang="en-US" dirty="0"/>
          </a:p>
        </p:txBody>
      </p:sp>
      <p:sp>
        <p:nvSpPr>
          <p:cNvPr id="3" name="Platshållare för diagram 2">
            <a:extLst>
              <a:ext uri="{FF2B5EF4-FFF2-40B4-BE49-F238E27FC236}">
                <a16:creationId xmlns:a16="http://schemas.microsoft.com/office/drawing/2014/main" id="{49854C87-332A-924B-BB8C-D4AAF87F9B5B}"/>
              </a:ext>
            </a:extLst>
          </p:cNvPr>
          <p:cNvSpPr>
            <a:spLocks noGrp="1"/>
          </p:cNvSpPr>
          <p:nvPr>
            <p:ph type="chart" sz="quarter" idx="11"/>
          </p:nvPr>
        </p:nvSpPr>
        <p:spPr>
          <a:xfrm>
            <a:off x="6007140" y="2083769"/>
            <a:ext cx="4075113" cy="3436938"/>
          </a:xfrm>
        </p:spPr>
        <p:txBody>
          <a:bodyPr/>
          <a:lstStyle>
            <a:lvl1pPr marL="342900" indent="-342900">
              <a:defRPr lang="sv-SE" sz="2000" dirty="0">
                <a:solidFill>
                  <a:schemeClr val="tx1"/>
                </a:solidFill>
                <a:latin typeface="+mn-lt"/>
                <a:ea typeface="+mn-ea"/>
                <a:cs typeface="+mn-cs"/>
              </a:defRPr>
            </a:lvl1pPr>
          </a:lstStyle>
          <a:p>
            <a:pPr marL="342000" lvl="0" indent="-342000" algn="l" rtl="0" eaLnBrk="1" fontAlgn="base" hangingPunct="1">
              <a:lnSpc>
                <a:spcPct val="110000"/>
              </a:lnSpc>
              <a:spcBef>
                <a:spcPts val="700"/>
              </a:spcBef>
              <a:spcAft>
                <a:spcPts val="0"/>
              </a:spcAft>
              <a:buClr>
                <a:schemeClr val="tx2"/>
              </a:buClr>
              <a:buFont typeface="Wingdings" pitchFamily="2" charset="2"/>
              <a:buChar char="§"/>
            </a:pPr>
            <a:r>
              <a:rPr lang="sv-SE"/>
              <a:t>Klicka på ikonen för att lägga till ett diagram</a:t>
            </a:r>
            <a:endParaRPr lang="sv-SE" dirty="0"/>
          </a:p>
        </p:txBody>
      </p:sp>
      <p:pic>
        <p:nvPicPr>
          <p:cNvPr id="7" name="Bildobjekt 6">
            <a:extLst>
              <a:ext uri="{FF2B5EF4-FFF2-40B4-BE49-F238E27FC236}">
                <a16:creationId xmlns:a16="http://schemas.microsoft.com/office/drawing/2014/main" id="{82092936-68C7-D44D-8464-9A51F2E8754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
        <p:nvSpPr>
          <p:cNvPr id="6" name="Platshållare för text 15">
            <a:extLst>
              <a:ext uri="{FF2B5EF4-FFF2-40B4-BE49-F238E27FC236}">
                <a16:creationId xmlns:a16="http://schemas.microsoft.com/office/drawing/2014/main" id="{72284F1B-630F-4AC4-A39D-E5FBBBB214F0}"/>
              </a:ext>
            </a:extLst>
          </p:cNvPr>
          <p:cNvSpPr>
            <a:spLocks noGrp="1"/>
          </p:cNvSpPr>
          <p:nvPr>
            <p:ph type="body" sz="quarter" idx="12"/>
          </p:nvPr>
        </p:nvSpPr>
        <p:spPr>
          <a:xfrm>
            <a:off x="1169988" y="2091994"/>
            <a:ext cx="4165941" cy="3420488"/>
          </a:xfrm>
        </p:spPr>
        <p:txBody>
          <a:bodyPr/>
          <a:lstStyle>
            <a:lvl1pPr marL="342000" indent="-342000">
              <a:spcBef>
                <a:spcPts val="700"/>
              </a:spcBef>
              <a:spcAft>
                <a:spcPts val="0"/>
              </a:spcAft>
              <a:buClr>
                <a:schemeClr val="tx2"/>
              </a:buClr>
              <a:buFont typeface="Wingdings" pitchFamily="2" charset="2"/>
              <a:buChar char="§"/>
              <a:defRPr sz="2000">
                <a:solidFill>
                  <a:schemeClr val="tx1"/>
                </a:solidFill>
              </a:defRPr>
            </a:lvl1pPr>
            <a:lvl2pPr marL="648000" indent="-284400">
              <a:spcBef>
                <a:spcPts val="0"/>
              </a:spcBef>
              <a:buFont typeface="Systemtypsnitt"/>
              <a:buChar char="–"/>
              <a:defRPr sz="1800" baseline="0">
                <a:solidFill>
                  <a:schemeClr val="tx1"/>
                </a:solidFill>
              </a:defRPr>
            </a:lvl2pPr>
            <a:lvl3pPr marL="828675" indent="-165100">
              <a:spcBef>
                <a:spcPts val="0"/>
              </a:spcBef>
              <a:defRPr sz="1400">
                <a:solidFill>
                  <a:schemeClr val="tx1"/>
                </a:solidFill>
              </a:defRPr>
            </a:lvl3pPr>
            <a:lvl4pPr marL="836613" indent="198438">
              <a:spcBef>
                <a:spcPts val="0"/>
              </a:spcBef>
              <a:defRPr>
                <a:solidFill>
                  <a:schemeClr val="tx1"/>
                </a:solidFill>
              </a:defRPr>
            </a:lvl4pPr>
            <a:lvl5pPr marL="0" indent="0">
              <a:spcBef>
                <a:spcPts val="0"/>
              </a:spcBef>
              <a:buNone/>
              <a:defRPr sz="2200">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2178148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iagram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hasCustomPrompt="1"/>
          </p:nvPr>
        </p:nvSpPr>
        <p:spPr bwMode="auto">
          <a:xfrm>
            <a:off x="1169500" y="857436"/>
            <a:ext cx="7639538" cy="16734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5400">
                <a:solidFill>
                  <a:schemeClr val="tx1"/>
                </a:solidFill>
              </a:defRPr>
            </a:lvl1pPr>
          </a:lstStyle>
          <a:p>
            <a:pPr lvl="0"/>
            <a:r>
              <a:rPr lang="sv-SE" dirty="0"/>
              <a:t>Klicka här för att ändra mall för rubrikformat</a:t>
            </a:r>
            <a:endParaRPr lang="en-US" dirty="0"/>
          </a:p>
        </p:txBody>
      </p:sp>
      <p:sp>
        <p:nvSpPr>
          <p:cNvPr id="3" name="Platshållare för diagram 2">
            <a:extLst>
              <a:ext uri="{FF2B5EF4-FFF2-40B4-BE49-F238E27FC236}">
                <a16:creationId xmlns:a16="http://schemas.microsoft.com/office/drawing/2014/main" id="{49854C87-332A-924B-BB8C-D4AAF87F9B5B}"/>
              </a:ext>
            </a:extLst>
          </p:cNvPr>
          <p:cNvSpPr>
            <a:spLocks noGrp="1"/>
          </p:cNvSpPr>
          <p:nvPr>
            <p:ph type="chart" sz="quarter" idx="11"/>
          </p:nvPr>
        </p:nvSpPr>
        <p:spPr>
          <a:xfrm>
            <a:off x="6007140" y="2083769"/>
            <a:ext cx="4075113" cy="3436938"/>
          </a:xfrm>
        </p:spPr>
        <p:txBody>
          <a:bodyPr/>
          <a:lstStyle>
            <a:lvl1pPr marL="342900" indent="-342900">
              <a:defRPr lang="sv-SE" sz="2000" dirty="0">
                <a:solidFill>
                  <a:schemeClr val="tx1"/>
                </a:solidFill>
                <a:latin typeface="+mn-lt"/>
                <a:ea typeface="+mn-ea"/>
                <a:cs typeface="+mn-cs"/>
              </a:defRPr>
            </a:lvl1pPr>
          </a:lstStyle>
          <a:p>
            <a:pPr marL="342000" lvl="0" indent="-342000" algn="l" rtl="0" eaLnBrk="1" fontAlgn="base" hangingPunct="1">
              <a:lnSpc>
                <a:spcPct val="110000"/>
              </a:lnSpc>
              <a:spcBef>
                <a:spcPts val="700"/>
              </a:spcBef>
              <a:spcAft>
                <a:spcPts val="0"/>
              </a:spcAft>
              <a:buClr>
                <a:schemeClr val="tx2"/>
              </a:buClr>
              <a:buFont typeface="Wingdings" pitchFamily="2" charset="2"/>
              <a:buChar char="§"/>
            </a:pPr>
            <a:r>
              <a:rPr lang="sv-SE"/>
              <a:t>Klicka på ikonen för att lägga till ett diagram</a:t>
            </a:r>
            <a:endParaRPr lang="sv-SE" dirty="0"/>
          </a:p>
        </p:txBody>
      </p:sp>
      <p:pic>
        <p:nvPicPr>
          <p:cNvPr id="7" name="Bildobjekt 6">
            <a:extLst>
              <a:ext uri="{FF2B5EF4-FFF2-40B4-BE49-F238E27FC236}">
                <a16:creationId xmlns:a16="http://schemas.microsoft.com/office/drawing/2014/main" id="{31DC9C30-3D5B-BC48-96A6-24B260B223A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
        <p:nvSpPr>
          <p:cNvPr id="6" name="Platshållare för text 15">
            <a:extLst>
              <a:ext uri="{FF2B5EF4-FFF2-40B4-BE49-F238E27FC236}">
                <a16:creationId xmlns:a16="http://schemas.microsoft.com/office/drawing/2014/main" id="{375167AE-461F-4B7D-93B1-3B064E523D2D}"/>
              </a:ext>
            </a:extLst>
          </p:cNvPr>
          <p:cNvSpPr>
            <a:spLocks noGrp="1"/>
          </p:cNvSpPr>
          <p:nvPr>
            <p:ph type="body" sz="quarter" idx="12"/>
          </p:nvPr>
        </p:nvSpPr>
        <p:spPr>
          <a:xfrm>
            <a:off x="1169988" y="2100219"/>
            <a:ext cx="4165941" cy="3420488"/>
          </a:xfrm>
        </p:spPr>
        <p:txBody>
          <a:bodyPr/>
          <a:lstStyle>
            <a:lvl1pPr marL="342000" indent="-342000">
              <a:spcBef>
                <a:spcPts val="700"/>
              </a:spcBef>
              <a:spcAft>
                <a:spcPts val="0"/>
              </a:spcAft>
              <a:buClr>
                <a:schemeClr val="tx2"/>
              </a:buClr>
              <a:buFont typeface="Wingdings" pitchFamily="2" charset="2"/>
              <a:buChar char="§"/>
              <a:defRPr sz="2000">
                <a:solidFill>
                  <a:schemeClr val="tx1"/>
                </a:solidFill>
              </a:defRPr>
            </a:lvl1pPr>
            <a:lvl2pPr marL="648000" indent="-284400">
              <a:spcBef>
                <a:spcPts val="0"/>
              </a:spcBef>
              <a:buFont typeface="Systemtypsnitt"/>
              <a:buChar char="–"/>
              <a:defRPr sz="1800" baseline="0">
                <a:solidFill>
                  <a:schemeClr val="tx1"/>
                </a:solidFill>
              </a:defRPr>
            </a:lvl2pPr>
            <a:lvl3pPr marL="828675" indent="-165100">
              <a:spcBef>
                <a:spcPts val="0"/>
              </a:spcBef>
              <a:defRPr sz="1400">
                <a:solidFill>
                  <a:schemeClr val="tx1"/>
                </a:solidFill>
              </a:defRPr>
            </a:lvl3pPr>
            <a:lvl4pPr marL="836613" indent="198438">
              <a:spcBef>
                <a:spcPts val="0"/>
              </a:spcBef>
              <a:defRPr>
                <a:solidFill>
                  <a:schemeClr val="tx1"/>
                </a:solidFill>
              </a:defRPr>
            </a:lvl4pPr>
            <a:lvl5pPr marL="0" indent="0">
              <a:spcBef>
                <a:spcPts val="0"/>
              </a:spcBef>
              <a:buNone/>
              <a:defRPr sz="2200">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105614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tart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9849" cy="6857998"/>
          </a:xfrm>
          <a:prstGeom prst="rect">
            <a:avLst/>
          </a:prstGeom>
        </p:spPr>
      </p:pic>
      <p:sp>
        <p:nvSpPr>
          <p:cNvPr id="13" name="Rubrik 12">
            <a:extLst>
              <a:ext uri="{FF2B5EF4-FFF2-40B4-BE49-F238E27FC236}">
                <a16:creationId xmlns:a16="http://schemas.microsoft.com/office/drawing/2014/main" id="{6E7B29A3-67D6-4046-8E1C-374E76ADB16F}"/>
              </a:ext>
            </a:extLst>
          </p:cNvPr>
          <p:cNvSpPr>
            <a:spLocks noGrp="1"/>
          </p:cNvSpPr>
          <p:nvPr>
            <p:ph type="title" hasCustomPrompt="1"/>
          </p:nvPr>
        </p:nvSpPr>
        <p:spPr>
          <a:xfrm>
            <a:off x="3346450" y="1568936"/>
            <a:ext cx="6508750" cy="1853714"/>
          </a:xfrm>
        </p:spPr>
        <p:txBody>
          <a:bodyPr anchor="t" anchorCtr="0"/>
          <a:lstStyle>
            <a:lvl1pPr>
              <a:defRPr>
                <a:solidFill>
                  <a:schemeClr val="bg1"/>
                </a:solidFill>
              </a:defRPr>
            </a:lvl1pPr>
          </a:lstStyle>
          <a:p>
            <a:r>
              <a:rPr lang="sv-SE" dirty="0"/>
              <a:t>Klicka här för </a:t>
            </a:r>
            <a:br>
              <a:rPr lang="sv-SE" dirty="0"/>
            </a:br>
            <a:r>
              <a:rPr lang="sv-SE" dirty="0"/>
              <a:t>att ändra mall för rubrikformat</a:t>
            </a:r>
          </a:p>
        </p:txBody>
      </p:sp>
      <p:pic>
        <p:nvPicPr>
          <p:cNvPr id="14" name="Bildobjekt 13">
            <a:extLst>
              <a:ext uri="{FF2B5EF4-FFF2-40B4-BE49-F238E27FC236}">
                <a16:creationId xmlns:a16="http://schemas.microsoft.com/office/drawing/2014/main" id="{63A17940-9FD4-4742-8F90-3802382A66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1556" y="548504"/>
            <a:ext cx="2616241" cy="896474"/>
          </a:xfrm>
          <a:prstGeom prst="rect">
            <a:avLst/>
          </a:prstGeom>
        </p:spPr>
      </p:pic>
      <p:pic>
        <p:nvPicPr>
          <p:cNvPr id="7" name="Bildobjekt 6">
            <a:extLst>
              <a:ext uri="{FF2B5EF4-FFF2-40B4-BE49-F238E27FC236}">
                <a16:creationId xmlns:a16="http://schemas.microsoft.com/office/drawing/2014/main" id="{E1309894-A366-482D-B219-87E21AD86BC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00078" y="5811926"/>
            <a:ext cx="1481330" cy="430971"/>
          </a:xfrm>
          <a:prstGeom prst="rect">
            <a:avLst/>
          </a:prstGeom>
        </p:spPr>
      </p:pic>
    </p:spTree>
    <p:extLst>
      <p:ext uri="{BB962C8B-B14F-4D97-AF65-F5344CB8AC3E}">
        <p14:creationId xmlns:p14="http://schemas.microsoft.com/office/powerpoint/2010/main" val="59154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med bildtext - Gul/ljusg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B6AF3D9-9CAE-2545-BCBC-82641F4ACB90}"/>
              </a:ext>
            </a:extLst>
          </p:cNvPr>
          <p:cNvSpPr>
            <a:spLocks noGrp="1"/>
          </p:cNvSpPr>
          <p:nvPr>
            <p:ph type="pic" sz="quarter" idx="11"/>
          </p:nvPr>
        </p:nvSpPr>
        <p:spPr>
          <a:xfrm>
            <a:off x="3522663" y="0"/>
            <a:ext cx="8669337" cy="6858000"/>
          </a:xfrm>
        </p:spPr>
        <p:txBody>
          <a:bodyPr/>
          <a:lstStyle/>
          <a:p>
            <a:r>
              <a:rPr lang="sv-SE"/>
              <a:t>Klicka på ikonen för att lägga till en bild</a:t>
            </a:r>
          </a:p>
        </p:txBody>
      </p:sp>
      <p:sp>
        <p:nvSpPr>
          <p:cNvPr id="8" name="Platshållare för text 8">
            <a:extLst>
              <a:ext uri="{FF2B5EF4-FFF2-40B4-BE49-F238E27FC236}">
                <a16:creationId xmlns:a16="http://schemas.microsoft.com/office/drawing/2014/main" id="{BD17F49C-DDBB-A64E-9735-C76D227F499C}"/>
              </a:ext>
            </a:extLst>
          </p:cNvPr>
          <p:cNvSpPr>
            <a:spLocks noGrp="1"/>
          </p:cNvSpPr>
          <p:nvPr>
            <p:ph type="body" sz="quarter" idx="12" hasCustomPrompt="1"/>
          </p:nvPr>
        </p:nvSpPr>
        <p:spPr>
          <a:xfrm>
            <a:off x="775201" y="1724891"/>
            <a:ext cx="2004093" cy="4164434"/>
          </a:xfrm>
        </p:spPr>
        <p:txBody>
          <a:bodyPr/>
          <a:lstStyle>
            <a:lvl1pPr marL="0" indent="0">
              <a:lnSpc>
                <a:spcPct val="100000"/>
              </a:lnSpc>
              <a:spcAft>
                <a:spcPts val="0"/>
              </a:spcAft>
              <a:buNone/>
              <a:defRPr>
                <a:solidFill>
                  <a:schemeClr val="accent2"/>
                </a:solidFill>
                <a:latin typeface="+mj-lt"/>
              </a:defRPr>
            </a:lvl1pPr>
            <a:lvl2pPr marL="252000" indent="-252000">
              <a:spcBef>
                <a:spcPts val="500"/>
              </a:spcBef>
              <a:buFont typeface="Wingdings" panose="05000000000000000000" pitchFamily="2" charset="2"/>
              <a:buChar char="§"/>
              <a:defRPr sz="2000">
                <a:solidFill>
                  <a:schemeClr val="accent2"/>
                </a:solidFill>
              </a:defRPr>
            </a:lvl2pPr>
            <a:lvl3pPr marL="0" indent="-228600">
              <a:buFont typeface="Arial" panose="020B0604020202020204" pitchFamily="34" charset="0"/>
              <a:buChar char="–"/>
              <a:defRPr sz="1600">
                <a:solidFill>
                  <a:schemeClr val="accent2"/>
                </a:solidFill>
              </a:defRPr>
            </a:lvl3pPr>
            <a:lvl4pPr marL="0" indent="0">
              <a:buNone/>
              <a:defRPr sz="1400">
                <a:solidFill>
                  <a:schemeClr val="accent2"/>
                </a:solidFill>
              </a:defRPr>
            </a:lvl4pPr>
            <a:lvl5pPr marL="1800000">
              <a:defRPr sz="1400">
                <a:solidFill>
                  <a:schemeClr val="accent2"/>
                </a:solidFill>
              </a:defRPr>
            </a:lvl5pPr>
          </a:lstStyle>
          <a:p>
            <a:pPr lvl="0"/>
            <a:r>
              <a:rPr lang="sv-SE" dirty="0"/>
              <a:t>REDIGERA FORMAT FÖR BAKGRUNDSTEXT</a:t>
            </a:r>
          </a:p>
          <a:p>
            <a:pPr lvl="1"/>
            <a:r>
              <a:rPr lang="sv-SE" dirty="0"/>
              <a:t>Nivå två</a:t>
            </a:r>
          </a:p>
          <a:p>
            <a:pPr lvl="2"/>
            <a:r>
              <a:rPr lang="sv-SE" dirty="0"/>
              <a:t>Nivå tre</a:t>
            </a:r>
          </a:p>
        </p:txBody>
      </p:sp>
      <p:pic>
        <p:nvPicPr>
          <p:cNvPr id="5" name="Bildobjekt 4">
            <a:extLst>
              <a:ext uri="{FF2B5EF4-FFF2-40B4-BE49-F238E27FC236}">
                <a16:creationId xmlns:a16="http://schemas.microsoft.com/office/drawing/2014/main" id="{0D2546E5-6AC1-9E42-8E23-08C6A06CA5C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1222302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 med bildtext – SkidBlå/ljusbl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B6AF3D9-9CAE-2545-BCBC-82641F4ACB90}"/>
              </a:ext>
            </a:extLst>
          </p:cNvPr>
          <p:cNvSpPr>
            <a:spLocks noGrp="1"/>
          </p:cNvSpPr>
          <p:nvPr>
            <p:ph type="pic" sz="quarter" idx="11"/>
          </p:nvPr>
        </p:nvSpPr>
        <p:spPr>
          <a:xfrm>
            <a:off x="3522663" y="0"/>
            <a:ext cx="8669337" cy="6858000"/>
          </a:xfrm>
        </p:spPr>
        <p:txBody>
          <a:bodyPr/>
          <a:lstStyle/>
          <a:p>
            <a:r>
              <a:rPr lang="sv-SE"/>
              <a:t>Klicka på ikonen för att lägga till en bild</a:t>
            </a:r>
          </a:p>
        </p:txBody>
      </p:sp>
      <p:sp>
        <p:nvSpPr>
          <p:cNvPr id="9" name="Platshållare för text 8">
            <a:extLst>
              <a:ext uri="{FF2B5EF4-FFF2-40B4-BE49-F238E27FC236}">
                <a16:creationId xmlns:a16="http://schemas.microsoft.com/office/drawing/2014/main" id="{F6901459-91D7-9C48-AF68-F7367951BBA6}"/>
              </a:ext>
            </a:extLst>
          </p:cNvPr>
          <p:cNvSpPr>
            <a:spLocks noGrp="1"/>
          </p:cNvSpPr>
          <p:nvPr>
            <p:ph type="body" sz="quarter" idx="12" hasCustomPrompt="1"/>
          </p:nvPr>
        </p:nvSpPr>
        <p:spPr>
          <a:xfrm>
            <a:off x="775201" y="1724891"/>
            <a:ext cx="2004093" cy="4164434"/>
          </a:xfrm>
        </p:spPr>
        <p:txBody>
          <a:bodyPr/>
          <a:lstStyle>
            <a:lvl1pPr marL="0" indent="0">
              <a:lnSpc>
                <a:spcPct val="100000"/>
              </a:lnSpc>
              <a:spcAft>
                <a:spcPts val="0"/>
              </a:spcAft>
              <a:buNone/>
              <a:defRPr>
                <a:solidFill>
                  <a:schemeClr val="bg1"/>
                </a:solidFill>
                <a:latin typeface="+mj-lt"/>
              </a:defRPr>
            </a:lvl1pPr>
            <a:lvl2pPr marL="252000" indent="-252000">
              <a:spcBef>
                <a:spcPts val="500"/>
              </a:spcBef>
              <a:buFont typeface="Wingdings" panose="05000000000000000000" pitchFamily="2" charset="2"/>
              <a:buChar char="§"/>
              <a:defRPr sz="2000">
                <a:solidFill>
                  <a:schemeClr val="bg1"/>
                </a:solidFill>
              </a:defRPr>
            </a:lvl2pPr>
            <a:lvl3pPr marL="57150" indent="-285750">
              <a:defRPr lang="sv-SE" sz="1600" dirty="0">
                <a:solidFill>
                  <a:schemeClr val="bg1"/>
                </a:solidFill>
                <a:latin typeface="+mn-lt"/>
                <a:ea typeface="+mn-ea"/>
              </a:defRPr>
            </a:lvl3pPr>
            <a:lvl4pPr marL="0" indent="0">
              <a:buFont typeface="Arial" panose="020B0604020202020204" pitchFamily="34" charset="0"/>
              <a:buNone/>
              <a:defRPr sz="1400">
                <a:solidFill>
                  <a:schemeClr val="bg1"/>
                </a:solidFill>
              </a:defRPr>
            </a:lvl4pPr>
            <a:lvl5pPr marL="1800000">
              <a:defRPr sz="1400">
                <a:solidFill>
                  <a:schemeClr val="bg1"/>
                </a:solidFill>
              </a:defRPr>
            </a:lvl5pPr>
          </a:lstStyle>
          <a:p>
            <a:pPr lvl="0"/>
            <a:r>
              <a:rPr lang="sv-SE" dirty="0"/>
              <a:t>REDIGERA FORMAT FÖR BAKGRUNDSTEXT</a:t>
            </a:r>
          </a:p>
          <a:p>
            <a:pPr lvl="1"/>
            <a:r>
              <a:rPr lang="sv-SE" dirty="0"/>
              <a:t>Nivå två</a:t>
            </a:r>
          </a:p>
          <a:p>
            <a:pPr marL="0" lvl="2" indent="-228600" algn="l" rtl="0" eaLnBrk="1" fontAlgn="base" hangingPunct="1">
              <a:spcBef>
                <a:spcPct val="20000"/>
              </a:spcBef>
              <a:spcAft>
                <a:spcPct val="0"/>
              </a:spcAft>
              <a:buFont typeface="Arial" panose="020B0604020202020204" pitchFamily="34" charset="0"/>
              <a:buChar char="–"/>
            </a:pPr>
            <a:r>
              <a:rPr lang="sv-SE" dirty="0"/>
              <a:t>Nivå tre</a:t>
            </a:r>
          </a:p>
        </p:txBody>
      </p:sp>
      <p:pic>
        <p:nvPicPr>
          <p:cNvPr id="7" name="Bildobjekt 6">
            <a:extLst>
              <a:ext uri="{FF2B5EF4-FFF2-40B4-BE49-F238E27FC236}">
                <a16:creationId xmlns:a16="http://schemas.microsoft.com/office/drawing/2014/main" id="{EBB7DFB6-2524-924E-B25A-7DDE498F7C8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ild med bildtext – SkidBlå/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B6AF3D9-9CAE-2545-BCBC-82641F4ACB90}"/>
              </a:ext>
            </a:extLst>
          </p:cNvPr>
          <p:cNvSpPr>
            <a:spLocks noGrp="1"/>
          </p:cNvSpPr>
          <p:nvPr>
            <p:ph type="pic" sz="quarter" idx="11"/>
          </p:nvPr>
        </p:nvSpPr>
        <p:spPr>
          <a:xfrm>
            <a:off x="3522663" y="0"/>
            <a:ext cx="8669337" cy="6858000"/>
          </a:xfrm>
        </p:spPr>
        <p:txBody>
          <a:bodyPr/>
          <a:lstStyle/>
          <a:p>
            <a:r>
              <a:rPr lang="sv-SE"/>
              <a:t>Klicka på ikonen för att lägga till en bild</a:t>
            </a:r>
          </a:p>
        </p:txBody>
      </p:sp>
      <p:sp>
        <p:nvSpPr>
          <p:cNvPr id="9" name="Platshållare för text 8">
            <a:extLst>
              <a:ext uri="{FF2B5EF4-FFF2-40B4-BE49-F238E27FC236}">
                <a16:creationId xmlns:a16="http://schemas.microsoft.com/office/drawing/2014/main" id="{F6901459-91D7-9C48-AF68-F7367951BBA6}"/>
              </a:ext>
            </a:extLst>
          </p:cNvPr>
          <p:cNvSpPr>
            <a:spLocks noGrp="1"/>
          </p:cNvSpPr>
          <p:nvPr>
            <p:ph type="body" sz="quarter" idx="12" hasCustomPrompt="1"/>
          </p:nvPr>
        </p:nvSpPr>
        <p:spPr>
          <a:xfrm>
            <a:off x="775201" y="1724891"/>
            <a:ext cx="2004093" cy="4164434"/>
          </a:xfrm>
        </p:spPr>
        <p:txBody>
          <a:bodyPr/>
          <a:lstStyle>
            <a:lvl1pPr marL="0" indent="0">
              <a:lnSpc>
                <a:spcPct val="100000"/>
              </a:lnSpc>
              <a:spcAft>
                <a:spcPts val="0"/>
              </a:spcAft>
              <a:buNone/>
              <a:defRPr>
                <a:solidFill>
                  <a:schemeClr val="bg1"/>
                </a:solidFill>
                <a:latin typeface="+mj-lt"/>
              </a:defRPr>
            </a:lvl1pPr>
            <a:lvl2pPr marL="252000" indent="-252000">
              <a:spcBef>
                <a:spcPts val="500"/>
              </a:spcBef>
              <a:buFont typeface="Wingdings" panose="05000000000000000000" pitchFamily="2" charset="2"/>
              <a:buChar char="§"/>
              <a:defRPr sz="2000">
                <a:solidFill>
                  <a:schemeClr val="bg1"/>
                </a:solidFill>
              </a:defRPr>
            </a:lvl2pPr>
            <a:lvl3pPr marL="252000" indent="-252000">
              <a:defRPr sz="1600">
                <a:solidFill>
                  <a:schemeClr val="bg1"/>
                </a:solidFill>
              </a:defRPr>
            </a:lvl3pPr>
            <a:lvl4pPr marL="0" indent="0">
              <a:buNone/>
              <a:defRPr sz="1400">
                <a:solidFill>
                  <a:schemeClr val="bg1"/>
                </a:solidFill>
              </a:defRPr>
            </a:lvl4pPr>
            <a:lvl5pPr marL="1800000">
              <a:defRPr sz="1400">
                <a:solidFill>
                  <a:schemeClr val="bg1"/>
                </a:solidFill>
              </a:defRPr>
            </a:lvl5pPr>
          </a:lstStyle>
          <a:p>
            <a:pPr lvl="0"/>
            <a:r>
              <a:rPr lang="sv-SE" dirty="0"/>
              <a:t>REDIGERA FORMAT FÖR BAKGRUNDSTEXT</a:t>
            </a:r>
          </a:p>
          <a:p>
            <a:pPr lvl="1"/>
            <a:r>
              <a:rPr lang="sv-SE" dirty="0"/>
              <a:t>Nivå två</a:t>
            </a:r>
          </a:p>
          <a:p>
            <a:pPr lvl="2"/>
            <a:r>
              <a:rPr lang="sv-SE" dirty="0"/>
              <a:t>Nivå tre</a:t>
            </a:r>
          </a:p>
        </p:txBody>
      </p:sp>
      <p:pic>
        <p:nvPicPr>
          <p:cNvPr id="7" name="Bildobjekt 6">
            <a:extLst>
              <a:ext uri="{FF2B5EF4-FFF2-40B4-BE49-F238E27FC236}">
                <a16:creationId xmlns:a16="http://schemas.microsoft.com/office/drawing/2014/main" id="{404C184E-FF83-DF45-81BC-1BEEB9B450E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3"/>
          </a:xfrm>
          <a:prstGeom prst="rect">
            <a:avLst/>
          </a:prstGeom>
        </p:spPr>
      </p:pic>
    </p:spTree>
    <p:extLst>
      <p:ext uri="{BB962C8B-B14F-4D97-AF65-F5344CB8AC3E}">
        <p14:creationId xmlns:p14="http://schemas.microsoft.com/office/powerpoint/2010/main" val="2844712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text och BILD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657855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bg2"/>
                </a:solidFill>
              </a:defRPr>
            </a:lvl1pPr>
          </a:lstStyle>
          <a:p>
            <a:pPr lvl="0"/>
            <a:r>
              <a:rPr lang="sv-SE"/>
              <a:t>Klicka här för att ändra mall för rubrikformat</a:t>
            </a:r>
            <a:endParaRPr lang="en-US" dirty="0"/>
          </a:p>
        </p:txBody>
      </p:sp>
      <p:sp>
        <p:nvSpPr>
          <p:cNvPr id="3" name="Platshållare för bild 2">
            <a:extLst>
              <a:ext uri="{FF2B5EF4-FFF2-40B4-BE49-F238E27FC236}">
                <a16:creationId xmlns:a16="http://schemas.microsoft.com/office/drawing/2014/main" id="{66CA7CE4-3EF3-FF43-9E5D-5B8514E1BD64}"/>
              </a:ext>
            </a:extLst>
          </p:cNvPr>
          <p:cNvSpPr>
            <a:spLocks noGrp="1"/>
          </p:cNvSpPr>
          <p:nvPr>
            <p:ph type="pic" sz="quarter" idx="11"/>
          </p:nvPr>
        </p:nvSpPr>
        <p:spPr>
          <a:xfrm>
            <a:off x="8024813" y="0"/>
            <a:ext cx="4167187" cy="6858000"/>
          </a:xfrm>
        </p:spPr>
        <p:txBody>
          <a:bodyPr/>
          <a:lstStyle/>
          <a:p>
            <a:r>
              <a:rPr lang="sv-SE"/>
              <a:t>Klicka på ikonen för att lägga till en bild</a:t>
            </a:r>
          </a:p>
        </p:txBody>
      </p:sp>
      <p:pic>
        <p:nvPicPr>
          <p:cNvPr id="7" name="Bildobjekt 6">
            <a:extLst>
              <a:ext uri="{FF2B5EF4-FFF2-40B4-BE49-F238E27FC236}">
                <a16:creationId xmlns:a16="http://schemas.microsoft.com/office/drawing/2014/main" id="{E469BEB8-38DA-2B42-A261-180465994F9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
        <p:nvSpPr>
          <p:cNvPr id="8" name="Platshållare för text 15">
            <a:extLst>
              <a:ext uri="{FF2B5EF4-FFF2-40B4-BE49-F238E27FC236}">
                <a16:creationId xmlns:a16="http://schemas.microsoft.com/office/drawing/2014/main" id="{84FB9438-0919-4A14-9A25-5D24A29EC4B3}"/>
              </a:ext>
            </a:extLst>
          </p:cNvPr>
          <p:cNvSpPr>
            <a:spLocks noGrp="1"/>
          </p:cNvSpPr>
          <p:nvPr>
            <p:ph type="body" sz="quarter" idx="10"/>
          </p:nvPr>
        </p:nvSpPr>
        <p:spPr>
          <a:xfrm>
            <a:off x="1169988" y="2992580"/>
            <a:ext cx="7793537" cy="2743054"/>
          </a:xfrm>
        </p:spPr>
        <p:txBody>
          <a:bodyPr/>
          <a:lstStyle>
            <a:lvl1pPr>
              <a:spcBef>
                <a:spcPts val="700"/>
              </a:spcBef>
              <a:spcAft>
                <a:spcPts val="0"/>
              </a:spcAft>
              <a:defRPr sz="2800">
                <a:solidFill>
                  <a:schemeClr val="bg1"/>
                </a:solidFill>
              </a:defRPr>
            </a:lvl1pPr>
            <a:lvl2pPr marL="648000" indent="-288000">
              <a:spcBef>
                <a:spcPts val="0"/>
              </a:spcBef>
              <a:defRPr sz="2200" baseline="0">
                <a:solidFill>
                  <a:schemeClr val="bg1"/>
                </a:solidFill>
              </a:defRPr>
            </a:lvl2pPr>
            <a:lvl3pPr marL="864000" indent="-208800">
              <a:spcBef>
                <a:spcPts val="200"/>
              </a:spcBef>
              <a:defRPr sz="2000">
                <a:solidFill>
                  <a:schemeClr val="bg1"/>
                </a:solidFill>
              </a:defRPr>
            </a:lvl3pPr>
            <a:lvl4pPr marL="1080000" indent="-201600">
              <a:spcBef>
                <a:spcPts val="200"/>
              </a:spcBef>
              <a:defRPr>
                <a:solidFill>
                  <a:schemeClr val="bg1"/>
                </a:solidFill>
              </a:defRPr>
            </a:lvl4pPr>
            <a:lvl5pPr marL="0" indent="0">
              <a:spcBef>
                <a:spcPts val="0"/>
              </a:spcBef>
              <a:buNone/>
              <a:defRPr sz="22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174508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bakgrund mö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8" y="1365736"/>
            <a:ext cx="779374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bg2"/>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992580"/>
            <a:ext cx="7793537" cy="2743054"/>
          </a:xfrm>
        </p:spPr>
        <p:txBody>
          <a:bodyPr/>
          <a:lstStyle>
            <a:lvl1pPr>
              <a:spcBef>
                <a:spcPts val="700"/>
              </a:spcBef>
              <a:spcAft>
                <a:spcPts val="0"/>
              </a:spcAft>
              <a:defRPr sz="2800">
                <a:solidFill>
                  <a:schemeClr val="bg1"/>
                </a:solidFill>
              </a:defRPr>
            </a:lvl1pPr>
            <a:lvl2pPr marL="648000" indent="-288000">
              <a:spcBef>
                <a:spcPts val="0"/>
              </a:spcBef>
              <a:defRPr sz="2200" baseline="0">
                <a:solidFill>
                  <a:schemeClr val="bg1"/>
                </a:solidFill>
              </a:defRPr>
            </a:lvl2pPr>
            <a:lvl3pPr marL="864000" indent="-208800">
              <a:spcBef>
                <a:spcPts val="200"/>
              </a:spcBef>
              <a:defRPr sz="2000">
                <a:solidFill>
                  <a:schemeClr val="bg1"/>
                </a:solidFill>
              </a:defRPr>
            </a:lvl3pPr>
            <a:lvl4pPr marL="1080000" indent="-201600">
              <a:spcBef>
                <a:spcPts val="200"/>
              </a:spcBef>
              <a:defRPr>
                <a:solidFill>
                  <a:schemeClr val="bg1"/>
                </a:solidFill>
              </a:defRPr>
            </a:lvl4pPr>
            <a:lvl5pPr marL="0" indent="0">
              <a:spcBef>
                <a:spcPts val="0"/>
              </a:spcBef>
              <a:buNone/>
              <a:defRPr sz="22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4D65E1E6-D81C-814F-8C82-23AC6752FEA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3"/>
          </a:xfrm>
          <a:prstGeom prst="rect">
            <a:avLst/>
          </a:prstGeom>
        </p:spPr>
      </p:pic>
    </p:spTree>
    <p:extLst>
      <p:ext uri="{BB962C8B-B14F-4D97-AF65-F5344CB8AC3E}">
        <p14:creationId xmlns:p14="http://schemas.microsoft.com/office/powerpoint/2010/main" val="96431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bakgrund ljus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8" y="1365736"/>
            <a:ext cx="779374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bg2"/>
                </a:solidFill>
              </a:defRPr>
            </a:lvl1pPr>
          </a:lstStyle>
          <a:p>
            <a:pPr lvl="0"/>
            <a:r>
              <a:rPr lang="sv-SE"/>
              <a:t>Klicka här för att ändra mall för rubrikformat</a:t>
            </a:r>
            <a:endParaRPr lang="en-US" dirty="0"/>
          </a:p>
        </p:txBody>
      </p:sp>
      <p:pic>
        <p:nvPicPr>
          <p:cNvPr id="6" name="Bildobjekt 5">
            <a:extLst>
              <a:ext uri="{FF2B5EF4-FFF2-40B4-BE49-F238E27FC236}">
                <a16:creationId xmlns:a16="http://schemas.microsoft.com/office/drawing/2014/main" id="{92FB9A83-6A2A-9845-95F9-CCAFCF37726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3"/>
          </a:xfrm>
          <a:prstGeom prst="rect">
            <a:avLst/>
          </a:prstGeom>
        </p:spPr>
      </p:pic>
      <p:sp>
        <p:nvSpPr>
          <p:cNvPr id="5" name="Platshållare för text 15">
            <a:extLst>
              <a:ext uri="{FF2B5EF4-FFF2-40B4-BE49-F238E27FC236}">
                <a16:creationId xmlns:a16="http://schemas.microsoft.com/office/drawing/2014/main" id="{EE8A2697-1541-4F07-835F-D2645194E11D}"/>
              </a:ext>
            </a:extLst>
          </p:cNvPr>
          <p:cNvSpPr>
            <a:spLocks noGrp="1"/>
          </p:cNvSpPr>
          <p:nvPr>
            <p:ph type="body" sz="quarter" idx="11"/>
          </p:nvPr>
        </p:nvSpPr>
        <p:spPr>
          <a:xfrm>
            <a:off x="1169988" y="2992580"/>
            <a:ext cx="7793537" cy="2743054"/>
          </a:xfrm>
        </p:spPr>
        <p:txBody>
          <a:bodyPr/>
          <a:lstStyle>
            <a:lvl1pPr>
              <a:spcBef>
                <a:spcPts val="700"/>
              </a:spcBef>
              <a:spcAft>
                <a:spcPts val="0"/>
              </a:spcAft>
              <a:defRPr sz="2800">
                <a:solidFill>
                  <a:schemeClr val="bg1"/>
                </a:solidFill>
              </a:defRPr>
            </a:lvl1pPr>
            <a:lvl2pPr marL="648000" indent="-288000">
              <a:spcBef>
                <a:spcPts val="0"/>
              </a:spcBef>
              <a:defRPr sz="2200" baseline="0">
                <a:solidFill>
                  <a:schemeClr val="bg1"/>
                </a:solidFill>
              </a:defRPr>
            </a:lvl2pPr>
            <a:lvl3pPr marL="864000" indent="-208800">
              <a:spcBef>
                <a:spcPts val="200"/>
              </a:spcBef>
              <a:defRPr sz="2000">
                <a:solidFill>
                  <a:schemeClr val="bg1"/>
                </a:solidFill>
              </a:defRPr>
            </a:lvl3pPr>
            <a:lvl4pPr marL="1080000" indent="-201600">
              <a:spcBef>
                <a:spcPts val="200"/>
              </a:spcBef>
              <a:defRPr>
                <a:solidFill>
                  <a:schemeClr val="bg1"/>
                </a:solidFill>
              </a:defRPr>
            </a:lvl4pPr>
            <a:lvl5pPr marL="0" indent="0">
              <a:spcBef>
                <a:spcPts val="0"/>
              </a:spcBef>
              <a:buNone/>
              <a:defRPr sz="22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818499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amnskyl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428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D950DCA-2A52-EE43-8491-DA30DD9CA05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61350" y="2652348"/>
            <a:ext cx="4558338" cy="1553891"/>
          </a:xfrm>
          <a:prstGeom prst="rect">
            <a:avLst/>
          </a:prstGeom>
        </p:spPr>
      </p:pic>
    </p:spTree>
    <p:extLst>
      <p:ext uri="{BB962C8B-B14F-4D97-AF65-F5344CB8AC3E}">
        <p14:creationId xmlns:p14="http://schemas.microsoft.com/office/powerpoint/2010/main" val="165718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rubri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E725238-4DE5-4D4B-AC56-73569E4AC2A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3"/>
          </a:xfrm>
          <a:prstGeom prst="rect">
            <a:avLst/>
          </a:prstGeom>
        </p:spPr>
      </p:pic>
      <p:sp>
        <p:nvSpPr>
          <p:cNvPr id="2" name="Rubrik 1">
            <a:extLst>
              <a:ext uri="{FF2B5EF4-FFF2-40B4-BE49-F238E27FC236}">
                <a16:creationId xmlns:a16="http://schemas.microsoft.com/office/drawing/2014/main" id="{70B9F619-39A7-A548-BB1E-5C354D9BB7CC}"/>
              </a:ext>
            </a:extLst>
          </p:cNvPr>
          <p:cNvSpPr>
            <a:spLocks noGrp="1"/>
          </p:cNvSpPr>
          <p:nvPr>
            <p:ph type="title"/>
          </p:nvPr>
        </p:nvSpPr>
        <p:spPr>
          <a:xfrm>
            <a:off x="1162904" y="2115131"/>
            <a:ext cx="7639538" cy="1851852"/>
          </a:xfrm>
        </p:spPr>
        <p:txBody>
          <a:bodyPr anchor="t" anchorCtr="0"/>
          <a:lstStyle>
            <a:lvl1pPr algn="l">
              <a:defRPr sz="5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3861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rubri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2076683" y="2722343"/>
            <a:ext cx="779374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8000">
                <a:solidFill>
                  <a:schemeClr val="bg2"/>
                </a:solidFill>
              </a:defRPr>
            </a:lvl1pPr>
          </a:lstStyle>
          <a:p>
            <a:pPr lvl="0"/>
            <a:r>
              <a:rPr lang="sv-SE"/>
              <a:t>Klicka här för att ändra mall för rubrikformat</a:t>
            </a:r>
            <a:endParaRPr lang="en-US" dirty="0"/>
          </a:p>
        </p:txBody>
      </p:sp>
      <p:sp>
        <p:nvSpPr>
          <p:cNvPr id="2" name="Rektangel 1">
            <a:extLst>
              <a:ext uri="{FF2B5EF4-FFF2-40B4-BE49-F238E27FC236}">
                <a16:creationId xmlns:a16="http://schemas.microsoft.com/office/drawing/2014/main" id="{626CF8D8-8654-4B87-BFB6-34AB9BF41367}"/>
              </a:ext>
            </a:extLst>
          </p:cNvPr>
          <p:cNvSpPr/>
          <p:nvPr userDrawn="1"/>
        </p:nvSpPr>
        <p:spPr bwMode="auto">
          <a:xfrm>
            <a:off x="0" y="0"/>
            <a:ext cx="531628" cy="335988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ＭＳ Ｐゴシック" pitchFamily="16" charset="-128"/>
            </a:endParaRPr>
          </a:p>
        </p:txBody>
      </p:sp>
      <p:sp>
        <p:nvSpPr>
          <p:cNvPr id="4" name="Rektangel 3">
            <a:extLst>
              <a:ext uri="{FF2B5EF4-FFF2-40B4-BE49-F238E27FC236}">
                <a16:creationId xmlns:a16="http://schemas.microsoft.com/office/drawing/2014/main" id="{C8F3AEFB-0DCD-4B17-8B01-7DE1EF082A43}"/>
              </a:ext>
            </a:extLst>
          </p:cNvPr>
          <p:cNvSpPr/>
          <p:nvPr userDrawn="1"/>
        </p:nvSpPr>
        <p:spPr bwMode="auto">
          <a:xfrm>
            <a:off x="11546958" y="6198781"/>
            <a:ext cx="645042" cy="6592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accent3"/>
              </a:solidFill>
              <a:effectLst/>
              <a:latin typeface="Arial" charset="0"/>
              <a:ea typeface="ＭＳ Ｐゴシック" pitchFamily="16" charset="-128"/>
            </a:endParaRPr>
          </a:p>
        </p:txBody>
      </p:sp>
      <p:sp>
        <p:nvSpPr>
          <p:cNvPr id="5" name="Rektangel 4">
            <a:extLst>
              <a:ext uri="{FF2B5EF4-FFF2-40B4-BE49-F238E27FC236}">
                <a16:creationId xmlns:a16="http://schemas.microsoft.com/office/drawing/2014/main" id="{46D051AF-E82F-465F-BC31-2F5FA7A96F65}"/>
              </a:ext>
            </a:extLst>
          </p:cNvPr>
          <p:cNvSpPr/>
          <p:nvPr userDrawn="1"/>
        </p:nvSpPr>
        <p:spPr bwMode="auto">
          <a:xfrm>
            <a:off x="11823404" y="4306186"/>
            <a:ext cx="368595" cy="189259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2"/>
              </a:solidFill>
              <a:effectLst/>
              <a:latin typeface="Arial" charset="0"/>
              <a:ea typeface="ＭＳ Ｐゴシック" pitchFamily="16" charset="-128"/>
            </a:endParaRPr>
          </a:p>
        </p:txBody>
      </p:sp>
    </p:spTree>
    <p:extLst>
      <p:ext uri="{BB962C8B-B14F-4D97-AF65-F5344CB8AC3E}">
        <p14:creationId xmlns:p14="http://schemas.microsoft.com/office/powerpoint/2010/main" val="111609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radig-rubrik och innehåll - mellanbl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bg2"/>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632650"/>
            <a:ext cx="7639050" cy="3300413"/>
          </a:xfrm>
        </p:spPr>
        <p:txBody>
          <a:bodyPr/>
          <a:lstStyle>
            <a:lvl1pPr>
              <a:spcBef>
                <a:spcPts val="700"/>
              </a:spcBef>
              <a:spcAft>
                <a:spcPts val="0"/>
              </a:spcAft>
              <a:buClr>
                <a:schemeClr val="bg2"/>
              </a:buClr>
              <a:defRPr sz="2800">
                <a:solidFill>
                  <a:schemeClr val="bg1"/>
                </a:solidFill>
              </a:defRPr>
            </a:lvl1pPr>
            <a:lvl2pPr marL="648000" indent="-288000">
              <a:spcBef>
                <a:spcPts val="0"/>
              </a:spcBef>
              <a:defRPr sz="2200" baseline="0">
                <a:solidFill>
                  <a:schemeClr val="bg1"/>
                </a:solidFill>
              </a:defRPr>
            </a:lvl2pPr>
            <a:lvl3pPr marL="863600" indent="-207963">
              <a:spcBef>
                <a:spcPts val="480"/>
              </a:spcBef>
              <a:buFont typeface="Arial" panose="020B0604020202020204" pitchFamily="34" charset="0"/>
              <a:buChar char="•"/>
              <a:defRPr sz="2000">
                <a:solidFill>
                  <a:schemeClr val="bg1"/>
                </a:solidFill>
              </a:defRPr>
            </a:lvl3pPr>
            <a:lvl4pPr marL="1079500" indent="-200025">
              <a:spcBef>
                <a:spcPts val="480"/>
              </a:spcBef>
              <a:buFont typeface="Systemtypsnitt"/>
              <a:buChar char="–"/>
              <a:defRPr sz="1400">
                <a:solidFill>
                  <a:schemeClr val="bg1"/>
                </a:solidFill>
              </a:defRPr>
            </a:lvl4pPr>
            <a:lvl5pPr marL="0" indent="0">
              <a:spcBef>
                <a:spcPts val="0"/>
              </a:spcBef>
              <a:buNone/>
              <a:defRPr sz="2200">
                <a:solidFill>
                  <a:schemeClr val="bg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5" name="Bildobjekt 4">
            <a:extLst>
              <a:ext uri="{FF2B5EF4-FFF2-40B4-BE49-F238E27FC236}">
                <a16:creationId xmlns:a16="http://schemas.microsoft.com/office/drawing/2014/main" id="{2F32B220-AB79-BE4C-94C2-FAC88B13766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342110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våradig rubrik och innehåll - mellanbl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bg2"/>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992580"/>
            <a:ext cx="7639050" cy="2743054"/>
          </a:xfrm>
        </p:spPr>
        <p:txBody>
          <a:bodyPr/>
          <a:lstStyle>
            <a:lvl1pPr>
              <a:spcBef>
                <a:spcPts val="700"/>
              </a:spcBef>
              <a:spcAft>
                <a:spcPts val="0"/>
              </a:spcAft>
              <a:defRPr sz="2800">
                <a:solidFill>
                  <a:schemeClr val="bg1"/>
                </a:solidFill>
              </a:defRPr>
            </a:lvl1pPr>
            <a:lvl2pPr marL="648000" indent="-288000">
              <a:spcBef>
                <a:spcPts val="0"/>
              </a:spcBef>
              <a:defRPr sz="2200" baseline="0">
                <a:solidFill>
                  <a:schemeClr val="bg1"/>
                </a:solidFill>
              </a:defRPr>
            </a:lvl2pPr>
            <a:lvl3pPr marL="864000" indent="-208800">
              <a:spcBef>
                <a:spcPts val="480"/>
              </a:spcBef>
              <a:defRPr lang="sv-SE" sz="2000" dirty="0">
                <a:solidFill>
                  <a:schemeClr val="bg1"/>
                </a:solidFill>
                <a:latin typeface="+mn-lt"/>
                <a:ea typeface="+mn-ea"/>
              </a:defRPr>
            </a:lvl3pPr>
            <a:lvl4pPr marL="1080000" indent="-201600">
              <a:spcBef>
                <a:spcPts val="480"/>
              </a:spcBef>
              <a:buFont typeface="Systemtypsnitt"/>
              <a:buChar char="–"/>
              <a:defRPr lang="sv-SE" sz="1400" dirty="0">
                <a:solidFill>
                  <a:schemeClr val="bg1"/>
                </a:solidFill>
                <a:latin typeface="+mn-lt"/>
                <a:ea typeface="+mn-ea"/>
              </a:defRPr>
            </a:lvl4pPr>
            <a:lvl5pPr marL="0" indent="0">
              <a:spcBef>
                <a:spcPts val="0"/>
              </a:spcBef>
              <a:buNone/>
              <a:defRPr lang="sv-SE" sz="2200" dirty="0">
                <a:solidFill>
                  <a:schemeClr val="bg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8C9DD053-1321-3845-8813-1CA358D0979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154819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radig rubrik och innehåll - ljusbl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632650"/>
            <a:ext cx="7639050" cy="3300413"/>
          </a:xfrm>
        </p:spPr>
        <p:txBody>
          <a:bodyPr/>
          <a:lstStyle>
            <a:lvl1pPr>
              <a:spcBef>
                <a:spcPts val="700"/>
              </a:spcBef>
              <a:spcAft>
                <a:spcPts val="0"/>
              </a:spcAft>
              <a:buClr>
                <a:schemeClr val="tx2"/>
              </a:buClr>
              <a:defRPr sz="2800">
                <a:solidFill>
                  <a:schemeClr val="tx1"/>
                </a:solidFill>
              </a:defRPr>
            </a:lvl1pPr>
            <a:lvl2pPr marL="648000" indent="-288000">
              <a:spcBef>
                <a:spcPts val="0"/>
              </a:spcBef>
              <a:defRPr sz="2200" baseline="0">
                <a:solidFill>
                  <a:schemeClr val="tx1"/>
                </a:solidFill>
              </a:defRPr>
            </a:lvl2pPr>
            <a:lvl3pPr marL="864000" indent="-208800">
              <a:spcBef>
                <a:spcPts val="480"/>
              </a:spcBef>
              <a:defRPr lang="sv-SE" sz="2000" dirty="0">
                <a:solidFill>
                  <a:schemeClr val="accent2"/>
                </a:solidFill>
                <a:latin typeface="+mn-lt"/>
                <a:ea typeface="+mn-ea"/>
              </a:defRPr>
            </a:lvl3pPr>
            <a:lvl4pPr marL="1080000" indent="-201600">
              <a:spcBef>
                <a:spcPts val="480"/>
              </a:spcBef>
              <a:defRPr lang="sv-SE" sz="1400" dirty="0">
                <a:solidFill>
                  <a:schemeClr val="accent2"/>
                </a:solidFill>
                <a:latin typeface="+mn-lt"/>
                <a:ea typeface="+mn-ea"/>
              </a:defRPr>
            </a:lvl4pPr>
            <a:lvl5pPr marL="0" indent="0">
              <a:spcBef>
                <a:spcPts val="0"/>
              </a:spcBef>
              <a:buNone/>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7" name="Bildobjekt 6">
            <a:extLst>
              <a:ext uri="{FF2B5EF4-FFF2-40B4-BE49-F238E27FC236}">
                <a16:creationId xmlns:a16="http://schemas.microsoft.com/office/drawing/2014/main" id="{D7A3ABBF-0DA8-4347-968F-E825510934E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300967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radig rubrik och innehåll - ljusbl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992580"/>
            <a:ext cx="7639050" cy="2743054"/>
          </a:xfrm>
        </p:spPr>
        <p:txBody>
          <a:bodyPr/>
          <a:lstStyle>
            <a:lvl1pPr>
              <a:spcBef>
                <a:spcPts val="700"/>
              </a:spcBef>
              <a:spcAft>
                <a:spcPts val="0"/>
              </a:spcAft>
              <a:buClr>
                <a:schemeClr val="tx2"/>
              </a:buClr>
              <a:defRPr sz="2800">
                <a:solidFill>
                  <a:schemeClr val="tx1"/>
                </a:solidFill>
              </a:defRPr>
            </a:lvl1pPr>
            <a:lvl2pPr marL="648000" indent="-288000">
              <a:spcBef>
                <a:spcPts val="0"/>
              </a:spcBef>
              <a:defRPr sz="2200" baseline="0">
                <a:solidFill>
                  <a:schemeClr val="tx1"/>
                </a:solidFill>
              </a:defRPr>
            </a:lvl2pPr>
            <a:lvl3pPr marL="864000" indent="-208800">
              <a:spcBef>
                <a:spcPts val="480"/>
              </a:spcBef>
              <a:defRPr lang="sv-SE" sz="2000" dirty="0">
                <a:solidFill>
                  <a:schemeClr val="accent2"/>
                </a:solidFill>
                <a:latin typeface="+mn-lt"/>
                <a:ea typeface="+mn-ea"/>
              </a:defRPr>
            </a:lvl3pPr>
            <a:lvl4pPr marL="1080000" indent="-201600">
              <a:spcBef>
                <a:spcPts val="480"/>
              </a:spcBef>
              <a:defRPr lang="sv-SE" sz="1400" dirty="0">
                <a:solidFill>
                  <a:schemeClr val="tx1"/>
                </a:solidFill>
                <a:latin typeface="+mn-lt"/>
                <a:ea typeface="+mn-ea"/>
              </a:defRPr>
            </a:lvl4pPr>
            <a:lvl5pPr marL="0" indent="0">
              <a:spcBef>
                <a:spcPts val="0"/>
              </a:spcBef>
              <a:buNone/>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AD02CF4E-26A3-9B47-A773-23EA1F461D8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13636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radig rubrik och innehåll - ljusg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9CD6D4D4-DA7E-404D-95C3-350C762D740D}"/>
              </a:ext>
            </a:extLst>
          </p:cNvPr>
          <p:cNvSpPr>
            <a:spLocks noGrp="1" noChangeArrowheads="1"/>
          </p:cNvSpPr>
          <p:nvPr>
            <p:ph type="title"/>
          </p:nvPr>
        </p:nvSpPr>
        <p:spPr bwMode="auto">
          <a:xfrm>
            <a:off x="1169779"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90000"/>
              </a:lnSpc>
              <a:defRPr sz="5400">
                <a:solidFill>
                  <a:schemeClr val="tx1"/>
                </a:solidFill>
              </a:defRPr>
            </a:lvl1pPr>
          </a:lstStyle>
          <a:p>
            <a:pPr lvl="0"/>
            <a:r>
              <a:rPr lang="sv-SE"/>
              <a:t>Klicka här för att ändra mall för rubrikformat</a:t>
            </a:r>
            <a:endParaRPr lang="en-US" dirty="0"/>
          </a:p>
        </p:txBody>
      </p:sp>
      <p:sp>
        <p:nvSpPr>
          <p:cNvPr id="16" name="Platshållare för text 15">
            <a:extLst>
              <a:ext uri="{FF2B5EF4-FFF2-40B4-BE49-F238E27FC236}">
                <a16:creationId xmlns:a16="http://schemas.microsoft.com/office/drawing/2014/main" id="{CC9FB782-90DE-0B41-B09D-B5F0BA3AEAD1}"/>
              </a:ext>
            </a:extLst>
          </p:cNvPr>
          <p:cNvSpPr>
            <a:spLocks noGrp="1"/>
          </p:cNvSpPr>
          <p:nvPr>
            <p:ph type="body" sz="quarter" idx="10"/>
          </p:nvPr>
        </p:nvSpPr>
        <p:spPr>
          <a:xfrm>
            <a:off x="1169988" y="2632650"/>
            <a:ext cx="7639050" cy="3300413"/>
          </a:xfrm>
        </p:spPr>
        <p:txBody>
          <a:bodyPr/>
          <a:lstStyle>
            <a:lvl1pPr>
              <a:spcBef>
                <a:spcPts val="700"/>
              </a:spcBef>
              <a:spcAft>
                <a:spcPts val="0"/>
              </a:spcAft>
              <a:buClr>
                <a:schemeClr val="tx2"/>
              </a:buClr>
              <a:defRPr sz="2800">
                <a:solidFill>
                  <a:schemeClr val="tx1"/>
                </a:solidFill>
              </a:defRPr>
            </a:lvl1pPr>
            <a:lvl2pPr marL="648000" indent="-288000">
              <a:spcBef>
                <a:spcPts val="0"/>
              </a:spcBef>
              <a:defRPr sz="2200" baseline="0">
                <a:solidFill>
                  <a:schemeClr val="tx1"/>
                </a:solidFill>
              </a:defRPr>
            </a:lvl2pPr>
            <a:lvl3pPr>
              <a:spcBef>
                <a:spcPts val="480"/>
              </a:spcBef>
              <a:defRPr lang="sv-SE" sz="2000" dirty="0">
                <a:solidFill>
                  <a:schemeClr val="accent2"/>
                </a:solidFill>
                <a:latin typeface="+mn-lt"/>
                <a:ea typeface="+mn-ea"/>
              </a:defRPr>
            </a:lvl3pPr>
            <a:lvl4pPr>
              <a:spcBef>
                <a:spcPts val="480"/>
              </a:spcBef>
              <a:defRPr lang="sv-SE" sz="1400" dirty="0">
                <a:solidFill>
                  <a:schemeClr val="accent2"/>
                </a:solidFill>
                <a:latin typeface="+mn-lt"/>
                <a:ea typeface="+mn-ea"/>
              </a:defRPr>
            </a:lvl4pPr>
            <a:lvl5pPr>
              <a:spcBef>
                <a:spcPts val="0"/>
              </a:spcBef>
              <a:defRPr lang="sv-SE" sz="2200" dirty="0">
                <a:solidFill>
                  <a:schemeClr val="tx1"/>
                </a:solidFill>
                <a:latin typeface="+mn-lt"/>
                <a:ea typeface="+mn-ea"/>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58729CE8-1233-DD46-890B-2D1D8752852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extLst>
      <p:ext uri="{BB962C8B-B14F-4D97-AF65-F5344CB8AC3E}">
        <p14:creationId xmlns:p14="http://schemas.microsoft.com/office/powerpoint/2010/main" val="25932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8AD1BFC-8AB8-4A70-8070-D604DC172D7F}"/>
              </a:ext>
            </a:extLst>
          </p:cNvPr>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7" name="Rectangle 3"/>
          <p:cNvSpPr>
            <a:spLocks noGrp="1" noChangeArrowheads="1"/>
          </p:cNvSpPr>
          <p:nvPr>
            <p:ph type="body" idx="1"/>
          </p:nvPr>
        </p:nvSpPr>
        <p:spPr bwMode="auto">
          <a:xfrm>
            <a:off x="1162904" y="2661136"/>
            <a:ext cx="7639538" cy="3228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Redigera format för bakgrundstext</a:t>
            </a:r>
          </a:p>
          <a:p>
            <a:pPr lvl="1"/>
            <a:r>
              <a:rPr lang="sv-SE" dirty="0"/>
              <a:t>Nivå två</a:t>
            </a:r>
          </a:p>
          <a:p>
            <a:pPr lvl="2"/>
            <a:r>
              <a:rPr lang="sv-SE" dirty="0"/>
              <a:t>Nivå tre</a:t>
            </a:r>
          </a:p>
          <a:p>
            <a:pPr lvl="3"/>
            <a:r>
              <a:rPr lang="sv-SE" dirty="0"/>
              <a:t>Nivå fyra</a:t>
            </a:r>
          </a:p>
        </p:txBody>
      </p:sp>
      <p:sp>
        <p:nvSpPr>
          <p:cNvPr id="1038" name="Rectangle 14"/>
          <p:cNvSpPr>
            <a:spLocks noGrp="1" noChangeArrowheads="1"/>
          </p:cNvSpPr>
          <p:nvPr>
            <p:ph type="title"/>
          </p:nvPr>
        </p:nvSpPr>
        <p:spPr bwMode="auto">
          <a:xfrm>
            <a:off x="1162904" y="1365736"/>
            <a:ext cx="763953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sv-SE" dirty="0"/>
              <a:t>Klicka här för att ändra mall för rubrikformat</a:t>
            </a:r>
            <a:endParaRPr lang="en-US" dirty="0"/>
          </a:p>
        </p:txBody>
      </p:sp>
      <p:pic>
        <p:nvPicPr>
          <p:cNvPr id="6" name="Bildobjekt 5">
            <a:extLst>
              <a:ext uri="{FF2B5EF4-FFF2-40B4-BE49-F238E27FC236}">
                <a16:creationId xmlns:a16="http://schemas.microsoft.com/office/drawing/2014/main" id="{3C81CC6B-DC4D-A44F-822F-A9DE020A209C}"/>
              </a:ext>
            </a:extLst>
          </p:cNvPr>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468923" y="5889324"/>
            <a:ext cx="1781906" cy="6074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89" r:id="rId2"/>
    <p:sldLayoutId id="2147483657" r:id="rId3"/>
    <p:sldLayoutId id="2147483683" r:id="rId4"/>
    <p:sldLayoutId id="2147483659" r:id="rId5"/>
    <p:sldLayoutId id="2147483662" r:id="rId6"/>
    <p:sldLayoutId id="2147483664" r:id="rId7"/>
    <p:sldLayoutId id="2147483663" r:id="rId8"/>
    <p:sldLayoutId id="2147483665" r:id="rId9"/>
    <p:sldLayoutId id="2147483666" r:id="rId10"/>
    <p:sldLayoutId id="2147483668" r:id="rId11"/>
    <p:sldLayoutId id="2147483667" r:id="rId12"/>
    <p:sldLayoutId id="2147483679" r:id="rId13"/>
    <p:sldLayoutId id="2147483680" r:id="rId14"/>
    <p:sldLayoutId id="2147483678" r:id="rId15"/>
    <p:sldLayoutId id="2147483673" r:id="rId16"/>
    <p:sldLayoutId id="2147483686" r:id="rId17"/>
    <p:sldLayoutId id="2147483674" r:id="rId18"/>
    <p:sldLayoutId id="2147483681" r:id="rId19"/>
    <p:sldLayoutId id="2147483669" r:id="rId20"/>
    <p:sldLayoutId id="2147483655" r:id="rId21"/>
    <p:sldLayoutId id="2147483682" r:id="rId22"/>
    <p:sldLayoutId id="2147483675" r:id="rId23"/>
    <p:sldLayoutId id="2147483677" r:id="rId24"/>
    <p:sldLayoutId id="2147483676" r:id="rId25"/>
    <p:sldLayoutId id="2147483684" r:id="rId26"/>
    <p:sldLayoutId id="2147483685" r:id="rId27"/>
  </p:sldLayoutIdLst>
  <p:txStyles>
    <p:titleStyle>
      <a:lvl1pPr algn="l" rtl="0" eaLnBrk="1" fontAlgn="base" hangingPunct="1">
        <a:spcBef>
          <a:spcPct val="0"/>
        </a:spcBef>
        <a:spcAft>
          <a:spcPct val="0"/>
        </a:spcAft>
        <a:defRPr sz="5200" cap="all" baseline="0">
          <a:solidFill>
            <a:schemeClr val="tx1"/>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ＭＳ Ｐゴシック" pitchFamily="16" charset="-128"/>
        </a:defRPr>
      </a:lvl2pPr>
      <a:lvl3pPr algn="l" rtl="0" eaLnBrk="1" fontAlgn="base" hangingPunct="1">
        <a:spcBef>
          <a:spcPct val="0"/>
        </a:spcBef>
        <a:spcAft>
          <a:spcPct val="0"/>
        </a:spcAft>
        <a:defRPr sz="2400">
          <a:solidFill>
            <a:schemeClr val="tx2"/>
          </a:solidFill>
          <a:latin typeface="Arial" charset="0"/>
          <a:ea typeface="ＭＳ Ｐゴシック" pitchFamily="16" charset="-128"/>
        </a:defRPr>
      </a:lvl3pPr>
      <a:lvl4pPr algn="l" rtl="0" eaLnBrk="1" fontAlgn="base" hangingPunct="1">
        <a:spcBef>
          <a:spcPct val="0"/>
        </a:spcBef>
        <a:spcAft>
          <a:spcPct val="0"/>
        </a:spcAft>
        <a:defRPr sz="2400">
          <a:solidFill>
            <a:schemeClr val="tx2"/>
          </a:solidFill>
          <a:latin typeface="Arial" charset="0"/>
          <a:ea typeface="ＭＳ Ｐゴシック" pitchFamily="16" charset="-128"/>
        </a:defRPr>
      </a:lvl4pPr>
      <a:lvl5pPr algn="l" rtl="0" eaLnBrk="1" fontAlgn="base" hangingPunct="1">
        <a:spcBef>
          <a:spcPct val="0"/>
        </a:spcBef>
        <a:spcAft>
          <a:spcPct val="0"/>
        </a:spcAft>
        <a:defRPr sz="2400">
          <a:solidFill>
            <a:schemeClr val="tx2"/>
          </a:solidFill>
          <a:latin typeface="Arial" charset="0"/>
          <a:ea typeface="ＭＳ Ｐゴシック" pitchFamily="16" charset="-128"/>
        </a:defRPr>
      </a:lvl5pPr>
      <a:lvl6pPr marL="457200" algn="l" rtl="0" eaLnBrk="1" fontAlgn="base" hangingPunct="1">
        <a:spcBef>
          <a:spcPct val="0"/>
        </a:spcBef>
        <a:spcAft>
          <a:spcPct val="0"/>
        </a:spcAft>
        <a:defRPr sz="2400">
          <a:solidFill>
            <a:schemeClr val="tx2"/>
          </a:solidFill>
          <a:latin typeface="Arial" charset="0"/>
          <a:ea typeface="ＭＳ Ｐゴシック" pitchFamily="16" charset="-128"/>
        </a:defRPr>
      </a:lvl6pPr>
      <a:lvl7pPr marL="914400" algn="l" rtl="0" eaLnBrk="1" fontAlgn="base" hangingPunct="1">
        <a:spcBef>
          <a:spcPct val="0"/>
        </a:spcBef>
        <a:spcAft>
          <a:spcPct val="0"/>
        </a:spcAft>
        <a:defRPr sz="2400">
          <a:solidFill>
            <a:schemeClr val="tx2"/>
          </a:solidFill>
          <a:latin typeface="Arial" charset="0"/>
          <a:ea typeface="ＭＳ Ｐゴシック" pitchFamily="16" charset="-128"/>
        </a:defRPr>
      </a:lvl7pPr>
      <a:lvl8pPr marL="1371600" algn="l" rtl="0" eaLnBrk="1" fontAlgn="base" hangingPunct="1">
        <a:spcBef>
          <a:spcPct val="0"/>
        </a:spcBef>
        <a:spcAft>
          <a:spcPct val="0"/>
        </a:spcAft>
        <a:defRPr sz="2400">
          <a:solidFill>
            <a:schemeClr val="tx2"/>
          </a:solidFill>
          <a:latin typeface="Arial" charset="0"/>
          <a:ea typeface="ＭＳ Ｐゴシック" pitchFamily="16" charset="-128"/>
        </a:defRPr>
      </a:lvl8pPr>
      <a:lvl9pPr marL="1828800" algn="l" rtl="0" eaLnBrk="1" fontAlgn="base" hangingPunct="1">
        <a:spcBef>
          <a:spcPct val="0"/>
        </a:spcBef>
        <a:spcAft>
          <a:spcPct val="0"/>
        </a:spcAft>
        <a:defRPr sz="2400">
          <a:solidFill>
            <a:schemeClr val="tx2"/>
          </a:solidFill>
          <a:latin typeface="Arial" charset="0"/>
          <a:ea typeface="ＭＳ Ｐゴシック" pitchFamily="16" charset="-128"/>
        </a:defRPr>
      </a:lvl9pPr>
    </p:titleStyle>
    <p:bodyStyle>
      <a:lvl1pPr marL="342900" indent="-342900" algn="l" rtl="0" eaLnBrk="1" fontAlgn="base" hangingPunct="1">
        <a:lnSpc>
          <a:spcPct val="110000"/>
        </a:lnSpc>
        <a:spcBef>
          <a:spcPct val="20000"/>
        </a:spcBef>
        <a:spcAft>
          <a:spcPct val="20000"/>
        </a:spcAft>
        <a:buFont typeface="Wingdings" panose="05000000000000000000" pitchFamily="2" charset="2"/>
        <a:buChar char="§"/>
        <a:defRPr sz="2800">
          <a:solidFill>
            <a:schemeClr val="tx1"/>
          </a:solidFill>
          <a:latin typeface="+mn-lt"/>
          <a:ea typeface="+mn-ea"/>
          <a:cs typeface="+mn-cs"/>
        </a:defRPr>
      </a:lvl1pPr>
      <a:lvl2pPr marL="648000" indent="-285750" algn="l" rtl="0" eaLnBrk="1" fontAlgn="base" hangingPunct="1">
        <a:spcBef>
          <a:spcPts val="0"/>
        </a:spcBef>
        <a:spcAft>
          <a:spcPct val="0"/>
        </a:spcAft>
        <a:buChar char="–"/>
        <a:defRPr sz="2200">
          <a:solidFill>
            <a:schemeClr val="tx1"/>
          </a:solidFill>
          <a:latin typeface="+mn-lt"/>
          <a:ea typeface="+mn-ea"/>
        </a:defRPr>
      </a:lvl2pPr>
      <a:lvl3pPr marL="864000" indent="-208800" algn="l" rtl="0" eaLnBrk="1" fontAlgn="base" hangingPunct="1">
        <a:spcBef>
          <a:spcPct val="20000"/>
        </a:spcBef>
        <a:spcAft>
          <a:spcPct val="0"/>
        </a:spcAft>
        <a:buChar char="•"/>
        <a:defRPr sz="2000">
          <a:solidFill>
            <a:schemeClr val="tx1"/>
          </a:solidFill>
          <a:latin typeface="+mn-lt"/>
          <a:ea typeface="+mn-ea"/>
        </a:defRPr>
      </a:lvl3pPr>
      <a:lvl4pPr marL="1080000" indent="-201600" algn="l" rtl="0" eaLnBrk="1" fontAlgn="base" hangingPunct="1">
        <a:spcBef>
          <a:spcPts val="480"/>
        </a:spcBef>
        <a:spcAft>
          <a:spcPct val="0"/>
        </a:spcAft>
        <a:buChar char="–"/>
        <a:defRPr sz="1400">
          <a:solidFill>
            <a:schemeClr val="tx1"/>
          </a:solidFill>
          <a:latin typeface="+mn-lt"/>
          <a:ea typeface="+mn-ea"/>
        </a:defRPr>
      </a:lvl4pPr>
      <a:lvl5pPr marL="630238" indent="0" algn="l" rtl="0" eaLnBrk="1" fontAlgn="base" hangingPunct="1">
        <a:spcBef>
          <a:spcPct val="20000"/>
        </a:spcBef>
        <a:spcAft>
          <a:spcPct val="0"/>
        </a:spcAft>
        <a:buFont typeface="Arial" panose="020B0604020202020204" pitchFamily="34" charset="0"/>
        <a:buNone/>
        <a:defRPr sz="22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laget.se/SunderbySK-Skidor/Page/451112"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temperatur.nu/ormbergsstadio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dirty="0"/>
              <a:t>Presentation av tävlingsbanorna</a:t>
            </a:r>
          </a:p>
        </p:txBody>
      </p:sp>
      <p:pic>
        <p:nvPicPr>
          <p:cNvPr id="7" name="Picture 4" descr="montabert | Download logos | GMK Free Logos">
            <a:extLst>
              <a:ext uri="{FF2B5EF4-FFF2-40B4-BE49-F238E27FC236}">
                <a16:creationId xmlns:a16="http://schemas.microsoft.com/office/drawing/2014/main" id="{82A7AAA0-B465-70E5-4962-3D2DCF390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C1F797F4-E457-7851-A65E-1C84820554B9}"/>
              </a:ext>
            </a:extLst>
          </p:cNvPr>
          <p:cNvPicPr>
            <a:picLocks noChangeAspect="1"/>
          </p:cNvPicPr>
          <p:nvPr/>
        </p:nvPicPr>
        <p:blipFill>
          <a:blip r:embed="rId4"/>
          <a:stretch>
            <a:fillRect/>
          </a:stretch>
        </p:blipFill>
        <p:spPr>
          <a:xfrm>
            <a:off x="3892731" y="966522"/>
            <a:ext cx="5088213" cy="5686827"/>
          </a:xfrm>
          <a:prstGeom prst="rect">
            <a:avLst/>
          </a:prstGeom>
        </p:spPr>
      </p:pic>
    </p:spTree>
    <p:extLst>
      <p:ext uri="{BB962C8B-B14F-4D97-AF65-F5344CB8AC3E}">
        <p14:creationId xmlns:p14="http://schemas.microsoft.com/office/powerpoint/2010/main" val="77351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dirty="0"/>
              <a:t>Banpreparering</a:t>
            </a:r>
          </a:p>
        </p:txBody>
      </p:sp>
      <p:sp>
        <p:nvSpPr>
          <p:cNvPr id="6" name="Platshållare för innehåll 2"/>
          <p:cNvSpPr>
            <a:spLocks noGrp="1"/>
          </p:cNvSpPr>
          <p:nvPr>
            <p:ph type="body" sz="quarter" idx="10"/>
          </p:nvPr>
        </p:nvSpPr>
        <p:spPr>
          <a:xfrm>
            <a:off x="1156339" y="1267874"/>
            <a:ext cx="8124138" cy="4122992"/>
          </a:xfrm>
        </p:spPr>
        <p:txBody>
          <a:bodyPr/>
          <a:lstStyle/>
          <a:p>
            <a:pPr>
              <a:buNone/>
            </a:pPr>
            <a:r>
              <a:rPr lang="sv-SE" sz="1600" b="1" dirty="0"/>
              <a:t>Banpreparering sker tidig lördag morgon 04:00</a:t>
            </a:r>
          </a:p>
          <a:p>
            <a:pPr>
              <a:buFontTx/>
              <a:buChar char="-"/>
            </a:pPr>
            <a:r>
              <a:rPr lang="sv-SE" sz="1600" b="1" dirty="0"/>
              <a:t>6 startspår. </a:t>
            </a:r>
          </a:p>
          <a:p>
            <a:pPr>
              <a:buFontTx/>
              <a:buChar char="-"/>
            </a:pPr>
            <a:r>
              <a:rPr lang="sv-SE" sz="1600" b="1" dirty="0"/>
              <a:t>3 korridorer på upploppet</a:t>
            </a:r>
          </a:p>
          <a:p>
            <a:pPr>
              <a:buNone/>
            </a:pPr>
            <a:endParaRPr lang="sv-SE" sz="1600" b="1" dirty="0"/>
          </a:p>
        </p:txBody>
      </p:sp>
      <p:pic>
        <p:nvPicPr>
          <p:cNvPr id="3" name="Picture 4" descr="montabert | Download logos | GMK Free Logos">
            <a:extLst>
              <a:ext uri="{FF2B5EF4-FFF2-40B4-BE49-F238E27FC236}">
                <a16:creationId xmlns:a16="http://schemas.microsoft.com/office/drawing/2014/main" id="{D42735F8-C5F6-A99C-03C1-15CA285D7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1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dirty="0"/>
              <a:t>STARTPROCEDUR</a:t>
            </a:r>
          </a:p>
        </p:txBody>
      </p:sp>
      <p:sp>
        <p:nvSpPr>
          <p:cNvPr id="6" name="Platshållare för innehåll 2"/>
          <p:cNvSpPr>
            <a:spLocks noGrp="1"/>
          </p:cNvSpPr>
          <p:nvPr>
            <p:ph type="body" sz="quarter" idx="10"/>
          </p:nvPr>
        </p:nvSpPr>
        <p:spPr>
          <a:xfrm>
            <a:off x="1156339" y="1267874"/>
            <a:ext cx="8124138" cy="4122992"/>
          </a:xfrm>
        </p:spPr>
        <p:txBody>
          <a:bodyPr/>
          <a:lstStyle/>
          <a:p>
            <a:pPr>
              <a:lnSpc>
                <a:spcPct val="100000"/>
              </a:lnSpc>
              <a:spcBef>
                <a:spcPts val="0"/>
              </a:spcBef>
            </a:pPr>
            <a:r>
              <a:rPr lang="sv-SE" sz="1600" b="1" dirty="0"/>
              <a:t>3 min innan sin start är åkaren på plats och släpps in i startfållan. Först i prologen väljer spår först osv</a:t>
            </a:r>
          </a:p>
          <a:p>
            <a:pPr>
              <a:lnSpc>
                <a:spcPct val="100000"/>
              </a:lnSpc>
              <a:spcBef>
                <a:spcPts val="0"/>
              </a:spcBef>
            </a:pPr>
            <a:endParaRPr lang="sv-SE" sz="1600" b="1" dirty="0"/>
          </a:p>
          <a:p>
            <a:pPr>
              <a:lnSpc>
                <a:spcPct val="100000"/>
              </a:lnSpc>
              <a:spcBef>
                <a:spcPts val="0"/>
              </a:spcBef>
            </a:pPr>
            <a:r>
              <a:rPr lang="sv-SE" sz="1600" b="1" dirty="0"/>
              <a:t>2 min innan start informerar starten om startproceduren.</a:t>
            </a:r>
          </a:p>
          <a:p>
            <a:pPr>
              <a:lnSpc>
                <a:spcPct val="100000"/>
              </a:lnSpc>
              <a:spcBef>
                <a:spcPts val="0"/>
              </a:spcBef>
            </a:pPr>
            <a:endParaRPr lang="sv-SE" sz="1600" b="1" dirty="0"/>
          </a:p>
          <a:p>
            <a:pPr>
              <a:lnSpc>
                <a:spcPct val="100000"/>
              </a:lnSpc>
              <a:spcBef>
                <a:spcPts val="0"/>
              </a:spcBef>
            </a:pPr>
            <a:r>
              <a:rPr lang="sv-SE" sz="1600" b="1" dirty="0"/>
              <a:t>Starten annonserar att det är 1 min kvar till start, 30 sekunder kvar till start därefter startsignal.</a:t>
            </a:r>
          </a:p>
          <a:p>
            <a:pPr marL="0" indent="0">
              <a:lnSpc>
                <a:spcPct val="100000"/>
              </a:lnSpc>
              <a:spcBef>
                <a:spcPts val="0"/>
              </a:spcBef>
              <a:buNone/>
            </a:pPr>
            <a:endParaRPr lang="sv-SE" sz="1600" b="1" dirty="0"/>
          </a:p>
          <a:p>
            <a:pPr>
              <a:lnSpc>
                <a:spcPct val="100000"/>
              </a:lnSpc>
              <a:spcBef>
                <a:spcPts val="0"/>
              </a:spcBef>
            </a:pPr>
            <a:endParaRPr lang="sv-SE" sz="1600" b="1" dirty="0"/>
          </a:p>
        </p:txBody>
      </p:sp>
      <p:pic>
        <p:nvPicPr>
          <p:cNvPr id="3" name="Picture 4" descr="montabert | Download logos | GMK Free Logos">
            <a:extLst>
              <a:ext uri="{FF2B5EF4-FFF2-40B4-BE49-F238E27FC236}">
                <a16:creationId xmlns:a16="http://schemas.microsoft.com/office/drawing/2014/main" id="{350AC336-09EB-32A8-9428-4F6F2F970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40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55595" y="2722343"/>
            <a:ext cx="8614836" cy="1143000"/>
          </a:xfrm>
        </p:spPr>
        <p:txBody>
          <a:bodyPr/>
          <a:lstStyle/>
          <a:p>
            <a:pPr algn="ctr"/>
            <a:r>
              <a:rPr lang="sv-SE" dirty="0"/>
              <a:t>Tack för att ni lyssnat. </a:t>
            </a:r>
            <a:br>
              <a:rPr lang="sv-SE" dirty="0"/>
            </a:br>
            <a:r>
              <a:rPr lang="sv-SE" dirty="0"/>
              <a:t>Lycka till!</a:t>
            </a:r>
          </a:p>
        </p:txBody>
      </p:sp>
      <p:pic>
        <p:nvPicPr>
          <p:cNvPr id="4" name="Picture 4" descr="montabert | Download logos | GMK Free Logos">
            <a:extLst>
              <a:ext uri="{FF2B5EF4-FFF2-40B4-BE49-F238E27FC236}">
                <a16:creationId xmlns:a16="http://schemas.microsoft.com/office/drawing/2014/main" id="{E2C190F3-F6BE-A6F1-9C46-FDDDE9242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297" y="1042416"/>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7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1446664" y="2109882"/>
            <a:ext cx="6714698" cy="3390710"/>
          </a:xfrm>
        </p:spPr>
        <p:txBody>
          <a:bodyPr/>
          <a:lstStyle/>
          <a:p>
            <a:pPr algn="ctr"/>
            <a:r>
              <a:rPr lang="sv-SE" dirty="0"/>
              <a:t>Lagledarmöte för</a:t>
            </a:r>
            <a:br>
              <a:rPr lang="sv-SE" dirty="0"/>
            </a:br>
            <a:r>
              <a:rPr lang="sv-SE" dirty="0"/>
              <a:t>Sunderbysprinten 2026 i </a:t>
            </a:r>
            <a:r>
              <a:rPr lang="sv-SE" dirty="0" err="1"/>
              <a:t>FRIstil</a:t>
            </a:r>
            <a:endParaRPr lang="sv-SE" dirty="0"/>
          </a:p>
        </p:txBody>
      </p:sp>
      <p:sp>
        <p:nvSpPr>
          <p:cNvPr id="9" name="Underrubrik 8"/>
          <p:cNvSpPr txBox="1">
            <a:spLocks/>
          </p:cNvSpPr>
          <p:nvPr/>
        </p:nvSpPr>
        <p:spPr>
          <a:xfrm>
            <a:off x="1963633" y="5674304"/>
            <a:ext cx="6027737" cy="514023"/>
          </a:xfrm>
          <a:prstGeom prst="rect">
            <a:avLst/>
          </a:prstGeom>
        </p:spPr>
        <p:txBody>
          <a:bodyPr/>
          <a:lstStyle>
            <a:lvl1pPr marL="342900" indent="-342900" algn="l" rtl="0" eaLnBrk="1" fontAlgn="base" hangingPunct="1">
              <a:lnSpc>
                <a:spcPct val="110000"/>
              </a:lnSpc>
              <a:spcBef>
                <a:spcPct val="20000"/>
              </a:spcBef>
              <a:spcAft>
                <a:spcPct val="20000"/>
              </a:spcAft>
              <a:buFont typeface="Wingdings" panose="05000000000000000000" pitchFamily="2" charset="2"/>
              <a:buChar char="§"/>
              <a:defRPr sz="2800">
                <a:solidFill>
                  <a:schemeClr val="tx1"/>
                </a:solidFill>
                <a:latin typeface="+mn-lt"/>
                <a:ea typeface="+mn-ea"/>
                <a:cs typeface="+mn-cs"/>
              </a:defRPr>
            </a:lvl1pPr>
            <a:lvl2pPr marL="648000" indent="-285750" algn="l" rtl="0" eaLnBrk="1" fontAlgn="base" hangingPunct="1">
              <a:spcBef>
                <a:spcPts val="0"/>
              </a:spcBef>
              <a:spcAft>
                <a:spcPct val="0"/>
              </a:spcAft>
              <a:buChar char="–"/>
              <a:defRPr sz="2200">
                <a:solidFill>
                  <a:schemeClr val="tx1"/>
                </a:solidFill>
                <a:latin typeface="+mn-lt"/>
                <a:ea typeface="+mn-ea"/>
              </a:defRPr>
            </a:lvl2pPr>
            <a:lvl3pPr marL="864000" indent="-208800" algn="l" rtl="0" eaLnBrk="1" fontAlgn="base" hangingPunct="1">
              <a:spcBef>
                <a:spcPct val="20000"/>
              </a:spcBef>
              <a:spcAft>
                <a:spcPct val="0"/>
              </a:spcAft>
              <a:buChar char="•"/>
              <a:defRPr sz="2000">
                <a:solidFill>
                  <a:schemeClr val="tx1"/>
                </a:solidFill>
                <a:latin typeface="+mn-lt"/>
                <a:ea typeface="+mn-ea"/>
              </a:defRPr>
            </a:lvl3pPr>
            <a:lvl4pPr marL="1080000" indent="-201600" algn="l" rtl="0" eaLnBrk="1" fontAlgn="base" hangingPunct="1">
              <a:spcBef>
                <a:spcPts val="480"/>
              </a:spcBef>
              <a:spcAft>
                <a:spcPct val="0"/>
              </a:spcAft>
              <a:buChar char="–"/>
              <a:defRPr sz="1400">
                <a:solidFill>
                  <a:schemeClr val="tx1"/>
                </a:solidFill>
                <a:latin typeface="+mn-lt"/>
                <a:ea typeface="+mn-ea"/>
              </a:defRPr>
            </a:lvl4pPr>
            <a:lvl5pPr marL="630238" indent="0" algn="l" rtl="0" eaLnBrk="1" fontAlgn="base" hangingPunct="1">
              <a:spcBef>
                <a:spcPct val="20000"/>
              </a:spcBef>
              <a:spcAft>
                <a:spcPct val="0"/>
              </a:spcAft>
              <a:buFont typeface="Arial" panose="020B0604020202020204" pitchFamily="34" charset="0"/>
              <a:buNone/>
              <a:defRPr sz="22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None/>
            </a:pPr>
            <a:r>
              <a:rPr lang="sv-SE" kern="0" dirty="0">
                <a:solidFill>
                  <a:schemeClr val="bg1"/>
                </a:solidFill>
              </a:rPr>
              <a:t>Luleå 2025-01-16</a:t>
            </a:r>
          </a:p>
        </p:txBody>
      </p:sp>
      <p:pic>
        <p:nvPicPr>
          <p:cNvPr id="1028" name="Picture 4" descr="montabert | Download logos | GMK Free Logos">
            <a:extLst>
              <a:ext uri="{FF2B5EF4-FFF2-40B4-BE49-F238E27FC236}">
                <a16:creationId xmlns:a16="http://schemas.microsoft.com/office/drawing/2014/main" id="{1F1FBEC2-61AF-62D0-19AC-7103F187E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465" y="7837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5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dirty="0"/>
              <a:t>Agenda </a:t>
            </a:r>
          </a:p>
        </p:txBody>
      </p:sp>
      <p:sp>
        <p:nvSpPr>
          <p:cNvPr id="3" name="Platshållare för innehåll 2"/>
          <p:cNvSpPr>
            <a:spLocks noGrp="1"/>
          </p:cNvSpPr>
          <p:nvPr>
            <p:ph type="body" sz="quarter" idx="10"/>
          </p:nvPr>
        </p:nvSpPr>
        <p:spPr>
          <a:xfrm>
            <a:off x="1183635" y="1090453"/>
            <a:ext cx="8124138" cy="5501416"/>
          </a:xfrm>
        </p:spPr>
        <p:txBody>
          <a:bodyPr/>
          <a:lstStyle/>
          <a:p>
            <a:pPr>
              <a:buNone/>
            </a:pPr>
            <a:r>
              <a:rPr lang="sv-SE" sz="1600" dirty="0"/>
              <a:t>Presentation av tävlingsledning och jury</a:t>
            </a:r>
          </a:p>
          <a:p>
            <a:pPr>
              <a:buNone/>
            </a:pPr>
            <a:r>
              <a:rPr lang="sv-SE" sz="1600" dirty="0"/>
              <a:t>Information om tävlingen och prisutdelningen</a:t>
            </a:r>
          </a:p>
          <a:p>
            <a:pPr>
              <a:buNone/>
            </a:pPr>
            <a:r>
              <a:rPr lang="sv-SE" sz="1600" dirty="0"/>
              <a:t>Vallning och fluorförbud</a:t>
            </a:r>
          </a:p>
          <a:p>
            <a:pPr>
              <a:buNone/>
            </a:pPr>
            <a:r>
              <a:rPr lang="sv-SE" sz="1600" dirty="0"/>
              <a:t>Information om nummerlappar, start och resultatlista</a:t>
            </a:r>
          </a:p>
          <a:p>
            <a:pPr>
              <a:buNone/>
            </a:pPr>
            <a:r>
              <a:rPr lang="sv-SE" sz="1600" dirty="0"/>
              <a:t>Väderprognos</a:t>
            </a:r>
          </a:p>
          <a:p>
            <a:pPr>
              <a:buNone/>
            </a:pPr>
            <a:r>
              <a:rPr lang="sv-SE" sz="1600" dirty="0"/>
              <a:t>Presentation av tävlingsbanorna</a:t>
            </a:r>
          </a:p>
          <a:p>
            <a:pPr>
              <a:buNone/>
            </a:pPr>
            <a:r>
              <a:rPr lang="sv-SE" sz="1600" dirty="0"/>
              <a:t>Banpreparering</a:t>
            </a:r>
          </a:p>
          <a:p>
            <a:pPr>
              <a:buNone/>
            </a:pPr>
            <a:r>
              <a:rPr lang="sv-SE" sz="1600" dirty="0"/>
              <a:t>Startprocedur</a:t>
            </a:r>
          </a:p>
        </p:txBody>
      </p:sp>
      <p:pic>
        <p:nvPicPr>
          <p:cNvPr id="6" name="Picture 4" descr="montabert | Download logos | GMK Free Logos">
            <a:extLst>
              <a:ext uri="{FF2B5EF4-FFF2-40B4-BE49-F238E27FC236}">
                <a16:creationId xmlns:a16="http://schemas.microsoft.com/office/drawing/2014/main" id="{1BC77232-8711-75A7-AB15-22A13923B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22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b="1" dirty="0"/>
              <a:t>Presentation av tävlingsledning, jury och SSF-representant</a:t>
            </a:r>
            <a:r>
              <a:rPr lang="sv-SE" sz="4000" dirty="0"/>
              <a:t> </a:t>
            </a:r>
          </a:p>
        </p:txBody>
      </p:sp>
      <p:sp>
        <p:nvSpPr>
          <p:cNvPr id="7" name="ZoneTexte 6"/>
          <p:cNvSpPr txBox="1">
            <a:spLocks noGrp="1" noChangeArrowheads="1"/>
          </p:cNvSpPr>
          <p:nvPr>
            <p:ph type="body" idx="4294967295"/>
          </p:nvPr>
        </p:nvSpPr>
        <p:spPr bwMode="auto">
          <a:xfrm>
            <a:off x="1170216" y="1253478"/>
            <a:ext cx="7833576" cy="2222147"/>
          </a:xfrm>
          <a:prstGeom prst="rect">
            <a:avLst/>
          </a:prstGeom>
          <a:noFill/>
          <a:ln w="9525">
            <a:noFill/>
            <a:miter lim="800000"/>
            <a:headEnd/>
            <a:tailEnd/>
          </a:ln>
        </p:spPr>
        <p:txBody>
          <a:bodyPr wrap="square">
            <a:spAutoFit/>
          </a:bodyPr>
          <a:lstStyle/>
          <a:p>
            <a:pPr>
              <a:buNone/>
            </a:pPr>
            <a:r>
              <a:rPr lang="sv-SE" b="1" dirty="0">
                <a:solidFill>
                  <a:schemeClr val="bg1"/>
                </a:solidFill>
                <a:latin typeface="Arial" pitchFamily="34" charset="0"/>
                <a:cs typeface="Arial" pitchFamily="34" charset="0"/>
              </a:rPr>
              <a:t>TÄVLINGSLEDNING</a:t>
            </a:r>
          </a:p>
          <a:p>
            <a:pPr lvl="2"/>
            <a:r>
              <a:rPr lang="sv-SE" sz="1800" b="1" dirty="0">
                <a:solidFill>
                  <a:schemeClr val="bg1"/>
                </a:solidFill>
                <a:latin typeface="Arial" pitchFamily="34" charset="0"/>
                <a:cs typeface="Arial" pitchFamily="34" charset="0"/>
              </a:rPr>
              <a:t>Tävlingsledare:		</a:t>
            </a:r>
            <a:r>
              <a:rPr lang="sv-SE" sz="1800" b="1" i="1" dirty="0">
                <a:solidFill>
                  <a:schemeClr val="bg1"/>
                </a:solidFill>
                <a:latin typeface="Arial" pitchFamily="34" charset="0"/>
                <a:cs typeface="Arial" pitchFamily="34" charset="0"/>
              </a:rPr>
              <a:t>Niklas Eriksson</a:t>
            </a:r>
            <a:r>
              <a:rPr lang="sv-SE" sz="1800" b="1" dirty="0">
                <a:solidFill>
                  <a:schemeClr val="bg1"/>
                </a:solidFill>
                <a:latin typeface="Arial" pitchFamily="34" charset="0"/>
                <a:cs typeface="Arial" pitchFamily="34" charset="0"/>
              </a:rPr>
              <a:t> </a:t>
            </a:r>
          </a:p>
          <a:p>
            <a:pPr lvl="2"/>
            <a:r>
              <a:rPr lang="sv-SE" sz="1800" b="1" dirty="0" err="1">
                <a:solidFill>
                  <a:schemeClr val="bg1"/>
                </a:solidFill>
                <a:latin typeface="Arial" pitchFamily="34" charset="0"/>
                <a:cs typeface="Arial" pitchFamily="34" charset="0"/>
              </a:rPr>
              <a:t>Bitr</a:t>
            </a:r>
            <a:r>
              <a:rPr lang="sv-SE" sz="1800" b="1" dirty="0">
                <a:solidFill>
                  <a:schemeClr val="bg1"/>
                </a:solidFill>
                <a:latin typeface="Arial" pitchFamily="34" charset="0"/>
                <a:cs typeface="Arial" pitchFamily="34" charset="0"/>
              </a:rPr>
              <a:t> tävlingsledare:	</a:t>
            </a:r>
            <a:r>
              <a:rPr lang="sv-SE" sz="1800" b="1" i="1" dirty="0">
                <a:solidFill>
                  <a:schemeClr val="bg1"/>
                </a:solidFill>
                <a:latin typeface="Arial" pitchFamily="34" charset="0"/>
                <a:cs typeface="Arial" pitchFamily="34" charset="0"/>
              </a:rPr>
              <a:t>Erika Broström</a:t>
            </a:r>
          </a:p>
          <a:p>
            <a:pPr lvl="2"/>
            <a:r>
              <a:rPr lang="sv-SE" sz="1800" b="1" dirty="0" err="1">
                <a:solidFill>
                  <a:schemeClr val="bg1"/>
                </a:solidFill>
                <a:latin typeface="Arial" pitchFamily="34" charset="0"/>
                <a:cs typeface="Arial" pitchFamily="34" charset="0"/>
              </a:rPr>
              <a:t>Banchef</a:t>
            </a:r>
            <a:r>
              <a:rPr lang="sv-SE" sz="1800" b="1" dirty="0">
                <a:solidFill>
                  <a:schemeClr val="bg1"/>
                </a:solidFill>
                <a:latin typeface="Arial" pitchFamily="34" charset="0"/>
                <a:cs typeface="Arial" pitchFamily="34" charset="0"/>
              </a:rPr>
              <a:t>:		</a:t>
            </a:r>
            <a:r>
              <a:rPr lang="sv-SE" sz="1800" b="1" i="1" dirty="0">
                <a:solidFill>
                  <a:schemeClr val="bg1"/>
                </a:solidFill>
                <a:latin typeface="Arial" pitchFamily="34" charset="0"/>
                <a:cs typeface="Arial" pitchFamily="34" charset="0"/>
              </a:rPr>
              <a:t>Niklas Eriksson</a:t>
            </a:r>
            <a:r>
              <a:rPr lang="sv-SE" sz="1800" b="1" dirty="0">
                <a:solidFill>
                  <a:schemeClr val="bg1"/>
                </a:solidFill>
                <a:latin typeface="Arial" pitchFamily="34" charset="0"/>
                <a:cs typeface="Arial" pitchFamily="34" charset="0"/>
              </a:rPr>
              <a:t> </a:t>
            </a:r>
          </a:p>
          <a:p>
            <a:pPr lvl="2"/>
            <a:r>
              <a:rPr lang="sv-SE" sz="1800" b="1" dirty="0">
                <a:solidFill>
                  <a:schemeClr val="bg1"/>
                </a:solidFill>
                <a:latin typeface="Arial" pitchFamily="34" charset="0"/>
                <a:cs typeface="Arial" pitchFamily="34" charset="0"/>
              </a:rPr>
              <a:t>Tidtagning:		Jonas Bergstedt</a:t>
            </a:r>
            <a:endParaRPr lang="sv-SE" sz="1800" b="1" i="1" dirty="0">
              <a:solidFill>
                <a:schemeClr val="bg1"/>
              </a:solidFill>
              <a:latin typeface="Arial" pitchFamily="34" charset="0"/>
              <a:cs typeface="Arial" pitchFamily="34" charset="0"/>
            </a:endParaRPr>
          </a:p>
          <a:p>
            <a:pPr lvl="2"/>
            <a:r>
              <a:rPr lang="sv-SE" sz="1800" b="1" dirty="0">
                <a:solidFill>
                  <a:schemeClr val="bg1"/>
                </a:solidFill>
                <a:latin typeface="Arial" pitchFamily="34" charset="0"/>
                <a:cs typeface="Arial" pitchFamily="34" charset="0"/>
              </a:rPr>
              <a:t>Speaker:		</a:t>
            </a:r>
            <a:r>
              <a:rPr lang="sv-SE" sz="1800" b="1" i="1" dirty="0">
                <a:solidFill>
                  <a:schemeClr val="bg1"/>
                </a:solidFill>
                <a:latin typeface="Arial" pitchFamily="34" charset="0"/>
                <a:cs typeface="Arial" pitchFamily="34" charset="0"/>
              </a:rPr>
              <a:t>Daniel Granlund</a:t>
            </a:r>
          </a:p>
        </p:txBody>
      </p:sp>
      <p:sp>
        <p:nvSpPr>
          <p:cNvPr id="8" name="ZoneTexte 7"/>
          <p:cNvSpPr txBox="1">
            <a:spLocks noChangeArrowheads="1"/>
          </p:cNvSpPr>
          <p:nvPr/>
        </p:nvSpPr>
        <p:spPr bwMode="auto">
          <a:xfrm>
            <a:off x="1184359" y="3908178"/>
            <a:ext cx="6192398" cy="1200329"/>
          </a:xfrm>
          <a:prstGeom prst="rect">
            <a:avLst/>
          </a:prstGeom>
          <a:noFill/>
          <a:ln w="9525">
            <a:noFill/>
            <a:miter lim="800000"/>
            <a:headEnd/>
            <a:tailEnd/>
          </a:ln>
        </p:spPr>
        <p:txBody>
          <a:bodyPr wrap="square">
            <a:spAutoFit/>
          </a:bodyPr>
          <a:lstStyle/>
          <a:p>
            <a:r>
              <a:rPr lang="sv-SE" sz="1800" b="1" dirty="0">
                <a:solidFill>
                  <a:schemeClr val="bg1"/>
                </a:solidFill>
                <a:latin typeface="Arial" pitchFamily="34" charset="0"/>
                <a:cs typeface="Arial" pitchFamily="34" charset="0"/>
              </a:rPr>
              <a:t>JURY:</a:t>
            </a:r>
          </a:p>
          <a:p>
            <a:pPr lvl="2"/>
            <a:r>
              <a:rPr lang="sv-SE" sz="1800" b="1" dirty="0">
                <a:solidFill>
                  <a:schemeClr val="bg1"/>
                </a:solidFill>
                <a:latin typeface="Arial" pitchFamily="34" charset="0"/>
                <a:cs typeface="Arial" pitchFamily="34" charset="0"/>
              </a:rPr>
              <a:t>Niklas Eriksson</a:t>
            </a:r>
          </a:p>
          <a:p>
            <a:pPr lvl="2"/>
            <a:r>
              <a:rPr lang="sv-SE" sz="1800" b="1" dirty="0">
                <a:solidFill>
                  <a:schemeClr val="bg1"/>
                </a:solidFill>
                <a:latin typeface="Arial" pitchFamily="34" charset="0"/>
                <a:cs typeface="Arial" pitchFamily="34" charset="0"/>
              </a:rPr>
              <a:t>Marina </a:t>
            </a:r>
            <a:r>
              <a:rPr lang="sv-SE" sz="1800" b="1" dirty="0" err="1">
                <a:solidFill>
                  <a:schemeClr val="bg1"/>
                </a:solidFill>
                <a:latin typeface="Arial" pitchFamily="34" charset="0"/>
                <a:cs typeface="Arial" pitchFamily="34" charset="0"/>
              </a:rPr>
              <a:t>Fahlesson</a:t>
            </a:r>
            <a:endParaRPr lang="sv-SE" sz="1800" b="1" dirty="0">
              <a:solidFill>
                <a:schemeClr val="bg1"/>
              </a:solidFill>
              <a:latin typeface="Arial" pitchFamily="34" charset="0"/>
              <a:cs typeface="Arial" pitchFamily="34" charset="0"/>
            </a:endParaRPr>
          </a:p>
          <a:p>
            <a:pPr lvl="2"/>
            <a:r>
              <a:rPr lang="sv-SE" sz="1800" b="1">
                <a:solidFill>
                  <a:schemeClr val="bg1"/>
                </a:solidFill>
                <a:latin typeface="Arial" pitchFamily="34" charset="0"/>
                <a:cs typeface="Arial" pitchFamily="34" charset="0"/>
              </a:rPr>
              <a:t>Bernd Niva</a:t>
            </a:r>
            <a:endParaRPr lang="sv-SE" sz="1800" b="1" dirty="0">
              <a:solidFill>
                <a:schemeClr val="bg1"/>
              </a:solidFill>
              <a:latin typeface="Arial" pitchFamily="34" charset="0"/>
              <a:cs typeface="Arial" pitchFamily="34" charset="0"/>
            </a:endParaRPr>
          </a:p>
        </p:txBody>
      </p:sp>
      <p:pic>
        <p:nvPicPr>
          <p:cNvPr id="3" name="Picture 4" descr="montabert | Download logos | GMK Free Logos">
            <a:extLst>
              <a:ext uri="{FF2B5EF4-FFF2-40B4-BE49-F238E27FC236}">
                <a16:creationId xmlns:a16="http://schemas.microsoft.com/office/drawing/2014/main" id="{18CB531A-D8FF-997E-4370-66EA8AFAD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9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dirty="0"/>
              <a:t>INFORMATION OM TÄVLINGEN OCH</a:t>
            </a:r>
            <a:br>
              <a:rPr lang="sv-SE" sz="4000" dirty="0"/>
            </a:br>
            <a:r>
              <a:rPr lang="sv-SE" sz="4000" dirty="0"/>
              <a:t>PRISUTDELNING</a:t>
            </a:r>
          </a:p>
        </p:txBody>
      </p:sp>
      <p:sp>
        <p:nvSpPr>
          <p:cNvPr id="7" name="Platshållare för innehåll 2"/>
          <p:cNvSpPr>
            <a:spLocks noGrp="1"/>
          </p:cNvSpPr>
          <p:nvPr>
            <p:ph type="body" sz="quarter" idx="10"/>
          </p:nvPr>
        </p:nvSpPr>
        <p:spPr>
          <a:xfrm>
            <a:off x="1224578" y="1190764"/>
            <a:ext cx="7550932" cy="4122992"/>
          </a:xfrm>
        </p:spPr>
        <p:txBody>
          <a:bodyPr/>
          <a:lstStyle/>
          <a:p>
            <a:pPr>
              <a:lnSpc>
                <a:spcPct val="100000"/>
              </a:lnSpc>
              <a:spcBef>
                <a:spcPts val="0"/>
              </a:spcBef>
              <a:buFontTx/>
              <a:buChar char="-"/>
            </a:pPr>
            <a:r>
              <a:rPr lang="sv-SE" sz="1600" b="1" dirty="0"/>
              <a:t>All information hittas på tävlingens hemsida, </a:t>
            </a:r>
          </a:p>
          <a:p>
            <a:pPr>
              <a:lnSpc>
                <a:spcPct val="100000"/>
              </a:lnSpc>
              <a:spcBef>
                <a:spcPts val="0"/>
              </a:spcBef>
              <a:buFontTx/>
              <a:buChar char="-"/>
            </a:pPr>
            <a:r>
              <a:rPr lang="sv-SE" sz="1600" b="1" dirty="0">
                <a:hlinkClick r:id="rId3">
                  <a:extLst>
                    <a:ext uri="{A12FA001-AC4F-418D-AE19-62706E023703}">
                      <ahyp:hlinkClr xmlns:ahyp="http://schemas.microsoft.com/office/drawing/2018/hyperlinkcolor" val="tx"/>
                    </a:ext>
                  </a:extLst>
                </a:hlinkClick>
              </a:rPr>
              <a:t>https://www.laget.se/SunderbySK-Skidor/Page/451112</a:t>
            </a:r>
            <a:endParaRPr lang="sv-SE" sz="1600" b="1" dirty="0"/>
          </a:p>
          <a:p>
            <a:pPr>
              <a:lnSpc>
                <a:spcPct val="100000"/>
              </a:lnSpc>
              <a:spcBef>
                <a:spcPts val="0"/>
              </a:spcBef>
              <a:buFontTx/>
              <a:buChar char="-"/>
            </a:pPr>
            <a:endParaRPr lang="sv-SE" sz="1600" b="1" dirty="0"/>
          </a:p>
          <a:p>
            <a:pPr>
              <a:lnSpc>
                <a:spcPct val="100000"/>
              </a:lnSpc>
              <a:spcBef>
                <a:spcPts val="0"/>
              </a:spcBef>
              <a:buFontTx/>
              <a:buChar char="-"/>
            </a:pPr>
            <a:r>
              <a:rPr lang="sv-SE" sz="1600" b="1" dirty="0"/>
              <a:t>Första start för prologer kl. 10.00, intervallstart med 15 sekunders mellanrum. </a:t>
            </a:r>
          </a:p>
          <a:p>
            <a:pPr>
              <a:lnSpc>
                <a:spcPct val="100000"/>
              </a:lnSpc>
              <a:spcBef>
                <a:spcPts val="0"/>
              </a:spcBef>
              <a:buFontTx/>
              <a:buChar char="-"/>
            </a:pPr>
            <a:endParaRPr lang="sv-SE" sz="1600" b="1" dirty="0"/>
          </a:p>
          <a:p>
            <a:pPr>
              <a:lnSpc>
                <a:spcPct val="100000"/>
              </a:lnSpc>
              <a:spcBef>
                <a:spcPts val="0"/>
              </a:spcBef>
              <a:buFontTx/>
              <a:buChar char="-"/>
            </a:pPr>
            <a:r>
              <a:rPr lang="sv-SE" sz="1600" b="1" dirty="0"/>
              <a:t>A- B- C- och D finaler startar en halvtimme efter att sista H21 gått i mål preliminärt kl. 12.00, med 3 minuters mellanrum mellan heaten.</a:t>
            </a:r>
          </a:p>
          <a:p>
            <a:pPr>
              <a:lnSpc>
                <a:spcPct val="100000"/>
              </a:lnSpc>
              <a:spcBef>
                <a:spcPts val="0"/>
              </a:spcBef>
              <a:buFontTx/>
              <a:buChar char="-"/>
            </a:pPr>
            <a:endParaRPr lang="sv-SE" sz="1600" b="1" dirty="0"/>
          </a:p>
          <a:p>
            <a:pPr>
              <a:lnSpc>
                <a:spcPct val="100000"/>
              </a:lnSpc>
              <a:spcBef>
                <a:spcPts val="0"/>
              </a:spcBef>
              <a:buFontTx/>
              <a:buChar char="-"/>
            </a:pPr>
            <a:r>
              <a:rPr lang="sv-SE" sz="1600" b="1" dirty="0"/>
              <a:t>Vid 8 eller färre åkare endast A-final</a:t>
            </a:r>
          </a:p>
          <a:p>
            <a:pPr>
              <a:lnSpc>
                <a:spcPct val="100000"/>
              </a:lnSpc>
              <a:spcBef>
                <a:spcPts val="0"/>
              </a:spcBef>
              <a:buFontTx/>
              <a:buChar char="-"/>
            </a:pPr>
            <a:endParaRPr lang="sv-SE" sz="1600" b="1" dirty="0"/>
          </a:p>
          <a:p>
            <a:pPr>
              <a:lnSpc>
                <a:spcPct val="100000"/>
              </a:lnSpc>
              <a:spcBef>
                <a:spcPts val="0"/>
              </a:spcBef>
              <a:buFontTx/>
              <a:buChar char="-"/>
            </a:pPr>
            <a:r>
              <a:rPr lang="sv-SE" sz="1600" b="1" dirty="0"/>
              <a:t>Från 15-16 år och äldre kommer vi köra semifinaler och finaler. Alla kommer få åka semifinal och final</a:t>
            </a:r>
          </a:p>
          <a:p>
            <a:pPr>
              <a:lnSpc>
                <a:spcPct val="100000"/>
              </a:lnSpc>
              <a:spcBef>
                <a:spcPts val="0"/>
              </a:spcBef>
              <a:buFontTx/>
              <a:buChar char="-"/>
            </a:pPr>
            <a:endParaRPr lang="sv-SE" sz="1600" b="1" dirty="0"/>
          </a:p>
          <a:p>
            <a:pPr>
              <a:lnSpc>
                <a:spcPct val="100000"/>
              </a:lnSpc>
              <a:spcBef>
                <a:spcPts val="0"/>
              </a:spcBef>
              <a:buFontTx/>
              <a:buChar char="-"/>
            </a:pPr>
            <a:r>
              <a:rPr lang="sv-SE" sz="1600" b="1" dirty="0"/>
              <a:t>Prisutdelning. Klassvis ca 30min efter respektive klass. HD8 direkt vid målgång.</a:t>
            </a:r>
          </a:p>
        </p:txBody>
      </p:sp>
      <p:pic>
        <p:nvPicPr>
          <p:cNvPr id="3" name="Picture 4" descr="montabert | Download logos | GMK Free Logos">
            <a:extLst>
              <a:ext uri="{FF2B5EF4-FFF2-40B4-BE49-F238E27FC236}">
                <a16:creationId xmlns:a16="http://schemas.microsoft.com/office/drawing/2014/main" id="{A97CFDA8-589D-FC04-B102-EFD063305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3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dirty="0"/>
              <a:t>Vallning och fluorförbud</a:t>
            </a:r>
          </a:p>
        </p:txBody>
      </p:sp>
      <p:sp>
        <p:nvSpPr>
          <p:cNvPr id="3" name="Platshållare för innehåll 2"/>
          <p:cNvSpPr>
            <a:spLocks noGrp="1"/>
          </p:cNvSpPr>
          <p:nvPr>
            <p:ph type="body" sz="quarter" idx="10"/>
          </p:nvPr>
        </p:nvSpPr>
        <p:spPr>
          <a:xfrm>
            <a:off x="1156339" y="1267874"/>
            <a:ext cx="8124138" cy="4122992"/>
          </a:xfrm>
        </p:spPr>
        <p:txBody>
          <a:bodyPr/>
          <a:lstStyle/>
          <a:p>
            <a:pPr marL="0" indent="0">
              <a:lnSpc>
                <a:spcPct val="100000"/>
              </a:lnSpc>
              <a:spcBef>
                <a:spcPts val="0"/>
              </a:spcBef>
              <a:buNone/>
            </a:pPr>
            <a:r>
              <a:rPr lang="sv-SE" sz="1600" b="1" dirty="0"/>
              <a:t>Vallning</a:t>
            </a:r>
          </a:p>
          <a:p>
            <a:pPr marL="0" indent="0">
              <a:lnSpc>
                <a:spcPct val="100000"/>
              </a:lnSpc>
              <a:spcBef>
                <a:spcPts val="0"/>
              </a:spcBef>
              <a:buNone/>
            </a:pPr>
            <a:r>
              <a:rPr lang="sv-SE" sz="1100" dirty="0"/>
              <a:t>All vallning sker utomhus på stadion</a:t>
            </a:r>
          </a:p>
          <a:p>
            <a:pPr marL="0" indent="0">
              <a:lnSpc>
                <a:spcPct val="100000"/>
              </a:lnSpc>
              <a:spcBef>
                <a:spcPts val="0"/>
              </a:spcBef>
              <a:buNone/>
            </a:pPr>
            <a:endParaRPr lang="sv-SE" sz="1600" b="1" dirty="0"/>
          </a:p>
          <a:p>
            <a:pPr marL="0" indent="0">
              <a:lnSpc>
                <a:spcPct val="100000"/>
              </a:lnSpc>
              <a:spcBef>
                <a:spcPts val="0"/>
              </a:spcBef>
              <a:buNone/>
            </a:pPr>
            <a:r>
              <a:rPr lang="sv-SE" sz="1600" b="1" dirty="0"/>
              <a:t>Fluorförbud</a:t>
            </a:r>
          </a:p>
          <a:p>
            <a:pPr marL="0" indent="0">
              <a:lnSpc>
                <a:spcPct val="100000"/>
              </a:lnSpc>
              <a:spcBef>
                <a:spcPts val="0"/>
              </a:spcBef>
              <a:buNone/>
            </a:pPr>
            <a:r>
              <a:rPr lang="sv-SE" sz="1100" dirty="0"/>
              <a:t>Fluorförbudet gäller all tävlingsverksamhet inom Svenska skidförbund från och med säsongen 2023–2024, elittävlingar, långlopp och ungdomstävlingar. Endast fluorfria vallor får användas. Förbundet har annonserat att oanmälda besök på mindre tävlingar kommer ske under säsongen.</a:t>
            </a:r>
            <a:endParaRPr lang="sv-SE" sz="1600" b="1" dirty="0"/>
          </a:p>
        </p:txBody>
      </p:sp>
      <p:pic>
        <p:nvPicPr>
          <p:cNvPr id="6" name="Picture 4" descr="montabert | Download logos | GMK Free Logos">
            <a:extLst>
              <a:ext uri="{FF2B5EF4-FFF2-40B4-BE49-F238E27FC236}">
                <a16:creationId xmlns:a16="http://schemas.microsoft.com/office/drawing/2014/main" id="{F58939C8-E570-27D3-C80F-E412812F1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8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dirty="0"/>
              <a:t>Information om nummerlappar start- och resultatlista</a:t>
            </a:r>
          </a:p>
        </p:txBody>
      </p:sp>
      <p:sp>
        <p:nvSpPr>
          <p:cNvPr id="3" name="Platshållare för innehåll 2"/>
          <p:cNvSpPr>
            <a:spLocks noGrp="1"/>
          </p:cNvSpPr>
          <p:nvPr>
            <p:ph type="body" sz="quarter" idx="10"/>
          </p:nvPr>
        </p:nvSpPr>
        <p:spPr>
          <a:xfrm>
            <a:off x="1156339" y="1267874"/>
            <a:ext cx="8124138" cy="4122992"/>
          </a:xfrm>
        </p:spPr>
        <p:txBody>
          <a:bodyPr/>
          <a:lstStyle/>
          <a:p>
            <a:pPr marL="0" indent="0">
              <a:lnSpc>
                <a:spcPct val="100000"/>
              </a:lnSpc>
              <a:spcBef>
                <a:spcPts val="0"/>
              </a:spcBef>
              <a:buNone/>
            </a:pPr>
            <a:r>
              <a:rPr lang="sv-SE" sz="1600" b="1" dirty="0"/>
              <a:t>Start- och resultatlista</a:t>
            </a:r>
          </a:p>
          <a:p>
            <a:pPr marL="0" indent="0">
              <a:lnSpc>
                <a:spcPct val="100000"/>
              </a:lnSpc>
              <a:spcBef>
                <a:spcPts val="0"/>
              </a:spcBef>
              <a:buNone/>
            </a:pPr>
            <a:r>
              <a:rPr lang="sv-SE" sz="1100" dirty="0"/>
              <a:t>Hemsida och anslag ute</a:t>
            </a:r>
          </a:p>
          <a:p>
            <a:pPr marL="0" indent="0">
              <a:lnSpc>
                <a:spcPct val="100000"/>
              </a:lnSpc>
              <a:spcBef>
                <a:spcPts val="0"/>
              </a:spcBef>
              <a:buNone/>
            </a:pPr>
            <a:endParaRPr lang="sv-SE" sz="1600" b="1" dirty="0"/>
          </a:p>
          <a:p>
            <a:pPr marL="0" indent="0">
              <a:lnSpc>
                <a:spcPct val="100000"/>
              </a:lnSpc>
              <a:spcBef>
                <a:spcPts val="0"/>
              </a:spcBef>
              <a:buNone/>
            </a:pPr>
            <a:r>
              <a:rPr lang="sv-SE" sz="1600" b="1" dirty="0"/>
              <a:t>Nummerlappar och chip</a:t>
            </a:r>
          </a:p>
          <a:p>
            <a:pPr marL="0" indent="0">
              <a:lnSpc>
                <a:spcPct val="100000"/>
              </a:lnSpc>
              <a:spcBef>
                <a:spcPts val="0"/>
              </a:spcBef>
              <a:buNone/>
            </a:pPr>
            <a:r>
              <a:rPr lang="sv-SE" sz="1100" dirty="0"/>
              <a:t>Utlämnas från kl. 08.30 tävlingsdagen, föreningsvis hämtning. </a:t>
            </a:r>
            <a:endParaRPr lang="sv-SE" sz="1600" b="1" dirty="0"/>
          </a:p>
        </p:txBody>
      </p:sp>
      <p:pic>
        <p:nvPicPr>
          <p:cNvPr id="6" name="Picture 4" descr="montabert | Download logos | GMK Free Logos">
            <a:extLst>
              <a:ext uri="{FF2B5EF4-FFF2-40B4-BE49-F238E27FC236}">
                <a16:creationId xmlns:a16="http://schemas.microsoft.com/office/drawing/2014/main" id="{F58939C8-E570-27D3-C80F-E412812F1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dirty="0"/>
              <a:t>Väderprognos</a:t>
            </a:r>
          </a:p>
        </p:txBody>
      </p:sp>
      <p:sp>
        <p:nvSpPr>
          <p:cNvPr id="3" name="Platshållare för innehåll 2"/>
          <p:cNvSpPr>
            <a:spLocks noGrp="1"/>
          </p:cNvSpPr>
          <p:nvPr>
            <p:ph type="body" sz="quarter" idx="10"/>
          </p:nvPr>
        </p:nvSpPr>
        <p:spPr>
          <a:xfrm>
            <a:off x="1156339" y="1267874"/>
            <a:ext cx="8124138" cy="4122992"/>
          </a:xfrm>
        </p:spPr>
        <p:txBody>
          <a:bodyPr/>
          <a:lstStyle/>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r>
              <a:rPr lang="sv-SE" sz="1600" b="1" dirty="0"/>
              <a:t>Ormbergets temperatur</a:t>
            </a:r>
          </a:p>
          <a:p>
            <a:pPr marL="0" indent="0">
              <a:lnSpc>
                <a:spcPct val="100000"/>
              </a:lnSpc>
              <a:spcBef>
                <a:spcPts val="0"/>
              </a:spcBef>
              <a:buNone/>
            </a:pPr>
            <a:r>
              <a:rPr lang="sv-SE" sz="1600" b="1" dirty="0">
                <a:hlinkClick r:id="rId3"/>
              </a:rPr>
              <a:t>https://www.temperatur.nu/ormbergsstadion</a:t>
            </a:r>
            <a:endParaRPr lang="sv-SE" sz="1600" b="1" dirty="0"/>
          </a:p>
          <a:p>
            <a:pPr marL="0" indent="0">
              <a:lnSpc>
                <a:spcPct val="100000"/>
              </a:lnSpc>
              <a:spcBef>
                <a:spcPts val="0"/>
              </a:spcBef>
              <a:buNone/>
            </a:pPr>
            <a:endParaRPr lang="sv-SE" sz="1600" b="1" dirty="0"/>
          </a:p>
          <a:p>
            <a:pPr marL="0" indent="0">
              <a:lnSpc>
                <a:spcPct val="100000"/>
              </a:lnSpc>
              <a:spcBef>
                <a:spcPts val="0"/>
              </a:spcBef>
              <a:buNone/>
            </a:pPr>
            <a:r>
              <a:rPr lang="sv-SE" sz="1600" b="1" dirty="0"/>
              <a:t>Köldgräns -15</a:t>
            </a:r>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a:p>
            <a:pPr marL="0" indent="0">
              <a:lnSpc>
                <a:spcPct val="100000"/>
              </a:lnSpc>
              <a:spcBef>
                <a:spcPts val="0"/>
              </a:spcBef>
              <a:buNone/>
            </a:pPr>
            <a:endParaRPr lang="sv-SE" sz="1600" b="1" dirty="0"/>
          </a:p>
        </p:txBody>
      </p:sp>
      <p:pic>
        <p:nvPicPr>
          <p:cNvPr id="6" name="Picture 4" descr="montabert | Download logos | GMK Free Logos">
            <a:extLst>
              <a:ext uri="{FF2B5EF4-FFF2-40B4-BE49-F238E27FC236}">
                <a16:creationId xmlns:a16="http://schemas.microsoft.com/office/drawing/2014/main" id="{1C14E224-90B8-BCDE-D9D0-D1E6C4B8E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descr="En bild som visar text, skärmbild, nummer, dokument&#10;&#10;AI-genererat innehåll kan vara felaktigt.">
            <a:extLst>
              <a:ext uri="{FF2B5EF4-FFF2-40B4-BE49-F238E27FC236}">
                <a16:creationId xmlns:a16="http://schemas.microsoft.com/office/drawing/2014/main" id="{1552688A-9254-75C3-512F-CF67502F04E8}"/>
              </a:ext>
            </a:extLst>
          </p:cNvPr>
          <p:cNvPicPr>
            <a:picLocks noChangeAspect="1"/>
          </p:cNvPicPr>
          <p:nvPr/>
        </p:nvPicPr>
        <p:blipFill>
          <a:blip r:embed="rId5"/>
          <a:stretch>
            <a:fillRect/>
          </a:stretch>
        </p:blipFill>
        <p:spPr>
          <a:xfrm>
            <a:off x="6096000" y="1267874"/>
            <a:ext cx="4152412" cy="5108725"/>
          </a:xfrm>
          <a:prstGeom prst="rect">
            <a:avLst/>
          </a:prstGeom>
        </p:spPr>
      </p:pic>
    </p:spTree>
    <p:extLst>
      <p:ext uri="{BB962C8B-B14F-4D97-AF65-F5344CB8AC3E}">
        <p14:creationId xmlns:p14="http://schemas.microsoft.com/office/powerpoint/2010/main" val="17509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5179" y="70336"/>
            <a:ext cx="7639538" cy="1143000"/>
          </a:xfrm>
        </p:spPr>
        <p:txBody>
          <a:bodyPr/>
          <a:lstStyle/>
          <a:p>
            <a:r>
              <a:rPr lang="sv-SE" sz="4000" dirty="0"/>
              <a:t>Presentation av tävlingsbanorna</a:t>
            </a:r>
          </a:p>
        </p:txBody>
      </p:sp>
      <p:pic>
        <p:nvPicPr>
          <p:cNvPr id="6" name="Bildobjekt 5">
            <a:extLst>
              <a:ext uri="{FF2B5EF4-FFF2-40B4-BE49-F238E27FC236}">
                <a16:creationId xmlns:a16="http://schemas.microsoft.com/office/drawing/2014/main" id="{24665E14-EE39-4F01-1013-84039CB4BA6B}"/>
              </a:ext>
            </a:extLst>
          </p:cNvPr>
          <p:cNvPicPr>
            <a:picLocks noChangeAspect="1"/>
          </p:cNvPicPr>
          <p:nvPr/>
        </p:nvPicPr>
        <p:blipFill>
          <a:blip r:embed="rId3"/>
          <a:stretch>
            <a:fillRect/>
          </a:stretch>
        </p:blipFill>
        <p:spPr>
          <a:xfrm>
            <a:off x="4012102" y="1027610"/>
            <a:ext cx="5059544" cy="5830389"/>
          </a:xfrm>
          <a:prstGeom prst="rect">
            <a:avLst/>
          </a:prstGeom>
        </p:spPr>
      </p:pic>
      <p:pic>
        <p:nvPicPr>
          <p:cNvPr id="7" name="Picture 4" descr="montabert | Download logos | GMK Free Logos">
            <a:extLst>
              <a:ext uri="{FF2B5EF4-FFF2-40B4-BE49-F238E27FC236}">
                <a16:creationId xmlns:a16="http://schemas.microsoft.com/office/drawing/2014/main" id="{82A7AAA0-B465-70E5-4962-3D2DCF390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737" y="0"/>
            <a:ext cx="871282" cy="87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499951"/>
      </p:ext>
    </p:extLst>
  </p:cSld>
  <p:clrMapOvr>
    <a:masterClrMapping/>
  </p:clrMapOvr>
</p:sld>
</file>

<file path=ppt/theme/theme1.xml><?xml version="1.0" encoding="utf-8"?>
<a:theme xmlns:a="http://schemas.openxmlformats.org/drawingml/2006/main" name="Blank Presentation">
  <a:themeElements>
    <a:clrScheme name="Anpassat 4">
      <a:dk1>
        <a:srgbClr val="005B9F"/>
      </a:dk1>
      <a:lt1>
        <a:srgbClr val="FFFFFF"/>
      </a:lt1>
      <a:dk2>
        <a:srgbClr val="009FE3"/>
      </a:dk2>
      <a:lt2>
        <a:srgbClr val="FFDD00"/>
      </a:lt2>
      <a:accent1>
        <a:srgbClr val="15304E"/>
      </a:accent1>
      <a:accent2>
        <a:srgbClr val="005B9F"/>
      </a:accent2>
      <a:accent3>
        <a:srgbClr val="009FE3"/>
      </a:accent3>
      <a:accent4>
        <a:srgbClr val="FFDD00"/>
      </a:accent4>
      <a:accent5>
        <a:srgbClr val="4F3012"/>
      </a:accent5>
      <a:accent6>
        <a:srgbClr val="9D4916"/>
      </a:accent6>
      <a:hlink>
        <a:srgbClr val="005C9D"/>
      </a:hlink>
      <a:folHlink>
        <a:srgbClr val="333333"/>
      </a:folHlink>
    </a:clrScheme>
    <a:fontScheme name="Sv Skidförbundet -1">
      <a:majorFont>
        <a:latin typeface="Impac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999999"/>
        </a:dk2>
        <a:lt2>
          <a:srgbClr val="CCCCCC"/>
        </a:lt2>
        <a:accent1>
          <a:srgbClr val="003399"/>
        </a:accent1>
        <a:accent2>
          <a:srgbClr val="FFFF00"/>
        </a:accent2>
        <a:accent3>
          <a:srgbClr val="FFFFFF"/>
        </a:accent3>
        <a:accent4>
          <a:srgbClr val="000000"/>
        </a:accent4>
        <a:accent5>
          <a:srgbClr val="AAADCA"/>
        </a:accent5>
        <a:accent6>
          <a:srgbClr val="E7E700"/>
        </a:accent6>
        <a:hlink>
          <a:srgbClr val="CC9900"/>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Mall SSF 210602" id="{AB5410E7-E474-4DBF-B5BA-3043F6925828}" vid="{88548811-2D12-4FCE-B4AE-E4DAE9D98FAF}"/>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0CADC-1E02-41AA-92DD-2FCB93CC8C9C}">
  <we:reference id="wa104178141" version="3.1.2.22" store="sv-S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517F801A2D0F844BDCEA68E3EDDF389" ma:contentTypeVersion="4" ma:contentTypeDescription="Skapa ett nytt dokument." ma:contentTypeScope="" ma:versionID="a7a9e75f1cf9d17592e57ff10061c19c">
  <xsd:schema xmlns:xsd="http://www.w3.org/2001/XMLSchema" xmlns:xs="http://www.w3.org/2001/XMLSchema" xmlns:p="http://schemas.microsoft.com/office/2006/metadata/properties" xmlns:ns2="98668702-54c9-4dcb-bc30-a3eac5e027f5" xmlns:ns3="c9d490c9-2e27-422c-8459-e12405289ed2" targetNamespace="http://schemas.microsoft.com/office/2006/metadata/properties" ma:root="true" ma:fieldsID="12d71283f8a1ab8527cd284b1dc897e8" ns2:_="" ns3:_="">
    <xsd:import namespace="98668702-54c9-4dcb-bc30-a3eac5e027f5"/>
    <xsd:import namespace="c9d490c9-2e27-422c-8459-e12405289e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668702-54c9-4dcb-bc30-a3eac5e027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d490c9-2e27-422c-8459-e12405289ed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840703-8FC1-4F09-9B88-A62C40D91C7A}">
  <ds:schemaRefs>
    <ds:schemaRef ds:uri="http://schemas.microsoft.com/sharepoint/v3/contenttype/forms"/>
  </ds:schemaRefs>
</ds:datastoreItem>
</file>

<file path=customXml/itemProps2.xml><?xml version="1.0" encoding="utf-8"?>
<ds:datastoreItem xmlns:ds="http://schemas.openxmlformats.org/officeDocument/2006/customXml" ds:itemID="{E96B8818-4958-4474-9286-AC9C4CBC0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668702-54c9-4dcb-bc30-a3eac5e027f5"/>
    <ds:schemaRef ds:uri="c9d490c9-2e27-422c-8459-e12405289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80FB47-0310-4D5B-BE82-806BC4552609}">
  <ds:schemaRefs>
    <ds:schemaRef ds:uri="98668702-54c9-4dcb-bc30-a3eac5e027f5"/>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c9d490c9-2e27-422c-8459-e12405289ed2"/>
    <ds:schemaRef ds:uri="http://www.w3.org/XML/1998/namespace"/>
  </ds:schemaRefs>
</ds:datastoreItem>
</file>

<file path=docMetadata/LabelInfo.xml><?xml version="1.0" encoding="utf-8"?>
<clbl:labelList xmlns:clbl="http://schemas.microsoft.com/office/2020/mipLabelMetadata">
  <clbl:label id="{c8c6dd35-871f-4f30-85ac-6535f3982514}" enabled="0" method="" siteId="{c8c6dd35-871f-4f30-85ac-6535f3982514}" removed="1"/>
</clbl:labelList>
</file>

<file path=docProps/app.xml><?xml version="1.0" encoding="utf-8"?>
<Properties xmlns="http://schemas.openxmlformats.org/officeDocument/2006/extended-properties" xmlns:vt="http://schemas.openxmlformats.org/officeDocument/2006/docPropsVTypes">
  <Template>PowerPoint Mall SSF 210701</Template>
  <TotalTime>2054</TotalTime>
  <Words>857</Words>
  <Application>Microsoft Office PowerPoint</Application>
  <PresentationFormat>Bredbild</PresentationFormat>
  <Paragraphs>129</Paragraphs>
  <Slides>13</Slides>
  <Notes>12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Impact</vt:lpstr>
      <vt:lpstr>Systemtypsnitt</vt:lpstr>
      <vt:lpstr>Wingdings</vt:lpstr>
      <vt:lpstr>Blank Presentation</vt:lpstr>
      <vt:lpstr>PowerPoint-presentation</vt:lpstr>
      <vt:lpstr>Lagledarmöte för Sunderbysprinten 2026 i FRIstil</vt:lpstr>
      <vt:lpstr>Agenda </vt:lpstr>
      <vt:lpstr>Presentation av tävlingsledning, jury och SSF-representant </vt:lpstr>
      <vt:lpstr>INFORMATION OM TÄVLINGEN OCH PRISUTDELNING</vt:lpstr>
      <vt:lpstr>Vallning och fluorförbud</vt:lpstr>
      <vt:lpstr>Information om nummerlappar start- och resultatlista</vt:lpstr>
      <vt:lpstr>Väderprognos</vt:lpstr>
      <vt:lpstr>Presentation av tävlingsbanorna</vt:lpstr>
      <vt:lpstr>Presentation av tävlingsbanorna</vt:lpstr>
      <vt:lpstr>Banpreparering</vt:lpstr>
      <vt:lpstr>STARTPROCEDUR</vt:lpstr>
      <vt:lpstr>Tack för att ni lyssnat.  Lycka till!</vt:lpstr>
    </vt:vector>
  </TitlesOfParts>
  <Manager>Lotte Jernberg</Manager>
  <Company>Essen International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Ludvig Remb</dc:creator>
  <cp:lastModifiedBy>Eriksson, Niklas</cp:lastModifiedBy>
  <cp:revision>5</cp:revision>
  <cp:lastPrinted>2024-01-13T19:17:44Z</cp:lastPrinted>
  <dcterms:created xsi:type="dcterms:W3CDTF">2021-12-13T14:14:56Z</dcterms:created>
  <dcterms:modified xsi:type="dcterms:W3CDTF">2026-01-16T19:16:37Z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0x0101001517F801A2D0F844BDCEA68E3EDDF389</vt:lpwstr>
  </property>
</Properties>
</file>