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337" r:id="rId3"/>
    <p:sldId id="305" r:id="rId4"/>
    <p:sldId id="335" r:id="rId5"/>
    <p:sldId id="331" r:id="rId6"/>
    <p:sldId id="336" r:id="rId7"/>
    <p:sldId id="291" r:id="rId8"/>
    <p:sldId id="324" r:id="rId9"/>
    <p:sldId id="334" r:id="rId10"/>
    <p:sldId id="310" r:id="rId11"/>
    <p:sldId id="325" r:id="rId12"/>
    <p:sldId id="330"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3B3412E7-1847-4D1C-862F-A5FF3B1DA871}">
          <p14:sldIdLst>
            <p14:sldId id="256"/>
            <p14:sldId id="337"/>
            <p14:sldId id="305"/>
            <p14:sldId id="335"/>
            <p14:sldId id="331"/>
            <p14:sldId id="336"/>
            <p14:sldId id="291"/>
            <p14:sldId id="324"/>
            <p14:sldId id="334"/>
            <p14:sldId id="310"/>
            <p14:sldId id="325"/>
            <p14:sldId id="330"/>
          </p14:sldIdLst>
        </p14:section>
        <p14:section name="Namnlöst avsnitt" id="{C27B91B3-9C6D-42A9-9D6E-D3475D3EC042}">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an Isaksson" initials="JI"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4C6483-E010-425A-8137-C80BDB330478}" v="1291" dt="2025-08-13T06:54:03.204"/>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68" autoAdjust="0"/>
    <p:restoredTop sz="96327"/>
  </p:normalViewPr>
  <p:slideViewPr>
    <p:cSldViewPr snapToGrid="0" snapToObjects="1">
      <p:cViewPr varScale="1">
        <p:scale>
          <a:sx n="106" d="100"/>
          <a:sy n="106" d="100"/>
        </p:scale>
        <p:origin x="168" y="4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 Karlsson" userId="44dc54ff-de4d-423a-a915-493d54d919da" providerId="ADAL" clId="{FA68A16B-1417-4478-8ED8-63EC60F2FE43}"/>
    <pc:docChg chg="modSld">
      <pc:chgData name="Martin Karlsson" userId="44dc54ff-de4d-423a-a915-493d54d919da" providerId="ADAL" clId="{FA68A16B-1417-4478-8ED8-63EC60F2FE43}" dt="2024-07-10T07:29:03.931" v="11" actId="20577"/>
      <pc:docMkLst>
        <pc:docMk/>
      </pc:docMkLst>
      <pc:sldChg chg="modSp">
        <pc:chgData name="Martin Karlsson" userId="44dc54ff-de4d-423a-a915-493d54d919da" providerId="ADAL" clId="{FA68A16B-1417-4478-8ED8-63EC60F2FE43}" dt="2024-07-10T07:29:03.931" v="11" actId="20577"/>
        <pc:sldMkLst>
          <pc:docMk/>
          <pc:sldMk cId="484226350" sldId="327"/>
        </pc:sldMkLst>
        <pc:spChg chg="mod">
          <ac:chgData name="Martin Karlsson" userId="44dc54ff-de4d-423a-a915-493d54d919da" providerId="ADAL" clId="{FA68A16B-1417-4478-8ED8-63EC60F2FE43}" dt="2024-07-10T07:29:03.931" v="11" actId="20577"/>
          <ac:spMkLst>
            <pc:docMk/>
            <pc:sldMk cId="484226350" sldId="327"/>
            <ac:spMk id="16" creationId="{A5A2CA89-81D6-D144-8E2F-98F042BC704C}"/>
          </ac:spMkLst>
        </pc:spChg>
      </pc:sldChg>
    </pc:docChg>
  </pc:docChgLst>
  <pc:docChgLst>
    <pc:chgData name="Martin Karlsson" userId="44dc54ff-de4d-423a-a915-493d54d919da" providerId="ADAL" clId="{91F56B17-8111-4566-B75F-4D0F6393232A}"/>
    <pc:docChg chg="undo custSel addSld delSld modSld sldOrd modSection">
      <pc:chgData name="Martin Karlsson" userId="44dc54ff-de4d-423a-a915-493d54d919da" providerId="ADAL" clId="{91F56B17-8111-4566-B75F-4D0F6393232A}" dt="2024-04-17T15:58:01.207" v="7330" actId="5793"/>
      <pc:docMkLst>
        <pc:docMk/>
      </pc:docMkLst>
      <pc:sldChg chg="modSp mod">
        <pc:chgData name="Martin Karlsson" userId="44dc54ff-de4d-423a-a915-493d54d919da" providerId="ADAL" clId="{91F56B17-8111-4566-B75F-4D0F6393232A}" dt="2024-04-15T08:27:04.638" v="62" actId="20577"/>
        <pc:sldMkLst>
          <pc:docMk/>
          <pc:sldMk cId="727456286" sldId="256"/>
        </pc:sldMkLst>
        <pc:spChg chg="mod">
          <ac:chgData name="Martin Karlsson" userId="44dc54ff-de4d-423a-a915-493d54d919da" providerId="ADAL" clId="{91F56B17-8111-4566-B75F-4D0F6393232A}" dt="2024-04-15T08:26:25.469" v="9" actId="5793"/>
          <ac:spMkLst>
            <pc:docMk/>
            <pc:sldMk cId="727456286" sldId="256"/>
            <ac:spMk id="2" creationId="{CAFB4966-3416-2348-AA85-57AB4F03BD5C}"/>
          </ac:spMkLst>
        </pc:spChg>
        <pc:spChg chg="mod">
          <ac:chgData name="Martin Karlsson" userId="44dc54ff-de4d-423a-a915-493d54d919da" providerId="ADAL" clId="{91F56B17-8111-4566-B75F-4D0F6393232A}" dt="2024-04-15T08:26:18.168" v="3" actId="20577"/>
          <ac:spMkLst>
            <pc:docMk/>
            <pc:sldMk cId="727456286" sldId="256"/>
            <ac:spMk id="4" creationId="{825DB9D9-2E2D-E045-90D6-E6117C84A231}"/>
          </ac:spMkLst>
        </pc:spChg>
        <pc:spChg chg="mod">
          <ac:chgData name="Martin Karlsson" userId="44dc54ff-de4d-423a-a915-493d54d919da" providerId="ADAL" clId="{91F56B17-8111-4566-B75F-4D0F6393232A}" dt="2024-04-15T08:27:04.638" v="62" actId="20577"/>
          <ac:spMkLst>
            <pc:docMk/>
            <pc:sldMk cId="727456286" sldId="256"/>
            <ac:spMk id="7" creationId="{9DE4D96F-7D92-7046-A06D-81601F3D24A1}"/>
          </ac:spMkLst>
        </pc:spChg>
      </pc:sldChg>
      <pc:sldChg chg="addSp modSp mod">
        <pc:chgData name="Martin Karlsson" userId="44dc54ff-de4d-423a-a915-493d54d919da" providerId="ADAL" clId="{91F56B17-8111-4566-B75F-4D0F6393232A}" dt="2024-04-15T14:33:18.909" v="7174" actId="20577"/>
        <pc:sldMkLst>
          <pc:docMk/>
          <pc:sldMk cId="1853097667" sldId="291"/>
        </pc:sldMkLst>
        <pc:spChg chg="add mod">
          <ac:chgData name="Martin Karlsson" userId="44dc54ff-de4d-423a-a915-493d54d919da" providerId="ADAL" clId="{91F56B17-8111-4566-B75F-4D0F6393232A}" dt="2024-04-15T09:15:56.898" v="1906" actId="20577"/>
          <ac:spMkLst>
            <pc:docMk/>
            <pc:sldMk cId="1853097667" sldId="291"/>
            <ac:spMk id="2" creationId="{B7474754-6595-F8E7-7128-8C661D2279F9}"/>
          </ac:spMkLst>
        </pc:spChg>
        <pc:spChg chg="mod">
          <ac:chgData name="Martin Karlsson" userId="44dc54ff-de4d-423a-a915-493d54d919da" providerId="ADAL" clId="{91F56B17-8111-4566-B75F-4D0F6393232A}" dt="2024-04-15T14:33:18.909" v="7174" actId="20577"/>
          <ac:spMkLst>
            <pc:docMk/>
            <pc:sldMk cId="1853097667" sldId="291"/>
            <ac:spMk id="3" creationId="{190CF79F-0992-2446-810C-B35092E42E35}"/>
          </ac:spMkLst>
        </pc:spChg>
        <pc:spChg chg="mod">
          <ac:chgData name="Martin Karlsson" userId="44dc54ff-de4d-423a-a915-493d54d919da" providerId="ADAL" clId="{91F56B17-8111-4566-B75F-4D0F6393232A}" dt="2024-04-15T09:01:38.318" v="1637" actId="20577"/>
          <ac:spMkLst>
            <pc:docMk/>
            <pc:sldMk cId="1853097667" sldId="291"/>
            <ac:spMk id="4" creationId="{825DB9D9-2E2D-E045-90D6-E6117C84A231}"/>
          </ac:spMkLst>
        </pc:spChg>
        <pc:spChg chg="mod">
          <ac:chgData name="Martin Karlsson" userId="44dc54ff-de4d-423a-a915-493d54d919da" providerId="ADAL" clId="{91F56B17-8111-4566-B75F-4D0F6393232A}" dt="2024-04-15T09:01:31.723" v="1633" actId="20577"/>
          <ac:spMkLst>
            <pc:docMk/>
            <pc:sldMk cId="1853097667" sldId="291"/>
            <ac:spMk id="8" creationId="{D40B054A-BFE1-7241-85AF-24B08B0F5862}"/>
          </ac:spMkLst>
        </pc:spChg>
      </pc:sldChg>
      <pc:sldChg chg="addSp modSp mod">
        <pc:chgData name="Martin Karlsson" userId="44dc54ff-de4d-423a-a915-493d54d919da" providerId="ADAL" clId="{91F56B17-8111-4566-B75F-4D0F6393232A}" dt="2024-04-17T06:47:15.876" v="7268" actId="20577"/>
        <pc:sldMkLst>
          <pc:docMk/>
          <pc:sldMk cId="2011020031" sldId="305"/>
        </pc:sldMkLst>
        <pc:spChg chg="add mod">
          <ac:chgData name="Martin Karlsson" userId="44dc54ff-de4d-423a-a915-493d54d919da" providerId="ADAL" clId="{91F56B17-8111-4566-B75F-4D0F6393232A}" dt="2024-04-15T09:07:44.708" v="1716" actId="20577"/>
          <ac:spMkLst>
            <pc:docMk/>
            <pc:sldMk cId="2011020031" sldId="305"/>
            <ac:spMk id="2" creationId="{FF721753-FB0C-88C0-175A-D603E5382FF4}"/>
          </ac:spMkLst>
        </pc:spChg>
        <pc:spChg chg="mod">
          <ac:chgData name="Martin Karlsson" userId="44dc54ff-de4d-423a-a915-493d54d919da" providerId="ADAL" clId="{91F56B17-8111-4566-B75F-4D0F6393232A}" dt="2024-04-17T06:47:15.876" v="7268" actId="20577"/>
          <ac:spMkLst>
            <pc:docMk/>
            <pc:sldMk cId="2011020031" sldId="305"/>
            <ac:spMk id="3" creationId="{190CF79F-0992-2446-810C-B35092E42E35}"/>
          </ac:spMkLst>
        </pc:spChg>
        <pc:spChg chg="mod">
          <ac:chgData name="Martin Karlsson" userId="44dc54ff-de4d-423a-a915-493d54d919da" providerId="ADAL" clId="{91F56B17-8111-4566-B75F-4D0F6393232A}" dt="2024-04-15T08:27:12.138" v="66" actId="20577"/>
          <ac:spMkLst>
            <pc:docMk/>
            <pc:sldMk cId="2011020031" sldId="305"/>
            <ac:spMk id="4" creationId="{825DB9D9-2E2D-E045-90D6-E6117C84A231}"/>
          </ac:spMkLst>
        </pc:spChg>
        <pc:spChg chg="mod">
          <ac:chgData name="Martin Karlsson" userId="44dc54ff-de4d-423a-a915-493d54d919da" providerId="ADAL" clId="{91F56B17-8111-4566-B75F-4D0F6393232A}" dt="2024-04-15T08:27:18.951" v="70" actId="20577"/>
          <ac:spMkLst>
            <pc:docMk/>
            <pc:sldMk cId="2011020031" sldId="305"/>
            <ac:spMk id="9" creationId="{9687D7EC-5E10-E346-A854-57126297E3CB}"/>
          </ac:spMkLst>
        </pc:spChg>
      </pc:sldChg>
      <pc:sldChg chg="del">
        <pc:chgData name="Martin Karlsson" userId="44dc54ff-de4d-423a-a915-493d54d919da" providerId="ADAL" clId="{91F56B17-8111-4566-B75F-4D0F6393232A}" dt="2024-04-15T08:30:49.486" v="97" actId="47"/>
        <pc:sldMkLst>
          <pc:docMk/>
          <pc:sldMk cId="4024551193" sldId="307"/>
        </pc:sldMkLst>
      </pc:sldChg>
      <pc:sldChg chg="addSp modSp mod">
        <pc:chgData name="Martin Karlsson" userId="44dc54ff-de4d-423a-a915-493d54d919da" providerId="ADAL" clId="{91F56B17-8111-4566-B75F-4D0F6393232A}" dt="2024-04-15T15:04:11.926" v="7219" actId="20577"/>
        <pc:sldMkLst>
          <pc:docMk/>
          <pc:sldMk cId="574583545" sldId="309"/>
        </pc:sldMkLst>
        <pc:spChg chg="add mod">
          <ac:chgData name="Martin Karlsson" userId="44dc54ff-de4d-423a-a915-493d54d919da" providerId="ADAL" clId="{91F56B17-8111-4566-B75F-4D0F6393232A}" dt="2024-04-15T09:07:55.352" v="1728" actId="20577"/>
          <ac:spMkLst>
            <pc:docMk/>
            <pc:sldMk cId="574583545" sldId="309"/>
            <ac:spMk id="2" creationId="{5BB893ED-DFF2-A77B-EB8D-4C78B79B2F26}"/>
          </ac:spMkLst>
        </pc:spChg>
        <pc:spChg chg="mod">
          <ac:chgData name="Martin Karlsson" userId="44dc54ff-de4d-423a-a915-493d54d919da" providerId="ADAL" clId="{91F56B17-8111-4566-B75F-4D0F6393232A}" dt="2024-04-15T08:59:35.592" v="1470" actId="20577"/>
          <ac:spMkLst>
            <pc:docMk/>
            <pc:sldMk cId="574583545" sldId="309"/>
            <ac:spMk id="4" creationId="{825DB9D9-2E2D-E045-90D6-E6117C84A231}"/>
          </ac:spMkLst>
        </pc:spChg>
        <pc:spChg chg="mod">
          <ac:chgData name="Martin Karlsson" userId="44dc54ff-de4d-423a-a915-493d54d919da" providerId="ADAL" clId="{91F56B17-8111-4566-B75F-4D0F6393232A}" dt="2024-04-15T15:04:11.926" v="7219" actId="20577"/>
          <ac:spMkLst>
            <pc:docMk/>
            <pc:sldMk cId="574583545" sldId="309"/>
            <ac:spMk id="8" creationId="{0BD681C8-BEAF-EC4C-9579-53F6BA3511EB}"/>
          </ac:spMkLst>
        </pc:spChg>
        <pc:spChg chg="mod">
          <ac:chgData name="Martin Karlsson" userId="44dc54ff-de4d-423a-a915-493d54d919da" providerId="ADAL" clId="{91F56B17-8111-4566-B75F-4D0F6393232A}" dt="2024-04-15T08:59:32.939" v="1466" actId="20577"/>
          <ac:spMkLst>
            <pc:docMk/>
            <pc:sldMk cId="574583545" sldId="309"/>
            <ac:spMk id="9" creationId="{1D54CA0C-8732-CA49-9A64-E48BF3ABBA89}"/>
          </ac:spMkLst>
        </pc:spChg>
      </pc:sldChg>
      <pc:sldChg chg="addSp delSp modSp mod ord">
        <pc:chgData name="Martin Karlsson" userId="44dc54ff-de4d-423a-a915-493d54d919da" providerId="ADAL" clId="{91F56B17-8111-4566-B75F-4D0F6393232A}" dt="2024-04-15T09:54:37.330" v="3767" actId="20577"/>
        <pc:sldMkLst>
          <pc:docMk/>
          <pc:sldMk cId="4155180079" sldId="310"/>
        </pc:sldMkLst>
        <pc:spChg chg="add mod">
          <ac:chgData name="Martin Karlsson" userId="44dc54ff-de4d-423a-a915-493d54d919da" providerId="ADAL" clId="{91F56B17-8111-4566-B75F-4D0F6393232A}" dt="2024-04-15T09:52:11.921" v="3439" actId="20577"/>
          <ac:spMkLst>
            <pc:docMk/>
            <pc:sldMk cId="4155180079" sldId="310"/>
            <ac:spMk id="2" creationId="{7637D1B9-D8E6-A7AC-CC5B-AC0B250FA771}"/>
          </ac:spMkLst>
        </pc:spChg>
        <pc:spChg chg="mod">
          <ac:chgData name="Martin Karlsson" userId="44dc54ff-de4d-423a-a915-493d54d919da" providerId="ADAL" clId="{91F56B17-8111-4566-B75F-4D0F6393232A}" dt="2024-04-15T09:54:37.330" v="3767" actId="20577"/>
          <ac:spMkLst>
            <pc:docMk/>
            <pc:sldMk cId="4155180079" sldId="310"/>
            <ac:spMk id="3" creationId="{4721C327-FD95-144B-809F-82B566F2F8B4}"/>
          </ac:spMkLst>
        </pc:spChg>
        <pc:spChg chg="mod">
          <ac:chgData name="Martin Karlsson" userId="44dc54ff-de4d-423a-a915-493d54d919da" providerId="ADAL" clId="{91F56B17-8111-4566-B75F-4D0F6393232A}" dt="2024-04-15T09:31:53.073" v="2841" actId="20577"/>
          <ac:spMkLst>
            <pc:docMk/>
            <pc:sldMk cId="4155180079" sldId="310"/>
            <ac:spMk id="4" creationId="{825DB9D9-2E2D-E045-90D6-E6117C84A231}"/>
          </ac:spMkLst>
        </pc:spChg>
        <pc:spChg chg="del mod">
          <ac:chgData name="Martin Karlsson" userId="44dc54ff-de4d-423a-a915-493d54d919da" providerId="ADAL" clId="{91F56B17-8111-4566-B75F-4D0F6393232A}" dt="2024-04-15T09:52:02.021" v="3427"/>
          <ac:spMkLst>
            <pc:docMk/>
            <pc:sldMk cId="4155180079" sldId="310"/>
            <ac:spMk id="6" creationId="{56E06F81-8C12-3848-A0BE-B580240B2C3F}"/>
          </ac:spMkLst>
        </pc:spChg>
        <pc:spChg chg="mod">
          <ac:chgData name="Martin Karlsson" userId="44dc54ff-de4d-423a-a915-493d54d919da" providerId="ADAL" clId="{91F56B17-8111-4566-B75F-4D0F6393232A}" dt="2024-04-15T09:31:49.577" v="2837" actId="20577"/>
          <ac:spMkLst>
            <pc:docMk/>
            <pc:sldMk cId="4155180079" sldId="310"/>
            <ac:spMk id="9" creationId="{1C6B777D-F8EC-804F-AD1C-6F195FFB5315}"/>
          </ac:spMkLst>
        </pc:spChg>
      </pc:sldChg>
      <pc:sldChg chg="del">
        <pc:chgData name="Martin Karlsson" userId="44dc54ff-de4d-423a-a915-493d54d919da" providerId="ADAL" clId="{91F56B17-8111-4566-B75F-4D0F6393232A}" dt="2024-04-15T09:32:12.979" v="2842" actId="47"/>
        <pc:sldMkLst>
          <pc:docMk/>
          <pc:sldMk cId="551608369" sldId="312"/>
        </pc:sldMkLst>
      </pc:sldChg>
      <pc:sldChg chg="del">
        <pc:chgData name="Martin Karlsson" userId="44dc54ff-de4d-423a-a915-493d54d919da" providerId="ADAL" clId="{91F56B17-8111-4566-B75F-4D0F6393232A}" dt="2024-04-15T08:28:30.331" v="76" actId="47"/>
        <pc:sldMkLst>
          <pc:docMk/>
          <pc:sldMk cId="3596917689" sldId="319"/>
        </pc:sldMkLst>
      </pc:sldChg>
      <pc:sldChg chg="del">
        <pc:chgData name="Martin Karlsson" userId="44dc54ff-de4d-423a-a915-493d54d919da" providerId="ADAL" clId="{91F56B17-8111-4566-B75F-4D0F6393232A}" dt="2024-04-15T08:28:22.942" v="75" actId="47"/>
        <pc:sldMkLst>
          <pc:docMk/>
          <pc:sldMk cId="2710681611" sldId="320"/>
        </pc:sldMkLst>
      </pc:sldChg>
      <pc:sldChg chg="addSp delSp modSp mod ord">
        <pc:chgData name="Martin Karlsson" userId="44dc54ff-de4d-423a-a915-493d54d919da" providerId="ADAL" clId="{91F56B17-8111-4566-B75F-4D0F6393232A}" dt="2024-04-15T09:14:38.257" v="1888" actId="1076"/>
        <pc:sldMkLst>
          <pc:docMk/>
          <pc:sldMk cId="2454191412" sldId="324"/>
        </pc:sldMkLst>
        <pc:spChg chg="mod">
          <ac:chgData name="Martin Karlsson" userId="44dc54ff-de4d-423a-a915-493d54d919da" providerId="ADAL" clId="{91F56B17-8111-4566-B75F-4D0F6393232A}" dt="2024-04-15T09:13:32.768" v="1868" actId="14100"/>
          <ac:spMkLst>
            <pc:docMk/>
            <pc:sldMk cId="2454191412" sldId="324"/>
            <ac:spMk id="2" creationId="{E1F15F1C-76BF-8E4F-B1F3-D9A39694A69B}"/>
          </ac:spMkLst>
        </pc:spChg>
        <pc:spChg chg="mod">
          <ac:chgData name="Martin Karlsson" userId="44dc54ff-de4d-423a-a915-493d54d919da" providerId="ADAL" clId="{91F56B17-8111-4566-B75F-4D0F6393232A}" dt="2024-04-15T09:11:20.461" v="1841" actId="20577"/>
          <ac:spMkLst>
            <pc:docMk/>
            <pc:sldMk cId="2454191412" sldId="324"/>
            <ac:spMk id="3" creationId="{271CA1B3-5A0C-D74C-BDEB-3A51BABAEF7C}"/>
          </ac:spMkLst>
        </pc:spChg>
        <pc:spChg chg="mod">
          <ac:chgData name="Martin Karlsson" userId="44dc54ff-de4d-423a-a915-493d54d919da" providerId="ADAL" clId="{91F56B17-8111-4566-B75F-4D0F6393232A}" dt="2024-04-15T09:07:21.877" v="1690" actId="20577"/>
          <ac:spMkLst>
            <pc:docMk/>
            <pc:sldMk cId="2454191412" sldId="324"/>
            <ac:spMk id="4" creationId="{825DB9D9-2E2D-E045-90D6-E6117C84A231}"/>
          </ac:spMkLst>
        </pc:spChg>
        <pc:spChg chg="add mod">
          <ac:chgData name="Martin Karlsson" userId="44dc54ff-de4d-423a-a915-493d54d919da" providerId="ADAL" clId="{91F56B17-8111-4566-B75F-4D0F6393232A}" dt="2024-04-15T09:13:47.152" v="1879" actId="20577"/>
          <ac:spMkLst>
            <pc:docMk/>
            <pc:sldMk cId="2454191412" sldId="324"/>
            <ac:spMk id="6" creationId="{87C848D7-2185-F102-E48C-BA3EA2142148}"/>
          </ac:spMkLst>
        </pc:spChg>
        <pc:spChg chg="mod">
          <ac:chgData name="Martin Karlsson" userId="44dc54ff-de4d-423a-a915-493d54d919da" providerId="ADAL" clId="{91F56B17-8111-4566-B75F-4D0F6393232A}" dt="2024-04-15T08:29:46.395" v="92" actId="20577"/>
          <ac:spMkLst>
            <pc:docMk/>
            <pc:sldMk cId="2454191412" sldId="324"/>
            <ac:spMk id="8" creationId="{B3F71E59-FB86-4D4A-A78E-6120754AE411}"/>
          </ac:spMkLst>
        </pc:spChg>
        <pc:spChg chg="mod">
          <ac:chgData name="Martin Karlsson" userId="44dc54ff-de4d-423a-a915-493d54d919da" providerId="ADAL" clId="{91F56B17-8111-4566-B75F-4D0F6393232A}" dt="2024-04-15T09:12:58.845" v="1862" actId="14100"/>
          <ac:spMkLst>
            <pc:docMk/>
            <pc:sldMk cId="2454191412" sldId="324"/>
            <ac:spMk id="9" creationId="{73FE71BD-86E8-1845-B37A-35EFCB5E97FA}"/>
          </ac:spMkLst>
        </pc:spChg>
        <pc:spChg chg="del mod">
          <ac:chgData name="Martin Karlsson" userId="44dc54ff-de4d-423a-a915-493d54d919da" providerId="ADAL" clId="{91F56B17-8111-4566-B75F-4D0F6393232A}" dt="2024-04-15T09:11:08.881" v="1829" actId="478"/>
          <ac:spMkLst>
            <pc:docMk/>
            <pc:sldMk cId="2454191412" sldId="324"/>
            <ac:spMk id="11" creationId="{F70EBF75-50C4-B641-A173-93E173890402}"/>
          </ac:spMkLst>
        </pc:spChg>
        <pc:spChg chg="del mod">
          <ac:chgData name="Martin Karlsson" userId="44dc54ff-de4d-423a-a915-493d54d919da" providerId="ADAL" clId="{91F56B17-8111-4566-B75F-4D0F6393232A}" dt="2024-04-15T09:09:06.255" v="1814" actId="478"/>
          <ac:spMkLst>
            <pc:docMk/>
            <pc:sldMk cId="2454191412" sldId="324"/>
            <ac:spMk id="12" creationId="{53E59003-1DBC-2A46-9272-E118F2BE826D}"/>
          </ac:spMkLst>
        </pc:spChg>
        <pc:graphicFrameChg chg="add mod modGraphic">
          <ac:chgData name="Martin Karlsson" userId="44dc54ff-de4d-423a-a915-493d54d919da" providerId="ADAL" clId="{91F56B17-8111-4566-B75F-4D0F6393232A}" dt="2024-04-15T09:13:23.315" v="1867" actId="14734"/>
          <ac:graphicFrameMkLst>
            <pc:docMk/>
            <pc:sldMk cId="2454191412" sldId="324"/>
            <ac:graphicFrameMk id="7" creationId="{CA7F097D-5907-7FF6-2FD5-06E712AD30DC}"/>
          </ac:graphicFrameMkLst>
        </pc:graphicFrameChg>
        <pc:graphicFrameChg chg="add mod modGraphic">
          <ac:chgData name="Martin Karlsson" userId="44dc54ff-de4d-423a-a915-493d54d919da" providerId="ADAL" clId="{91F56B17-8111-4566-B75F-4D0F6393232A}" dt="2024-04-15T09:14:38.257" v="1888" actId="1076"/>
          <ac:graphicFrameMkLst>
            <pc:docMk/>
            <pc:sldMk cId="2454191412" sldId="324"/>
            <ac:graphicFrameMk id="10" creationId="{9225FD79-5605-9AB1-54AF-F5898DA90841}"/>
          </ac:graphicFrameMkLst>
        </pc:graphicFrameChg>
      </pc:sldChg>
      <pc:sldChg chg="addSp delSp modSp mod ord">
        <pc:chgData name="Martin Karlsson" userId="44dc54ff-de4d-423a-a915-493d54d919da" providerId="ADAL" clId="{91F56B17-8111-4566-B75F-4D0F6393232A}" dt="2024-04-16T12:20:27.215" v="7242" actId="20577"/>
        <pc:sldMkLst>
          <pc:docMk/>
          <pc:sldMk cId="3733235909" sldId="325"/>
        </pc:sldMkLst>
        <pc:spChg chg="add mod">
          <ac:chgData name="Martin Karlsson" userId="44dc54ff-de4d-423a-a915-493d54d919da" providerId="ADAL" clId="{91F56B17-8111-4566-B75F-4D0F6393232A}" dt="2024-04-15T09:28:45.033" v="2694" actId="20577"/>
          <ac:spMkLst>
            <pc:docMk/>
            <pc:sldMk cId="3733235909" sldId="325"/>
            <ac:spMk id="2" creationId="{F005B55A-1F56-FA09-1705-8EEB267DC481}"/>
          </ac:spMkLst>
        </pc:spChg>
        <pc:spChg chg="mod">
          <ac:chgData name="Martin Karlsson" userId="44dc54ff-de4d-423a-a915-493d54d919da" providerId="ADAL" clId="{91F56B17-8111-4566-B75F-4D0F6393232A}" dt="2024-04-16T12:20:27.215" v="7242" actId="20577"/>
          <ac:spMkLst>
            <pc:docMk/>
            <pc:sldMk cId="3733235909" sldId="325"/>
            <ac:spMk id="3" creationId="{271CA1B3-5A0C-D74C-BDEB-3A51BABAEF7C}"/>
          </ac:spMkLst>
        </pc:spChg>
        <pc:spChg chg="mod">
          <ac:chgData name="Martin Karlsson" userId="44dc54ff-de4d-423a-a915-493d54d919da" providerId="ADAL" clId="{91F56B17-8111-4566-B75F-4D0F6393232A}" dt="2024-04-15T09:29:06.772" v="2717" actId="20577"/>
          <ac:spMkLst>
            <pc:docMk/>
            <pc:sldMk cId="3733235909" sldId="325"/>
            <ac:spMk id="4" creationId="{825DB9D9-2E2D-E045-90D6-E6117C84A231}"/>
          </ac:spMkLst>
        </pc:spChg>
        <pc:spChg chg="mod">
          <ac:chgData name="Martin Karlsson" userId="44dc54ff-de4d-423a-a915-493d54d919da" providerId="ADAL" clId="{91F56B17-8111-4566-B75F-4D0F6393232A}" dt="2024-04-15T09:28:25.014" v="2667" actId="20577"/>
          <ac:spMkLst>
            <pc:docMk/>
            <pc:sldMk cId="3733235909" sldId="325"/>
            <ac:spMk id="8" creationId="{B3F71E59-FB86-4D4A-A78E-6120754AE411}"/>
          </ac:spMkLst>
        </pc:spChg>
        <pc:spChg chg="del">
          <ac:chgData name="Martin Karlsson" userId="44dc54ff-de4d-423a-a915-493d54d919da" providerId="ADAL" clId="{91F56B17-8111-4566-B75F-4D0F6393232A}" dt="2024-04-15T09:28:53.903" v="2704" actId="478"/>
          <ac:spMkLst>
            <pc:docMk/>
            <pc:sldMk cId="3733235909" sldId="325"/>
            <ac:spMk id="10" creationId="{55A9EF3F-86FA-A94A-AF18-180DA4F8D3E6}"/>
          </ac:spMkLst>
        </pc:spChg>
        <pc:spChg chg="del">
          <ac:chgData name="Martin Karlsson" userId="44dc54ff-de4d-423a-a915-493d54d919da" providerId="ADAL" clId="{91F56B17-8111-4566-B75F-4D0F6393232A}" dt="2024-04-15T09:29:02.449" v="2711" actId="478"/>
          <ac:spMkLst>
            <pc:docMk/>
            <pc:sldMk cId="3733235909" sldId="325"/>
            <ac:spMk id="11" creationId="{1DBE3965-9B20-6444-9338-1201F1484369}"/>
          </ac:spMkLst>
        </pc:spChg>
        <pc:spChg chg="del mod">
          <ac:chgData name="Martin Karlsson" userId="44dc54ff-de4d-423a-a915-493d54d919da" providerId="ADAL" clId="{91F56B17-8111-4566-B75F-4D0F6393232A}" dt="2024-04-15T09:29:02.449" v="2713"/>
          <ac:spMkLst>
            <pc:docMk/>
            <pc:sldMk cId="3733235909" sldId="325"/>
            <ac:spMk id="15" creationId="{8C9E8C70-E774-F440-A886-40875C8A8196}"/>
          </ac:spMkLst>
        </pc:spChg>
      </pc:sldChg>
      <pc:sldChg chg="del">
        <pc:chgData name="Martin Karlsson" userId="44dc54ff-de4d-423a-a915-493d54d919da" providerId="ADAL" clId="{91F56B17-8111-4566-B75F-4D0F6393232A}" dt="2024-04-15T08:30:54.240" v="98" actId="47"/>
        <pc:sldMkLst>
          <pc:docMk/>
          <pc:sldMk cId="1005280689" sldId="326"/>
        </pc:sldMkLst>
      </pc:sldChg>
      <pc:sldChg chg="delSp modSp mod ord">
        <pc:chgData name="Martin Karlsson" userId="44dc54ff-de4d-423a-a915-493d54d919da" providerId="ADAL" clId="{91F56B17-8111-4566-B75F-4D0F6393232A}" dt="2024-04-15T14:57:02.857" v="7217" actId="20577"/>
        <pc:sldMkLst>
          <pc:docMk/>
          <pc:sldMk cId="484226350" sldId="327"/>
        </pc:sldMkLst>
        <pc:spChg chg="del mod">
          <ac:chgData name="Martin Karlsson" userId="44dc54ff-de4d-423a-a915-493d54d919da" providerId="ADAL" clId="{91F56B17-8111-4566-B75F-4D0F6393232A}" dt="2024-04-15T08:31:54.227" v="115"/>
          <ac:spMkLst>
            <pc:docMk/>
            <pc:sldMk cId="484226350" sldId="327"/>
            <ac:spMk id="2" creationId="{2FD03CE2-3A70-A54B-B19A-FE7E3A53714C}"/>
          </ac:spMkLst>
        </pc:spChg>
        <pc:spChg chg="mod">
          <ac:chgData name="Martin Karlsson" userId="44dc54ff-de4d-423a-a915-493d54d919da" providerId="ADAL" clId="{91F56B17-8111-4566-B75F-4D0F6393232A}" dt="2024-04-15T08:31:21.406" v="104" actId="20577"/>
          <ac:spMkLst>
            <pc:docMk/>
            <pc:sldMk cId="484226350" sldId="327"/>
            <ac:spMk id="4" creationId="{825DB9D9-2E2D-E045-90D6-E6117C84A231}"/>
          </ac:spMkLst>
        </pc:spChg>
        <pc:spChg chg="mod">
          <ac:chgData name="Martin Karlsson" userId="44dc54ff-de4d-423a-a915-493d54d919da" providerId="ADAL" clId="{91F56B17-8111-4566-B75F-4D0F6393232A}" dt="2024-04-15T09:07:39.139" v="1710" actId="20577"/>
          <ac:spMkLst>
            <pc:docMk/>
            <pc:sldMk cId="484226350" sldId="327"/>
            <ac:spMk id="11" creationId="{34942444-D0DD-BD43-BD71-C29CA1A39C12}"/>
          </ac:spMkLst>
        </pc:spChg>
        <pc:spChg chg="mod">
          <ac:chgData name="Martin Karlsson" userId="44dc54ff-de4d-423a-a915-493d54d919da" providerId="ADAL" clId="{91F56B17-8111-4566-B75F-4D0F6393232A}" dt="2024-04-15T08:34:59.402" v="320" actId="20577"/>
          <ac:spMkLst>
            <pc:docMk/>
            <pc:sldMk cId="484226350" sldId="327"/>
            <ac:spMk id="13" creationId="{C5064DCC-651A-4C45-A03C-E98B37660669}"/>
          </ac:spMkLst>
        </pc:spChg>
        <pc:spChg chg="mod">
          <ac:chgData name="Martin Karlsson" userId="44dc54ff-de4d-423a-a915-493d54d919da" providerId="ADAL" clId="{91F56B17-8111-4566-B75F-4D0F6393232A}" dt="2024-04-15T14:57:02.857" v="7217" actId="20577"/>
          <ac:spMkLst>
            <pc:docMk/>
            <pc:sldMk cId="484226350" sldId="327"/>
            <ac:spMk id="16" creationId="{A5A2CA89-81D6-D144-8E2F-98F042BC704C}"/>
          </ac:spMkLst>
        </pc:spChg>
      </pc:sldChg>
      <pc:sldChg chg="addSp delSp modSp mod ord">
        <pc:chgData name="Martin Karlsson" userId="44dc54ff-de4d-423a-a915-493d54d919da" providerId="ADAL" clId="{91F56B17-8111-4566-B75F-4D0F6393232A}" dt="2024-04-15T11:15:30.742" v="5070" actId="20577"/>
        <pc:sldMkLst>
          <pc:docMk/>
          <pc:sldMk cId="3048350147" sldId="328"/>
        </pc:sldMkLst>
        <pc:spChg chg="del mod">
          <ac:chgData name="Martin Karlsson" userId="44dc54ff-de4d-423a-a915-493d54d919da" providerId="ADAL" clId="{91F56B17-8111-4566-B75F-4D0F6393232A}" dt="2024-04-15T08:49:26.996" v="1055"/>
          <ac:spMkLst>
            <pc:docMk/>
            <pc:sldMk cId="3048350147" sldId="328"/>
            <ac:spMk id="2" creationId="{2FD03CE2-3A70-A54B-B19A-FE7E3A53714C}"/>
          </ac:spMkLst>
        </pc:spChg>
        <pc:spChg chg="mod">
          <ac:chgData name="Martin Karlsson" userId="44dc54ff-de4d-423a-a915-493d54d919da" providerId="ADAL" clId="{91F56B17-8111-4566-B75F-4D0F6393232A}" dt="2024-04-15T08:49:00.982" v="1030" actId="20577"/>
          <ac:spMkLst>
            <pc:docMk/>
            <pc:sldMk cId="3048350147" sldId="328"/>
            <ac:spMk id="4" creationId="{825DB9D9-2E2D-E045-90D6-E6117C84A231}"/>
          </ac:spMkLst>
        </pc:spChg>
        <pc:spChg chg="add mod">
          <ac:chgData name="Martin Karlsson" userId="44dc54ff-de4d-423a-a915-493d54d919da" providerId="ADAL" clId="{91F56B17-8111-4566-B75F-4D0F6393232A}" dt="2024-04-15T11:15:30.742" v="5070" actId="20577"/>
          <ac:spMkLst>
            <pc:docMk/>
            <pc:sldMk cId="3048350147" sldId="328"/>
            <ac:spMk id="6" creationId="{82DABA2D-B4DB-4B55-F479-EA71C241E409}"/>
          </ac:spMkLst>
        </pc:spChg>
        <pc:spChg chg="mod">
          <ac:chgData name="Martin Karlsson" userId="44dc54ff-de4d-423a-a915-493d54d919da" providerId="ADAL" clId="{91F56B17-8111-4566-B75F-4D0F6393232A}" dt="2024-04-15T09:07:50.183" v="1722" actId="20577"/>
          <ac:spMkLst>
            <pc:docMk/>
            <pc:sldMk cId="3048350147" sldId="328"/>
            <ac:spMk id="11" creationId="{34942444-D0DD-BD43-BD71-C29CA1A39C12}"/>
          </ac:spMkLst>
        </pc:spChg>
        <pc:spChg chg="mod">
          <ac:chgData name="Martin Karlsson" userId="44dc54ff-de4d-423a-a915-493d54d919da" providerId="ADAL" clId="{91F56B17-8111-4566-B75F-4D0F6393232A}" dt="2024-04-15T08:48:51.910" v="1025" actId="20577"/>
          <ac:spMkLst>
            <pc:docMk/>
            <pc:sldMk cId="3048350147" sldId="328"/>
            <ac:spMk id="13" creationId="{C5064DCC-651A-4C45-A03C-E98B37660669}"/>
          </ac:spMkLst>
        </pc:spChg>
      </pc:sldChg>
      <pc:sldChg chg="del">
        <pc:chgData name="Martin Karlsson" userId="44dc54ff-de4d-423a-a915-493d54d919da" providerId="ADAL" clId="{91F56B17-8111-4566-B75F-4D0F6393232A}" dt="2024-04-15T08:28:41.415" v="77" actId="47"/>
        <pc:sldMkLst>
          <pc:docMk/>
          <pc:sldMk cId="2477001934" sldId="329"/>
        </pc:sldMkLst>
      </pc:sldChg>
      <pc:sldChg chg="addSp modSp mod ord">
        <pc:chgData name="Martin Karlsson" userId="44dc54ff-de4d-423a-a915-493d54d919da" providerId="ADAL" clId="{91F56B17-8111-4566-B75F-4D0F6393232A}" dt="2024-04-17T15:58:01.207" v="7330" actId="5793"/>
        <pc:sldMkLst>
          <pc:docMk/>
          <pc:sldMk cId="1417521028" sldId="330"/>
        </pc:sldMkLst>
        <pc:spChg chg="mod">
          <ac:chgData name="Martin Karlsson" userId="44dc54ff-de4d-423a-a915-493d54d919da" providerId="ADAL" clId="{91F56B17-8111-4566-B75F-4D0F6393232A}" dt="2024-04-17T15:58:01.207" v="7330" actId="5793"/>
          <ac:spMkLst>
            <pc:docMk/>
            <pc:sldMk cId="1417521028" sldId="330"/>
            <ac:spMk id="3" creationId="{4721C327-FD95-144B-809F-82B566F2F8B4}"/>
          </ac:spMkLst>
        </pc:spChg>
        <pc:spChg chg="mod">
          <ac:chgData name="Martin Karlsson" userId="44dc54ff-de4d-423a-a915-493d54d919da" providerId="ADAL" clId="{91F56B17-8111-4566-B75F-4D0F6393232A}" dt="2024-04-15T09:32:51.902" v="2850" actId="20577"/>
          <ac:spMkLst>
            <pc:docMk/>
            <pc:sldMk cId="1417521028" sldId="330"/>
            <ac:spMk id="4" creationId="{825DB9D9-2E2D-E045-90D6-E6117C84A231}"/>
          </ac:spMkLst>
        </pc:spChg>
        <pc:spChg chg="add mod">
          <ac:chgData name="Martin Karlsson" userId="44dc54ff-de4d-423a-a915-493d54d919da" providerId="ADAL" clId="{91F56B17-8111-4566-B75F-4D0F6393232A}" dt="2024-04-15T12:28:40.989" v="6115" actId="20577"/>
          <ac:spMkLst>
            <pc:docMk/>
            <pc:sldMk cId="1417521028" sldId="330"/>
            <ac:spMk id="5" creationId="{5E67E107-44A1-E707-9B52-08EB031A73BC}"/>
          </ac:spMkLst>
        </pc:spChg>
        <pc:spChg chg="mod">
          <ac:chgData name="Martin Karlsson" userId="44dc54ff-de4d-423a-a915-493d54d919da" providerId="ADAL" clId="{91F56B17-8111-4566-B75F-4D0F6393232A}" dt="2024-04-15T09:32:49.092" v="2846" actId="20577"/>
          <ac:spMkLst>
            <pc:docMk/>
            <pc:sldMk cId="1417521028" sldId="330"/>
            <ac:spMk id="9" creationId="{1C6B777D-F8EC-804F-AD1C-6F195FFB5315}"/>
          </ac:spMkLst>
        </pc:spChg>
      </pc:sldChg>
      <pc:sldChg chg="addSp delSp modSp mod ord">
        <pc:chgData name="Martin Karlsson" userId="44dc54ff-de4d-423a-a915-493d54d919da" providerId="ADAL" clId="{91F56B17-8111-4566-B75F-4D0F6393232A}" dt="2024-04-15T12:08:33.938" v="5399" actId="20577"/>
        <pc:sldMkLst>
          <pc:docMk/>
          <pc:sldMk cId="2236133925" sldId="331"/>
        </pc:sldMkLst>
        <pc:spChg chg="add mod">
          <ac:chgData name="Martin Karlsson" userId="44dc54ff-de4d-423a-a915-493d54d919da" providerId="ADAL" clId="{91F56B17-8111-4566-B75F-4D0F6393232A}" dt="2024-04-15T09:34:47.779" v="2914" actId="20577"/>
          <ac:spMkLst>
            <pc:docMk/>
            <pc:sldMk cId="2236133925" sldId="331"/>
            <ac:spMk id="2" creationId="{F07DD80E-3986-C903-6E77-662873463D0B}"/>
          </ac:spMkLst>
        </pc:spChg>
        <pc:spChg chg="del">
          <ac:chgData name="Martin Karlsson" userId="44dc54ff-de4d-423a-a915-493d54d919da" providerId="ADAL" clId="{91F56B17-8111-4566-B75F-4D0F6393232A}" dt="2024-04-15T09:34:25.989" v="2889" actId="478"/>
          <ac:spMkLst>
            <pc:docMk/>
            <pc:sldMk cId="2236133925" sldId="331"/>
            <ac:spMk id="3" creationId="{4721C327-FD95-144B-809F-82B566F2F8B4}"/>
          </ac:spMkLst>
        </pc:spChg>
        <pc:spChg chg="mod">
          <ac:chgData name="Martin Karlsson" userId="44dc54ff-de4d-423a-a915-493d54d919da" providerId="ADAL" clId="{91F56B17-8111-4566-B75F-4D0F6393232A}" dt="2024-04-15T09:33:06.932" v="2862" actId="20577"/>
          <ac:spMkLst>
            <pc:docMk/>
            <pc:sldMk cId="2236133925" sldId="331"/>
            <ac:spMk id="4" creationId="{825DB9D9-2E2D-E045-90D6-E6117C84A231}"/>
          </ac:spMkLst>
        </pc:spChg>
        <pc:spChg chg="add mod">
          <ac:chgData name="Martin Karlsson" userId="44dc54ff-de4d-423a-a915-493d54d919da" providerId="ADAL" clId="{91F56B17-8111-4566-B75F-4D0F6393232A}" dt="2024-04-15T12:08:33.938" v="5399" actId="20577"/>
          <ac:spMkLst>
            <pc:docMk/>
            <pc:sldMk cId="2236133925" sldId="331"/>
            <ac:spMk id="6" creationId="{451583C8-C522-BAFF-F986-532FA324D74F}"/>
          </ac:spMkLst>
        </pc:spChg>
        <pc:spChg chg="mod">
          <ac:chgData name="Martin Karlsson" userId="44dc54ff-de4d-423a-a915-493d54d919da" providerId="ADAL" clId="{91F56B17-8111-4566-B75F-4D0F6393232A}" dt="2024-04-15T09:33:03.913" v="2858" actId="20577"/>
          <ac:spMkLst>
            <pc:docMk/>
            <pc:sldMk cId="2236133925" sldId="331"/>
            <ac:spMk id="9" creationId="{1C6B777D-F8EC-804F-AD1C-6F195FFB5315}"/>
          </ac:spMkLst>
        </pc:spChg>
      </pc:sldChg>
      <pc:sldChg chg="new del">
        <pc:chgData name="Martin Karlsson" userId="44dc54ff-de4d-423a-a915-493d54d919da" providerId="ADAL" clId="{91F56B17-8111-4566-B75F-4D0F6393232A}" dt="2024-04-15T08:30:29.917" v="96" actId="680"/>
        <pc:sldMkLst>
          <pc:docMk/>
          <pc:sldMk cId="315072812" sldId="332"/>
        </pc:sldMkLst>
      </pc:sldChg>
      <pc:sldChg chg="add del">
        <pc:chgData name="Martin Karlsson" userId="44dc54ff-de4d-423a-a915-493d54d919da" providerId="ADAL" clId="{91F56B17-8111-4566-B75F-4D0F6393232A}" dt="2024-04-15T12:37:52.284" v="6630" actId="47"/>
        <pc:sldMkLst>
          <pc:docMk/>
          <pc:sldMk cId="2378989880" sldId="332"/>
        </pc:sldMkLst>
      </pc:sldChg>
      <pc:sldChg chg="delSp add del setBg delDesignElem">
        <pc:chgData name="Martin Karlsson" userId="44dc54ff-de4d-423a-a915-493d54d919da" providerId="ADAL" clId="{91F56B17-8111-4566-B75F-4D0F6393232A}" dt="2024-04-15T08:30:17.118" v="94" actId="47"/>
        <pc:sldMkLst>
          <pc:docMk/>
          <pc:sldMk cId="2629759296" sldId="332"/>
        </pc:sldMkLst>
        <pc:spChg chg="del">
          <ac:chgData name="Martin Karlsson" userId="44dc54ff-de4d-423a-a915-493d54d919da" providerId="ADAL" clId="{91F56B17-8111-4566-B75F-4D0F6393232A}" dt="2024-04-15T08:27:38.398" v="72"/>
          <ac:spMkLst>
            <pc:docMk/>
            <pc:sldMk cId="2629759296" sldId="332"/>
            <ac:spMk id="71" creationId="{81AEB8A9-B768-4E30-BA55-D919E6687343}"/>
          </ac:spMkLst>
        </pc:spChg>
      </pc:sldChg>
      <pc:sldChg chg="delSp add del setBg delDesignElem">
        <pc:chgData name="Martin Karlsson" userId="44dc54ff-de4d-423a-a915-493d54d919da" providerId="ADAL" clId="{91F56B17-8111-4566-B75F-4D0F6393232A}" dt="2024-04-15T08:30:16.116" v="93" actId="47"/>
        <pc:sldMkLst>
          <pc:docMk/>
          <pc:sldMk cId="1674941846" sldId="333"/>
        </pc:sldMkLst>
        <pc:spChg chg="del">
          <ac:chgData name="Martin Karlsson" userId="44dc54ff-de4d-423a-a915-493d54d919da" providerId="ADAL" clId="{91F56B17-8111-4566-B75F-4D0F6393232A}" dt="2024-04-15T08:28:08.109" v="74"/>
          <ac:spMkLst>
            <pc:docMk/>
            <pc:sldMk cId="1674941846" sldId="333"/>
            <ac:spMk id="71" creationId="{81AEB8A9-B768-4E30-BA55-D919E6687343}"/>
          </ac:spMkLst>
        </pc:spChg>
      </pc:sldChg>
      <pc:sldChg chg="addSp delSp modSp add mod ord">
        <pc:chgData name="Martin Karlsson" userId="44dc54ff-de4d-423a-a915-493d54d919da" providerId="ADAL" clId="{91F56B17-8111-4566-B75F-4D0F6393232A}" dt="2024-04-17T13:48:37.775" v="7312" actId="20577"/>
        <pc:sldMkLst>
          <pc:docMk/>
          <pc:sldMk cId="3309140168" sldId="333"/>
        </pc:sldMkLst>
        <pc:spChg chg="add mod">
          <ac:chgData name="Martin Karlsson" userId="44dc54ff-de4d-423a-a915-493d54d919da" providerId="ADAL" clId="{91F56B17-8111-4566-B75F-4D0F6393232A}" dt="2024-04-15T09:38:44.605" v="3036" actId="6549"/>
          <ac:spMkLst>
            <pc:docMk/>
            <pc:sldMk cId="3309140168" sldId="333"/>
            <ac:spMk id="2" creationId="{040A7F65-CC12-D3DC-5F51-5975E4668CE0}"/>
          </ac:spMkLst>
        </pc:spChg>
        <pc:spChg chg="del">
          <ac:chgData name="Martin Karlsson" userId="44dc54ff-de4d-423a-a915-493d54d919da" providerId="ADAL" clId="{91F56B17-8111-4566-B75F-4D0F6393232A}" dt="2024-04-15T09:38:13.683" v="3034" actId="478"/>
          <ac:spMkLst>
            <pc:docMk/>
            <pc:sldMk cId="3309140168" sldId="333"/>
            <ac:spMk id="3" creationId="{4721C327-FD95-144B-809F-82B566F2F8B4}"/>
          </ac:spMkLst>
        </pc:spChg>
        <pc:spChg chg="add mod">
          <ac:chgData name="Martin Karlsson" userId="44dc54ff-de4d-423a-a915-493d54d919da" providerId="ADAL" clId="{91F56B17-8111-4566-B75F-4D0F6393232A}" dt="2024-04-17T13:48:37.775" v="7312" actId="20577"/>
          <ac:spMkLst>
            <pc:docMk/>
            <pc:sldMk cId="3309140168" sldId="333"/>
            <ac:spMk id="6" creationId="{147F0E61-FDB2-6485-7077-343EDA2B0987}"/>
          </ac:spMkLst>
        </pc:spChg>
      </pc:sldChg>
      <pc:sldChg chg="delSp add del setBg delDesignElem">
        <pc:chgData name="Martin Karlsson" userId="44dc54ff-de4d-423a-a915-493d54d919da" providerId="ADAL" clId="{91F56B17-8111-4566-B75F-4D0F6393232A}" dt="2024-04-15T09:51:46.412" v="3423" actId="47"/>
        <pc:sldMkLst>
          <pc:docMk/>
          <pc:sldMk cId="1600931448" sldId="334"/>
        </pc:sldMkLst>
        <pc:spChg chg="del">
          <ac:chgData name="Martin Karlsson" userId="44dc54ff-de4d-423a-a915-493d54d919da" providerId="ADAL" clId="{91F56B17-8111-4566-B75F-4D0F6393232A}" dt="2024-04-15T09:51:34.121" v="3422"/>
          <ac:spMkLst>
            <pc:docMk/>
            <pc:sldMk cId="1600931448" sldId="334"/>
            <ac:spMk id="71" creationId="{81AEB8A9-B768-4E30-BA55-D919E6687343}"/>
          </ac:spMkLst>
        </pc:spChg>
      </pc:sldChg>
      <pc:sldChg chg="addSp delSp modSp add mod ord">
        <pc:chgData name="Martin Karlsson" userId="44dc54ff-de4d-423a-a915-493d54d919da" providerId="ADAL" clId="{91F56B17-8111-4566-B75F-4D0F6393232A}" dt="2024-04-15T14:22:05.275" v="6838" actId="20577"/>
        <pc:sldMkLst>
          <pc:docMk/>
          <pc:sldMk cId="1941189625" sldId="334"/>
        </pc:sldMkLst>
        <pc:spChg chg="add mod">
          <ac:chgData name="Martin Karlsson" userId="44dc54ff-de4d-423a-a915-493d54d919da" providerId="ADAL" clId="{91F56B17-8111-4566-B75F-4D0F6393232A}" dt="2024-04-15T09:59:13.516" v="3934" actId="20577"/>
          <ac:spMkLst>
            <pc:docMk/>
            <pc:sldMk cId="1941189625" sldId="334"/>
            <ac:spMk id="2" creationId="{C033E0C3-4470-4238-FECF-74562E4A7BF3}"/>
          </ac:spMkLst>
        </pc:spChg>
        <pc:spChg chg="del mod">
          <ac:chgData name="Martin Karlsson" userId="44dc54ff-de4d-423a-a915-493d54d919da" providerId="ADAL" clId="{91F56B17-8111-4566-B75F-4D0F6393232A}" dt="2024-04-15T09:59:01.084" v="3921"/>
          <ac:spMkLst>
            <pc:docMk/>
            <pc:sldMk cId="1941189625" sldId="334"/>
            <ac:spMk id="3" creationId="{4721C327-FD95-144B-809F-82B566F2F8B4}"/>
          </ac:spMkLst>
        </pc:spChg>
        <pc:spChg chg="add mod">
          <ac:chgData name="Martin Karlsson" userId="44dc54ff-de4d-423a-a915-493d54d919da" providerId="ADAL" clId="{91F56B17-8111-4566-B75F-4D0F6393232A}" dt="2024-04-15T14:22:05.275" v="6838" actId="20577"/>
          <ac:spMkLst>
            <pc:docMk/>
            <pc:sldMk cId="1941189625" sldId="334"/>
            <ac:spMk id="6" creationId="{C0C5DB0E-D400-160A-E583-8528AF2D121B}"/>
          </ac:spMkLst>
        </pc:spChg>
      </pc:sldChg>
      <pc:sldChg chg="delSp add del setBg delDesignElem">
        <pc:chgData name="Martin Karlsson" userId="44dc54ff-de4d-423a-a915-493d54d919da" providerId="ADAL" clId="{91F56B17-8111-4566-B75F-4D0F6393232A}" dt="2024-04-15T09:58:34.103" v="3915" actId="47"/>
        <pc:sldMkLst>
          <pc:docMk/>
          <pc:sldMk cId="2788609521" sldId="334"/>
        </pc:sldMkLst>
        <pc:spChg chg="del">
          <ac:chgData name="Martin Karlsson" userId="44dc54ff-de4d-423a-a915-493d54d919da" providerId="ADAL" clId="{91F56B17-8111-4566-B75F-4D0F6393232A}" dt="2024-04-15T09:58:29.256" v="3914"/>
          <ac:spMkLst>
            <pc:docMk/>
            <pc:sldMk cId="2788609521" sldId="334"/>
            <ac:spMk id="71" creationId="{81AEB8A9-B768-4E30-BA55-D919E6687343}"/>
          </ac:spMkLst>
        </pc:spChg>
      </pc:sldChg>
      <pc:sldChg chg="modSp add mod">
        <pc:chgData name="Martin Karlsson" userId="44dc54ff-de4d-423a-a915-493d54d919da" providerId="ADAL" clId="{91F56B17-8111-4566-B75F-4D0F6393232A}" dt="2024-04-15T14:32:31.791" v="7159" actId="20577"/>
        <pc:sldMkLst>
          <pc:docMk/>
          <pc:sldMk cId="1403708427" sldId="335"/>
        </pc:sldMkLst>
        <pc:spChg chg="mod">
          <ac:chgData name="Martin Karlsson" userId="44dc54ff-de4d-423a-a915-493d54d919da" providerId="ADAL" clId="{91F56B17-8111-4566-B75F-4D0F6393232A}" dt="2024-04-15T14:32:31.791" v="7159" actId="20577"/>
          <ac:spMkLst>
            <pc:docMk/>
            <pc:sldMk cId="1403708427" sldId="335"/>
            <ac:spMk id="6" creationId="{82DABA2D-B4DB-4B55-F479-EA71C241E409}"/>
          </ac:spMkLst>
        </pc:spChg>
        <pc:spChg chg="mod">
          <ac:chgData name="Martin Karlsson" userId="44dc54ff-de4d-423a-a915-493d54d919da" providerId="ADAL" clId="{91F56B17-8111-4566-B75F-4D0F6393232A}" dt="2024-04-15T11:15:12.909" v="5065" actId="20577"/>
          <ac:spMkLst>
            <pc:docMk/>
            <pc:sldMk cId="1403708427" sldId="335"/>
            <ac:spMk id="11" creationId="{34942444-D0DD-BD43-BD71-C29CA1A39C12}"/>
          </ac:spMkLst>
        </pc:spChg>
      </pc:sldChg>
    </pc:docChg>
  </pc:docChgLst>
  <pc:docChgLst>
    <pc:chgData name="Martin Karlsson" userId="44dc54ff-de4d-423a-a915-493d54d919da" providerId="ADAL" clId="{EB4C6483-E010-425A-8137-C80BDB330478}"/>
    <pc:docChg chg="undo custSel addSld delSld modSld sldOrd modSection">
      <pc:chgData name="Martin Karlsson" userId="44dc54ff-de4d-423a-a915-493d54d919da" providerId="ADAL" clId="{EB4C6483-E010-425A-8137-C80BDB330478}" dt="2025-08-13T13:12:53.916" v="4486" actId="5793"/>
      <pc:docMkLst>
        <pc:docMk/>
      </pc:docMkLst>
      <pc:sldChg chg="modSp mod">
        <pc:chgData name="Martin Karlsson" userId="44dc54ff-de4d-423a-a915-493d54d919da" providerId="ADAL" clId="{EB4C6483-E010-425A-8137-C80BDB330478}" dt="2025-08-12T13:39:08.886" v="4435" actId="20577"/>
        <pc:sldMkLst>
          <pc:docMk/>
          <pc:sldMk cId="727456286" sldId="256"/>
        </pc:sldMkLst>
        <pc:spChg chg="mod">
          <ac:chgData name="Martin Karlsson" userId="44dc54ff-de4d-423a-a915-493d54d919da" providerId="ADAL" clId="{EB4C6483-E010-425A-8137-C80BDB330478}" dt="2025-08-12T07:10:10.129" v="10" actId="20577"/>
          <ac:spMkLst>
            <pc:docMk/>
            <pc:sldMk cId="727456286" sldId="256"/>
            <ac:spMk id="2" creationId="{CAFB4966-3416-2348-AA85-57AB4F03BD5C}"/>
          </ac:spMkLst>
        </pc:spChg>
        <pc:spChg chg="mod">
          <ac:chgData name="Martin Karlsson" userId="44dc54ff-de4d-423a-a915-493d54d919da" providerId="ADAL" clId="{EB4C6483-E010-425A-8137-C80BDB330478}" dt="2025-08-12T07:10:02.498" v="5" actId="20577"/>
          <ac:spMkLst>
            <pc:docMk/>
            <pc:sldMk cId="727456286" sldId="256"/>
            <ac:spMk id="4" creationId="{825DB9D9-2E2D-E045-90D6-E6117C84A231}"/>
          </ac:spMkLst>
        </pc:spChg>
        <pc:spChg chg="mod">
          <ac:chgData name="Martin Karlsson" userId="44dc54ff-de4d-423a-a915-493d54d919da" providerId="ADAL" clId="{EB4C6483-E010-425A-8137-C80BDB330478}" dt="2025-08-12T13:39:08.886" v="4435" actId="20577"/>
          <ac:spMkLst>
            <pc:docMk/>
            <pc:sldMk cId="727456286" sldId="256"/>
            <ac:spMk id="7" creationId="{9DE4D96F-7D92-7046-A06D-81601F3D24A1}"/>
          </ac:spMkLst>
        </pc:spChg>
      </pc:sldChg>
      <pc:sldChg chg="modSp mod ord">
        <pc:chgData name="Martin Karlsson" userId="44dc54ff-de4d-423a-a915-493d54d919da" providerId="ADAL" clId="{EB4C6483-E010-425A-8137-C80BDB330478}" dt="2025-08-12T11:55:24.320" v="3563"/>
        <pc:sldMkLst>
          <pc:docMk/>
          <pc:sldMk cId="1853097667" sldId="291"/>
        </pc:sldMkLst>
        <pc:spChg chg="mod">
          <ac:chgData name="Martin Karlsson" userId="44dc54ff-de4d-423a-a915-493d54d919da" providerId="ADAL" clId="{EB4C6483-E010-425A-8137-C80BDB330478}" dt="2025-08-12T11:13:35.600" v="1760" actId="20577"/>
          <ac:spMkLst>
            <pc:docMk/>
            <pc:sldMk cId="1853097667" sldId="291"/>
            <ac:spMk id="3" creationId="{190CF79F-0992-2446-810C-B35092E42E35}"/>
          </ac:spMkLst>
        </pc:spChg>
        <pc:spChg chg="mod">
          <ac:chgData name="Martin Karlsson" userId="44dc54ff-de4d-423a-a915-493d54d919da" providerId="ADAL" clId="{EB4C6483-E010-425A-8137-C80BDB330478}" dt="2025-08-12T11:13:42.752" v="1762" actId="20577"/>
          <ac:spMkLst>
            <pc:docMk/>
            <pc:sldMk cId="1853097667" sldId="291"/>
            <ac:spMk id="4" creationId="{825DB9D9-2E2D-E045-90D6-E6117C84A231}"/>
          </ac:spMkLst>
        </pc:spChg>
        <pc:spChg chg="mod">
          <ac:chgData name="Martin Karlsson" userId="44dc54ff-de4d-423a-a915-493d54d919da" providerId="ADAL" clId="{EB4C6483-E010-425A-8137-C80BDB330478}" dt="2025-08-12T11:13:48.906" v="1766" actId="20577"/>
          <ac:spMkLst>
            <pc:docMk/>
            <pc:sldMk cId="1853097667" sldId="291"/>
            <ac:spMk id="8" creationId="{D40B054A-BFE1-7241-85AF-24B08B0F5862}"/>
          </ac:spMkLst>
        </pc:spChg>
      </pc:sldChg>
      <pc:sldChg chg="modSp mod">
        <pc:chgData name="Martin Karlsson" userId="44dc54ff-de4d-423a-a915-493d54d919da" providerId="ADAL" clId="{EB4C6483-E010-425A-8137-C80BDB330478}" dt="2025-08-12T11:05:22.219" v="1692" actId="20577"/>
        <pc:sldMkLst>
          <pc:docMk/>
          <pc:sldMk cId="2011020031" sldId="305"/>
        </pc:sldMkLst>
        <pc:spChg chg="mod">
          <ac:chgData name="Martin Karlsson" userId="44dc54ff-de4d-423a-a915-493d54d919da" providerId="ADAL" clId="{EB4C6483-E010-425A-8137-C80BDB330478}" dt="2025-08-12T11:05:22.219" v="1692" actId="20577"/>
          <ac:spMkLst>
            <pc:docMk/>
            <pc:sldMk cId="2011020031" sldId="305"/>
            <ac:spMk id="3" creationId="{190CF79F-0992-2446-810C-B35092E42E35}"/>
          </ac:spMkLst>
        </pc:spChg>
        <pc:spChg chg="mod">
          <ac:chgData name="Martin Karlsson" userId="44dc54ff-de4d-423a-a915-493d54d919da" providerId="ADAL" clId="{EB4C6483-E010-425A-8137-C80BDB330478}" dt="2025-08-12T08:08:19.826" v="340" actId="20577"/>
          <ac:spMkLst>
            <pc:docMk/>
            <pc:sldMk cId="2011020031" sldId="305"/>
            <ac:spMk id="4" creationId="{825DB9D9-2E2D-E045-90D6-E6117C84A231}"/>
          </ac:spMkLst>
        </pc:spChg>
        <pc:spChg chg="mod">
          <ac:chgData name="Martin Karlsson" userId="44dc54ff-de4d-423a-a915-493d54d919da" providerId="ADAL" clId="{EB4C6483-E010-425A-8137-C80BDB330478}" dt="2025-08-12T08:08:14.721" v="338" actId="20577"/>
          <ac:spMkLst>
            <pc:docMk/>
            <pc:sldMk cId="2011020031" sldId="305"/>
            <ac:spMk id="9" creationId="{9687D7EC-5E10-E346-A854-57126297E3CB}"/>
          </ac:spMkLst>
        </pc:spChg>
      </pc:sldChg>
      <pc:sldChg chg="modSp del mod">
        <pc:chgData name="Martin Karlsson" userId="44dc54ff-de4d-423a-a915-493d54d919da" providerId="ADAL" clId="{EB4C6483-E010-425A-8137-C80BDB330478}" dt="2025-08-12T08:40:39.178" v="843" actId="47"/>
        <pc:sldMkLst>
          <pc:docMk/>
          <pc:sldMk cId="574583545" sldId="309"/>
        </pc:sldMkLst>
        <pc:spChg chg="mod">
          <ac:chgData name="Martin Karlsson" userId="44dc54ff-de4d-423a-a915-493d54d919da" providerId="ADAL" clId="{EB4C6483-E010-425A-8137-C80BDB330478}" dt="2025-08-12T08:39:27.114" v="838" actId="20577"/>
          <ac:spMkLst>
            <pc:docMk/>
            <pc:sldMk cId="574583545" sldId="309"/>
            <ac:spMk id="4" creationId="{825DB9D9-2E2D-E045-90D6-E6117C84A231}"/>
          </ac:spMkLst>
        </pc:spChg>
        <pc:spChg chg="mod">
          <ac:chgData name="Martin Karlsson" userId="44dc54ff-de4d-423a-a915-493d54d919da" providerId="ADAL" clId="{EB4C6483-E010-425A-8137-C80BDB330478}" dt="2025-08-12T08:39:34.143" v="842" actId="20577"/>
          <ac:spMkLst>
            <pc:docMk/>
            <pc:sldMk cId="574583545" sldId="309"/>
            <ac:spMk id="9" creationId="{1D54CA0C-8732-CA49-9A64-E48BF3ABBA89}"/>
          </ac:spMkLst>
        </pc:spChg>
      </pc:sldChg>
      <pc:sldChg chg="modSp mod">
        <pc:chgData name="Martin Karlsson" userId="44dc54ff-de4d-423a-a915-493d54d919da" providerId="ADAL" clId="{EB4C6483-E010-425A-8137-C80BDB330478}" dt="2025-08-12T13:32:16.323" v="4091" actId="20577"/>
        <pc:sldMkLst>
          <pc:docMk/>
          <pc:sldMk cId="4155180079" sldId="310"/>
        </pc:sldMkLst>
        <pc:spChg chg="mod">
          <ac:chgData name="Martin Karlsson" userId="44dc54ff-de4d-423a-a915-493d54d919da" providerId="ADAL" clId="{EB4C6483-E010-425A-8137-C80BDB330478}" dt="2025-08-12T13:32:16.323" v="4091" actId="20577"/>
          <ac:spMkLst>
            <pc:docMk/>
            <pc:sldMk cId="4155180079" sldId="310"/>
            <ac:spMk id="3" creationId="{4721C327-FD95-144B-809F-82B566F2F8B4}"/>
          </ac:spMkLst>
        </pc:spChg>
        <pc:spChg chg="mod">
          <ac:chgData name="Martin Karlsson" userId="44dc54ff-de4d-423a-a915-493d54d919da" providerId="ADAL" clId="{EB4C6483-E010-425A-8137-C80BDB330478}" dt="2025-08-12T11:15:45.318" v="1780" actId="20577"/>
          <ac:spMkLst>
            <pc:docMk/>
            <pc:sldMk cId="4155180079" sldId="310"/>
            <ac:spMk id="4" creationId="{825DB9D9-2E2D-E045-90D6-E6117C84A231}"/>
          </ac:spMkLst>
        </pc:spChg>
        <pc:spChg chg="mod">
          <ac:chgData name="Martin Karlsson" userId="44dc54ff-de4d-423a-a915-493d54d919da" providerId="ADAL" clId="{EB4C6483-E010-425A-8137-C80BDB330478}" dt="2025-08-12T11:15:50.814" v="1784" actId="20577"/>
          <ac:spMkLst>
            <pc:docMk/>
            <pc:sldMk cId="4155180079" sldId="310"/>
            <ac:spMk id="9" creationId="{1C6B777D-F8EC-804F-AD1C-6F195FFB5315}"/>
          </ac:spMkLst>
        </pc:spChg>
      </pc:sldChg>
      <pc:sldChg chg="addSp delSp modSp mod">
        <pc:chgData name="Martin Karlsson" userId="44dc54ff-de4d-423a-a915-493d54d919da" providerId="ADAL" clId="{EB4C6483-E010-425A-8137-C80BDB330478}" dt="2025-08-12T09:07:28.449" v="1690" actId="113"/>
        <pc:sldMkLst>
          <pc:docMk/>
          <pc:sldMk cId="2454191412" sldId="324"/>
        </pc:sldMkLst>
        <pc:spChg chg="del">
          <ac:chgData name="Martin Karlsson" userId="44dc54ff-de4d-423a-a915-493d54d919da" providerId="ADAL" clId="{EB4C6483-E010-425A-8137-C80BDB330478}" dt="2025-08-12T09:06:40.916" v="1683" actId="478"/>
          <ac:spMkLst>
            <pc:docMk/>
            <pc:sldMk cId="2454191412" sldId="324"/>
            <ac:spMk id="2" creationId="{E1F15F1C-76BF-8E4F-B1F3-D9A39694A69B}"/>
          </ac:spMkLst>
        </pc:spChg>
        <pc:spChg chg="mod">
          <ac:chgData name="Martin Karlsson" userId="44dc54ff-de4d-423a-a915-493d54d919da" providerId="ADAL" clId="{EB4C6483-E010-425A-8137-C80BDB330478}" dt="2025-08-12T08:53:07.886" v="1671" actId="20577"/>
          <ac:spMkLst>
            <pc:docMk/>
            <pc:sldMk cId="2454191412" sldId="324"/>
            <ac:spMk id="4" creationId="{825DB9D9-2E2D-E045-90D6-E6117C84A231}"/>
          </ac:spMkLst>
        </pc:spChg>
        <pc:spChg chg="mod">
          <ac:chgData name="Martin Karlsson" userId="44dc54ff-de4d-423a-a915-493d54d919da" providerId="ADAL" clId="{EB4C6483-E010-425A-8137-C80BDB330478}" dt="2025-08-12T08:53:04.566" v="1669" actId="20577"/>
          <ac:spMkLst>
            <pc:docMk/>
            <pc:sldMk cId="2454191412" sldId="324"/>
            <ac:spMk id="8" creationId="{B3F71E59-FB86-4D4A-A78E-6120754AE411}"/>
          </ac:spMkLst>
        </pc:spChg>
        <pc:spChg chg="add mod">
          <ac:chgData name="Martin Karlsson" userId="44dc54ff-de4d-423a-a915-493d54d919da" providerId="ADAL" clId="{EB4C6483-E010-425A-8137-C80BDB330478}" dt="2025-08-12T09:06:44.248" v="1684" actId="1076"/>
          <ac:spMkLst>
            <pc:docMk/>
            <pc:sldMk cId="2454191412" sldId="324"/>
            <ac:spMk id="13" creationId="{A0EE4EBC-297F-3811-6000-9E6378BA0B96}"/>
          </ac:spMkLst>
        </pc:spChg>
        <pc:graphicFrameChg chg="del">
          <ac:chgData name="Martin Karlsson" userId="44dc54ff-de4d-423a-a915-493d54d919da" providerId="ADAL" clId="{EB4C6483-E010-425A-8137-C80BDB330478}" dt="2025-08-12T09:05:53.547" v="1672" actId="478"/>
          <ac:graphicFrameMkLst>
            <pc:docMk/>
            <pc:sldMk cId="2454191412" sldId="324"/>
            <ac:graphicFrameMk id="7" creationId="{CA7F097D-5907-7FF6-2FD5-06E712AD30DC}"/>
          </ac:graphicFrameMkLst>
        </pc:graphicFrameChg>
        <pc:graphicFrameChg chg="del">
          <ac:chgData name="Martin Karlsson" userId="44dc54ff-de4d-423a-a915-493d54d919da" providerId="ADAL" clId="{EB4C6483-E010-425A-8137-C80BDB330478}" dt="2025-08-12T09:06:47.179" v="1685" actId="478"/>
          <ac:graphicFrameMkLst>
            <pc:docMk/>
            <pc:sldMk cId="2454191412" sldId="324"/>
            <ac:graphicFrameMk id="10" creationId="{9225FD79-5605-9AB1-54AF-F5898DA90841}"/>
          </ac:graphicFrameMkLst>
        </pc:graphicFrameChg>
        <pc:graphicFrameChg chg="add del mod modGraphic">
          <ac:chgData name="Martin Karlsson" userId="44dc54ff-de4d-423a-a915-493d54d919da" providerId="ADAL" clId="{EB4C6483-E010-425A-8137-C80BDB330478}" dt="2025-08-12T09:06:06.933" v="1676" actId="478"/>
          <ac:graphicFrameMkLst>
            <pc:docMk/>
            <pc:sldMk cId="2454191412" sldId="324"/>
            <ac:graphicFrameMk id="11" creationId="{B5ED948D-F631-D886-E4CA-F5C8D7539FA1}"/>
          </ac:graphicFrameMkLst>
        </pc:graphicFrameChg>
        <pc:graphicFrameChg chg="add mod modGraphic">
          <ac:chgData name="Martin Karlsson" userId="44dc54ff-de4d-423a-a915-493d54d919da" providerId="ADAL" clId="{EB4C6483-E010-425A-8137-C80BDB330478}" dt="2025-08-12T09:07:24.074" v="1689" actId="113"/>
          <ac:graphicFrameMkLst>
            <pc:docMk/>
            <pc:sldMk cId="2454191412" sldId="324"/>
            <ac:graphicFrameMk id="12" creationId="{0B7F9CDC-E65E-723A-D529-87FCF670A3D2}"/>
          </ac:graphicFrameMkLst>
        </pc:graphicFrameChg>
        <pc:graphicFrameChg chg="add mod modGraphic">
          <ac:chgData name="Martin Karlsson" userId="44dc54ff-de4d-423a-a915-493d54d919da" providerId="ADAL" clId="{EB4C6483-E010-425A-8137-C80BDB330478}" dt="2025-08-12T09:07:28.449" v="1690" actId="113"/>
          <ac:graphicFrameMkLst>
            <pc:docMk/>
            <pc:sldMk cId="2454191412" sldId="324"/>
            <ac:graphicFrameMk id="14" creationId="{255E7244-59CF-EE49-896E-98DD8A6F0AE0}"/>
          </ac:graphicFrameMkLst>
        </pc:graphicFrameChg>
      </pc:sldChg>
      <pc:sldChg chg="modSp mod">
        <pc:chgData name="Martin Karlsson" userId="44dc54ff-de4d-423a-a915-493d54d919da" providerId="ADAL" clId="{EB4C6483-E010-425A-8137-C80BDB330478}" dt="2025-08-12T13:37:52.489" v="4410" actId="20577"/>
        <pc:sldMkLst>
          <pc:docMk/>
          <pc:sldMk cId="3733235909" sldId="325"/>
        </pc:sldMkLst>
        <pc:spChg chg="mod">
          <ac:chgData name="Martin Karlsson" userId="44dc54ff-de4d-423a-a915-493d54d919da" providerId="ADAL" clId="{EB4C6483-E010-425A-8137-C80BDB330478}" dt="2025-08-12T13:37:52.489" v="4410" actId="20577"/>
          <ac:spMkLst>
            <pc:docMk/>
            <pc:sldMk cId="3733235909" sldId="325"/>
            <ac:spMk id="3" creationId="{271CA1B3-5A0C-D74C-BDEB-3A51BABAEF7C}"/>
          </ac:spMkLst>
        </pc:spChg>
        <pc:spChg chg="mod">
          <ac:chgData name="Martin Karlsson" userId="44dc54ff-de4d-423a-a915-493d54d919da" providerId="ADAL" clId="{EB4C6483-E010-425A-8137-C80BDB330478}" dt="2025-08-12T11:16:55.504" v="1810" actId="20577"/>
          <ac:spMkLst>
            <pc:docMk/>
            <pc:sldMk cId="3733235909" sldId="325"/>
            <ac:spMk id="4" creationId="{825DB9D9-2E2D-E045-90D6-E6117C84A231}"/>
          </ac:spMkLst>
        </pc:spChg>
        <pc:spChg chg="mod">
          <ac:chgData name="Martin Karlsson" userId="44dc54ff-de4d-423a-a915-493d54d919da" providerId="ADAL" clId="{EB4C6483-E010-425A-8137-C80BDB330478}" dt="2025-08-12T11:17:01.295" v="1814" actId="20577"/>
          <ac:spMkLst>
            <pc:docMk/>
            <pc:sldMk cId="3733235909" sldId="325"/>
            <ac:spMk id="8" creationId="{B3F71E59-FB86-4D4A-A78E-6120754AE411}"/>
          </ac:spMkLst>
        </pc:spChg>
      </pc:sldChg>
      <pc:sldChg chg="modSp del mod">
        <pc:chgData name="Martin Karlsson" userId="44dc54ff-de4d-423a-a915-493d54d919da" providerId="ADAL" clId="{EB4C6483-E010-425A-8137-C80BDB330478}" dt="2025-08-13T06:54:44.986" v="4455" actId="47"/>
        <pc:sldMkLst>
          <pc:docMk/>
          <pc:sldMk cId="484226350" sldId="327"/>
        </pc:sldMkLst>
        <pc:spChg chg="mod">
          <ac:chgData name="Martin Karlsson" userId="44dc54ff-de4d-423a-a915-493d54d919da" providerId="ADAL" clId="{EB4C6483-E010-425A-8137-C80BDB330478}" dt="2025-08-12T07:10:52.905" v="35" actId="20577"/>
          <ac:spMkLst>
            <pc:docMk/>
            <pc:sldMk cId="484226350" sldId="327"/>
            <ac:spMk id="4" creationId="{825DB9D9-2E2D-E045-90D6-E6117C84A231}"/>
          </ac:spMkLst>
        </pc:spChg>
        <pc:spChg chg="mod">
          <ac:chgData name="Martin Karlsson" userId="44dc54ff-de4d-423a-a915-493d54d919da" providerId="ADAL" clId="{EB4C6483-E010-425A-8137-C80BDB330478}" dt="2025-08-12T07:10:48.760" v="33" actId="20577"/>
          <ac:spMkLst>
            <pc:docMk/>
            <pc:sldMk cId="484226350" sldId="327"/>
            <ac:spMk id="13" creationId="{C5064DCC-651A-4C45-A03C-E98B37660669}"/>
          </ac:spMkLst>
        </pc:spChg>
        <pc:spChg chg="mod">
          <ac:chgData name="Martin Karlsson" userId="44dc54ff-de4d-423a-a915-493d54d919da" providerId="ADAL" clId="{EB4C6483-E010-425A-8137-C80BDB330478}" dt="2025-08-13T06:36:14.485" v="4438" actId="113"/>
          <ac:spMkLst>
            <pc:docMk/>
            <pc:sldMk cId="484226350" sldId="327"/>
            <ac:spMk id="16" creationId="{A5A2CA89-81D6-D144-8E2F-98F042BC704C}"/>
          </ac:spMkLst>
        </pc:spChg>
      </pc:sldChg>
      <pc:sldChg chg="del">
        <pc:chgData name="Martin Karlsson" userId="44dc54ff-de4d-423a-a915-493d54d919da" providerId="ADAL" clId="{EB4C6483-E010-425A-8137-C80BDB330478}" dt="2025-08-12T08:31:23.047" v="749" actId="47"/>
        <pc:sldMkLst>
          <pc:docMk/>
          <pc:sldMk cId="3048350147" sldId="328"/>
        </pc:sldMkLst>
      </pc:sldChg>
      <pc:sldChg chg="modSp mod">
        <pc:chgData name="Martin Karlsson" userId="44dc54ff-de4d-423a-a915-493d54d919da" providerId="ADAL" clId="{EB4C6483-E010-425A-8137-C80BDB330478}" dt="2025-08-13T13:12:53.916" v="4486" actId="5793"/>
        <pc:sldMkLst>
          <pc:docMk/>
          <pc:sldMk cId="1417521028" sldId="330"/>
        </pc:sldMkLst>
        <pc:spChg chg="mod">
          <ac:chgData name="Martin Karlsson" userId="44dc54ff-de4d-423a-a915-493d54d919da" providerId="ADAL" clId="{EB4C6483-E010-425A-8137-C80BDB330478}" dt="2025-08-13T13:12:53.916" v="4486" actId="5793"/>
          <ac:spMkLst>
            <pc:docMk/>
            <pc:sldMk cId="1417521028" sldId="330"/>
            <ac:spMk id="3" creationId="{4721C327-FD95-144B-809F-82B566F2F8B4}"/>
          </ac:spMkLst>
        </pc:spChg>
        <pc:spChg chg="mod">
          <ac:chgData name="Martin Karlsson" userId="44dc54ff-de4d-423a-a915-493d54d919da" providerId="ADAL" clId="{EB4C6483-E010-425A-8137-C80BDB330478}" dt="2025-08-12T11:28:07.699" v="2476" actId="20577"/>
          <ac:spMkLst>
            <pc:docMk/>
            <pc:sldMk cId="1417521028" sldId="330"/>
            <ac:spMk id="4" creationId="{825DB9D9-2E2D-E045-90D6-E6117C84A231}"/>
          </ac:spMkLst>
        </pc:spChg>
        <pc:spChg chg="mod">
          <ac:chgData name="Martin Karlsson" userId="44dc54ff-de4d-423a-a915-493d54d919da" providerId="ADAL" clId="{EB4C6483-E010-425A-8137-C80BDB330478}" dt="2025-08-12T11:28:04.581" v="2474" actId="20577"/>
          <ac:spMkLst>
            <pc:docMk/>
            <pc:sldMk cId="1417521028" sldId="330"/>
            <ac:spMk id="9" creationId="{1C6B777D-F8EC-804F-AD1C-6F195FFB5315}"/>
          </ac:spMkLst>
        </pc:spChg>
      </pc:sldChg>
      <pc:sldChg chg="modSp mod">
        <pc:chgData name="Martin Karlsson" userId="44dc54ff-de4d-423a-a915-493d54d919da" providerId="ADAL" clId="{EB4C6483-E010-425A-8137-C80BDB330478}" dt="2025-08-12T12:07:19.384" v="3653" actId="20577"/>
        <pc:sldMkLst>
          <pc:docMk/>
          <pc:sldMk cId="2236133925" sldId="331"/>
        </pc:sldMkLst>
        <pc:spChg chg="mod">
          <ac:chgData name="Martin Karlsson" userId="44dc54ff-de4d-423a-a915-493d54d919da" providerId="ADAL" clId="{EB4C6483-E010-425A-8137-C80BDB330478}" dt="2025-08-12T08:49:59.805" v="1479" actId="1076"/>
          <ac:spMkLst>
            <pc:docMk/>
            <pc:sldMk cId="2236133925" sldId="331"/>
            <ac:spMk id="2" creationId="{F07DD80E-3986-C903-6E77-662873463D0B}"/>
          </ac:spMkLst>
        </pc:spChg>
        <pc:spChg chg="mod">
          <ac:chgData name="Martin Karlsson" userId="44dc54ff-de4d-423a-a915-493d54d919da" providerId="ADAL" clId="{EB4C6483-E010-425A-8137-C80BDB330478}" dt="2025-08-12T08:40:47.514" v="845" actId="20577"/>
          <ac:spMkLst>
            <pc:docMk/>
            <pc:sldMk cId="2236133925" sldId="331"/>
            <ac:spMk id="4" creationId="{825DB9D9-2E2D-E045-90D6-E6117C84A231}"/>
          </ac:spMkLst>
        </pc:spChg>
        <pc:spChg chg="mod">
          <ac:chgData name="Martin Karlsson" userId="44dc54ff-de4d-423a-a915-493d54d919da" providerId="ADAL" clId="{EB4C6483-E010-425A-8137-C80BDB330478}" dt="2025-08-12T12:07:19.384" v="3653" actId="20577"/>
          <ac:spMkLst>
            <pc:docMk/>
            <pc:sldMk cId="2236133925" sldId="331"/>
            <ac:spMk id="6" creationId="{451583C8-C522-BAFF-F986-532FA324D74F}"/>
          </ac:spMkLst>
        </pc:spChg>
        <pc:spChg chg="mod">
          <ac:chgData name="Martin Karlsson" userId="44dc54ff-de4d-423a-a915-493d54d919da" providerId="ADAL" clId="{EB4C6483-E010-425A-8137-C80BDB330478}" dt="2025-08-12T08:40:54.648" v="849" actId="20577"/>
          <ac:spMkLst>
            <pc:docMk/>
            <pc:sldMk cId="2236133925" sldId="331"/>
            <ac:spMk id="9" creationId="{1C6B777D-F8EC-804F-AD1C-6F195FFB5315}"/>
          </ac:spMkLst>
        </pc:spChg>
      </pc:sldChg>
      <pc:sldChg chg="del">
        <pc:chgData name="Martin Karlsson" userId="44dc54ff-de4d-423a-a915-493d54d919da" providerId="ADAL" clId="{EB4C6483-E010-425A-8137-C80BDB330478}" dt="2025-08-12T08:32:14.781" v="754" actId="47"/>
        <pc:sldMkLst>
          <pc:docMk/>
          <pc:sldMk cId="3309140168" sldId="333"/>
        </pc:sldMkLst>
      </pc:sldChg>
      <pc:sldChg chg="modSp mod">
        <pc:chgData name="Martin Karlsson" userId="44dc54ff-de4d-423a-a915-493d54d919da" providerId="ADAL" clId="{EB4C6483-E010-425A-8137-C80BDB330478}" dt="2025-08-12T11:15:19.778" v="1778" actId="6549"/>
        <pc:sldMkLst>
          <pc:docMk/>
          <pc:sldMk cId="1941189625" sldId="334"/>
        </pc:sldMkLst>
        <pc:spChg chg="mod">
          <ac:chgData name="Martin Karlsson" userId="44dc54ff-de4d-423a-a915-493d54d919da" providerId="ADAL" clId="{EB4C6483-E010-425A-8137-C80BDB330478}" dt="2025-08-12T11:14:09.121" v="1768" actId="20577"/>
          <ac:spMkLst>
            <pc:docMk/>
            <pc:sldMk cId="1941189625" sldId="334"/>
            <ac:spMk id="4" creationId="{825DB9D9-2E2D-E045-90D6-E6117C84A231}"/>
          </ac:spMkLst>
        </pc:spChg>
        <pc:spChg chg="mod">
          <ac:chgData name="Martin Karlsson" userId="44dc54ff-de4d-423a-a915-493d54d919da" providerId="ADAL" clId="{EB4C6483-E010-425A-8137-C80BDB330478}" dt="2025-08-12T11:15:19.778" v="1778" actId="6549"/>
          <ac:spMkLst>
            <pc:docMk/>
            <pc:sldMk cId="1941189625" sldId="334"/>
            <ac:spMk id="6" creationId="{C0C5DB0E-D400-160A-E583-8528AF2D121B}"/>
          </ac:spMkLst>
        </pc:spChg>
        <pc:spChg chg="mod">
          <ac:chgData name="Martin Karlsson" userId="44dc54ff-de4d-423a-a915-493d54d919da" providerId="ADAL" clId="{EB4C6483-E010-425A-8137-C80BDB330478}" dt="2025-08-12T11:14:17.674" v="1775" actId="20577"/>
          <ac:spMkLst>
            <pc:docMk/>
            <pc:sldMk cId="1941189625" sldId="334"/>
            <ac:spMk id="9" creationId="{1C6B777D-F8EC-804F-AD1C-6F195FFB5315}"/>
          </ac:spMkLst>
        </pc:spChg>
      </pc:sldChg>
      <pc:sldChg chg="modSp mod">
        <pc:chgData name="Martin Karlsson" userId="44dc54ff-de4d-423a-a915-493d54d919da" providerId="ADAL" clId="{EB4C6483-E010-425A-8137-C80BDB330478}" dt="2025-08-12T11:31:07.157" v="2572" actId="20577"/>
        <pc:sldMkLst>
          <pc:docMk/>
          <pc:sldMk cId="1403708427" sldId="335"/>
        </pc:sldMkLst>
        <pc:spChg chg="mod">
          <ac:chgData name="Martin Karlsson" userId="44dc54ff-de4d-423a-a915-493d54d919da" providerId="ADAL" clId="{EB4C6483-E010-425A-8137-C80BDB330478}" dt="2025-08-12T08:32:44.828" v="756" actId="20577"/>
          <ac:spMkLst>
            <pc:docMk/>
            <pc:sldMk cId="1403708427" sldId="335"/>
            <ac:spMk id="4" creationId="{825DB9D9-2E2D-E045-90D6-E6117C84A231}"/>
          </ac:spMkLst>
        </pc:spChg>
        <pc:spChg chg="mod">
          <ac:chgData name="Martin Karlsson" userId="44dc54ff-de4d-423a-a915-493d54d919da" providerId="ADAL" clId="{EB4C6483-E010-425A-8137-C80BDB330478}" dt="2025-08-12T11:31:07.157" v="2572" actId="20577"/>
          <ac:spMkLst>
            <pc:docMk/>
            <pc:sldMk cId="1403708427" sldId="335"/>
            <ac:spMk id="6" creationId="{82DABA2D-B4DB-4B55-F479-EA71C241E409}"/>
          </ac:spMkLst>
        </pc:spChg>
        <pc:spChg chg="mod">
          <ac:chgData name="Martin Karlsson" userId="44dc54ff-de4d-423a-a915-493d54d919da" providerId="ADAL" clId="{EB4C6483-E010-425A-8137-C80BDB330478}" dt="2025-08-12T08:31:32.684" v="753" actId="20577"/>
          <ac:spMkLst>
            <pc:docMk/>
            <pc:sldMk cId="1403708427" sldId="335"/>
            <ac:spMk id="13" creationId="{C5064DCC-651A-4C45-A03C-E98B37660669}"/>
          </ac:spMkLst>
        </pc:spChg>
      </pc:sldChg>
      <pc:sldChg chg="addSp delSp modSp add mod">
        <pc:chgData name="Martin Karlsson" userId="44dc54ff-de4d-423a-a915-493d54d919da" providerId="ADAL" clId="{EB4C6483-E010-425A-8137-C80BDB330478}" dt="2025-08-12T12:14:15.313" v="3888" actId="20577"/>
        <pc:sldMkLst>
          <pc:docMk/>
          <pc:sldMk cId="1122988443" sldId="336"/>
        </pc:sldMkLst>
        <pc:spChg chg="mod">
          <ac:chgData name="Martin Karlsson" userId="44dc54ff-de4d-423a-a915-493d54d919da" providerId="ADAL" clId="{EB4C6483-E010-425A-8137-C80BDB330478}" dt="2025-08-12T12:06:32.456" v="3621" actId="20577"/>
          <ac:spMkLst>
            <pc:docMk/>
            <pc:sldMk cId="1122988443" sldId="336"/>
            <ac:spMk id="2" creationId="{F07DD80E-3986-C903-6E77-662873463D0B}"/>
          </ac:spMkLst>
        </pc:spChg>
        <pc:spChg chg="add mod">
          <ac:chgData name="Martin Karlsson" userId="44dc54ff-de4d-423a-a915-493d54d919da" providerId="ADAL" clId="{EB4C6483-E010-425A-8137-C80BDB330478}" dt="2025-08-12T12:12:29.414" v="3759" actId="1076"/>
          <ac:spMkLst>
            <pc:docMk/>
            <pc:sldMk cId="1122988443" sldId="336"/>
            <ac:spMk id="3" creationId="{73EA834F-D5C1-E0DE-2A37-C2A4E6E3D6BE}"/>
          </ac:spMkLst>
        </pc:spChg>
        <pc:spChg chg="add mod">
          <ac:chgData name="Martin Karlsson" userId="44dc54ff-de4d-423a-a915-493d54d919da" providerId="ADAL" clId="{EB4C6483-E010-425A-8137-C80BDB330478}" dt="2025-08-12T12:14:15.313" v="3888" actId="20577"/>
          <ac:spMkLst>
            <pc:docMk/>
            <pc:sldMk cId="1122988443" sldId="336"/>
            <ac:spMk id="5" creationId="{35A82A03-CDD7-D0E9-1F87-A137775E8EE3}"/>
          </ac:spMkLst>
        </pc:spChg>
        <pc:spChg chg="del mod">
          <ac:chgData name="Martin Karlsson" userId="44dc54ff-de4d-423a-a915-493d54d919da" providerId="ADAL" clId="{EB4C6483-E010-425A-8137-C80BDB330478}" dt="2025-08-12T12:05:14.236" v="3591"/>
          <ac:spMkLst>
            <pc:docMk/>
            <pc:sldMk cId="1122988443" sldId="336"/>
            <ac:spMk id="6" creationId="{451583C8-C522-BAFF-F986-532FA324D74F}"/>
          </ac:spMkLst>
        </pc:spChg>
      </pc:sldChg>
      <pc:sldChg chg="addSp delSp modSp add mod modAnim">
        <pc:chgData name="Martin Karlsson" userId="44dc54ff-de4d-423a-a915-493d54d919da" providerId="ADAL" clId="{EB4C6483-E010-425A-8137-C80BDB330478}" dt="2025-08-13T06:55:20.614" v="4464" actId="1076"/>
        <pc:sldMkLst>
          <pc:docMk/>
          <pc:sldMk cId="1265065614" sldId="337"/>
        </pc:sldMkLst>
        <pc:spChg chg="del mod">
          <ac:chgData name="Martin Karlsson" userId="44dc54ff-de4d-423a-a915-493d54d919da" providerId="ADAL" clId="{EB4C6483-E010-425A-8137-C80BDB330478}" dt="2025-08-13T06:52:57.991" v="4444"/>
          <ac:spMkLst>
            <pc:docMk/>
            <pc:sldMk cId="1265065614" sldId="337"/>
            <ac:spMk id="2" creationId="{FF721753-FB0C-88C0-175A-D603E5382FF4}"/>
          </ac:spMkLst>
        </pc:spChg>
        <pc:spChg chg="del mod">
          <ac:chgData name="Martin Karlsson" userId="44dc54ff-de4d-423a-a915-493d54d919da" providerId="ADAL" clId="{EB4C6483-E010-425A-8137-C80BDB330478}" dt="2025-08-13T06:52:50.561" v="4441" actId="478"/>
          <ac:spMkLst>
            <pc:docMk/>
            <pc:sldMk cId="1265065614" sldId="337"/>
            <ac:spMk id="3" creationId="{190CF79F-0992-2446-810C-B35092E42E35}"/>
          </ac:spMkLst>
        </pc:spChg>
        <pc:spChg chg="add mod">
          <ac:chgData name="Martin Karlsson" userId="44dc54ff-de4d-423a-a915-493d54d919da" providerId="ADAL" clId="{EB4C6483-E010-425A-8137-C80BDB330478}" dt="2025-08-13T06:53:04.167" v="4445"/>
          <ac:spMkLst>
            <pc:docMk/>
            <pc:sldMk cId="1265065614" sldId="337"/>
            <ac:spMk id="6" creationId="{3F1191BE-A724-DCA3-C3E9-505AC8E0E439}"/>
          </ac:spMkLst>
        </pc:spChg>
        <pc:spChg chg="add mod">
          <ac:chgData name="Martin Karlsson" userId="44dc54ff-de4d-423a-a915-493d54d919da" providerId="ADAL" clId="{EB4C6483-E010-425A-8137-C80BDB330478}" dt="2025-08-13T06:53:24.921" v="4448" actId="1076"/>
          <ac:spMkLst>
            <pc:docMk/>
            <pc:sldMk cId="1265065614" sldId="337"/>
            <ac:spMk id="7" creationId="{C2201486-F0DE-4B7E-0FEA-CC70AD21AC6B}"/>
          </ac:spMkLst>
        </pc:spChg>
        <pc:spChg chg="add mod">
          <ac:chgData name="Martin Karlsson" userId="44dc54ff-de4d-423a-a915-493d54d919da" providerId="ADAL" clId="{EB4C6483-E010-425A-8137-C80BDB330478}" dt="2025-08-13T06:53:44.887" v="4450"/>
          <ac:spMkLst>
            <pc:docMk/>
            <pc:sldMk cId="1265065614" sldId="337"/>
            <ac:spMk id="8" creationId="{8F57BB0F-FD2D-7B9D-5BEF-DB1BF62B8587}"/>
          </ac:spMkLst>
        </pc:spChg>
        <pc:spChg chg="add mod">
          <ac:chgData name="Martin Karlsson" userId="44dc54ff-de4d-423a-a915-493d54d919da" providerId="ADAL" clId="{EB4C6483-E010-425A-8137-C80BDB330478}" dt="2025-08-13T06:55:20.614" v="4464" actId="1076"/>
          <ac:spMkLst>
            <pc:docMk/>
            <pc:sldMk cId="1265065614" sldId="337"/>
            <ac:spMk id="10" creationId="{174723BA-2822-AD99-217F-859D6EB717B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03EBEB-7736-994C-B72C-1FC3FAC31D7A}" type="datetimeFigureOut">
              <a:rPr lang="sv-SE" smtClean="0"/>
              <a:t>2025-08-12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ABC268-A631-3A44-84DE-D47C8966B841}" type="slidenum">
              <a:rPr lang="sv-SE" smtClean="0"/>
              <a:t>‹#›</a:t>
            </a:fld>
            <a:endParaRPr lang="sv-SE"/>
          </a:p>
        </p:txBody>
      </p:sp>
    </p:spTree>
    <p:extLst>
      <p:ext uri="{BB962C8B-B14F-4D97-AF65-F5344CB8AC3E}">
        <p14:creationId xmlns:p14="http://schemas.microsoft.com/office/powerpoint/2010/main" val="34029247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057F889-E2BE-9942-A880-7994BBAA35E0}"/>
              </a:ext>
            </a:extLst>
          </p:cNvPr>
          <p:cNvSpPr>
            <a:spLocks noGrp="1"/>
          </p:cNvSpPr>
          <p:nvPr>
            <p:ph type="ctrTitle"/>
          </p:nvPr>
        </p:nvSpPr>
        <p:spPr>
          <a:xfrm>
            <a:off x="1524000" y="1122363"/>
            <a:ext cx="9144000" cy="2387600"/>
          </a:xfrm>
        </p:spPr>
        <p:txBody>
          <a:bodyPr anchor="b"/>
          <a:lstStyle>
            <a:lvl1pPr algn="ctr">
              <a:defRPr sz="6000"/>
            </a:lvl1pPr>
          </a:lstStyle>
          <a:p>
            <a:r>
              <a:rPr lang="sv-SE" dirty="0"/>
              <a:t>Klicka här för att ändra mall för rubrikformat</a:t>
            </a:r>
          </a:p>
        </p:txBody>
      </p:sp>
      <p:sp>
        <p:nvSpPr>
          <p:cNvPr id="3" name="Underrubrik 2">
            <a:extLst>
              <a:ext uri="{FF2B5EF4-FFF2-40B4-BE49-F238E27FC236}">
                <a16:creationId xmlns:a16="http://schemas.microsoft.com/office/drawing/2014/main" id="{8D3B12B4-326E-4344-8DA4-9D1EE44E95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7583B817-3559-6648-B949-85D8C44C29E5}"/>
              </a:ext>
            </a:extLst>
          </p:cNvPr>
          <p:cNvSpPr>
            <a:spLocks noGrp="1"/>
          </p:cNvSpPr>
          <p:nvPr>
            <p:ph type="dt" sz="half" idx="10"/>
          </p:nvPr>
        </p:nvSpPr>
        <p:spPr/>
        <p:txBody>
          <a:bodyPr/>
          <a:lstStyle/>
          <a:p>
            <a:fld id="{BD36F9A7-E384-AD49-B8B2-24B852C52481}" type="datetimeFigureOut">
              <a:rPr lang="sv-SE" smtClean="0"/>
              <a:t>2025-08-12</a:t>
            </a:fld>
            <a:endParaRPr lang="sv-SE"/>
          </a:p>
        </p:txBody>
      </p:sp>
      <p:sp>
        <p:nvSpPr>
          <p:cNvPr id="5" name="Platshållare för sidfot 4">
            <a:extLst>
              <a:ext uri="{FF2B5EF4-FFF2-40B4-BE49-F238E27FC236}">
                <a16:creationId xmlns:a16="http://schemas.microsoft.com/office/drawing/2014/main" id="{8F162F3D-C630-874E-A419-242F05CFE8A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28BC80A-CCBD-B545-AA5E-8D183408597E}"/>
              </a:ext>
            </a:extLst>
          </p:cNvPr>
          <p:cNvSpPr>
            <a:spLocks noGrp="1"/>
          </p:cNvSpPr>
          <p:nvPr>
            <p:ph type="sldNum" sz="quarter" idx="12"/>
          </p:nvPr>
        </p:nvSpPr>
        <p:spPr/>
        <p:txBody>
          <a:bodyPr/>
          <a:lstStyle/>
          <a:p>
            <a:fld id="{F1E17365-7E63-604C-B61F-2D58ACD0F5FA}" type="slidenum">
              <a:rPr lang="sv-SE" smtClean="0"/>
              <a:t>‹#›</a:t>
            </a:fld>
            <a:endParaRPr lang="sv-SE"/>
          </a:p>
        </p:txBody>
      </p:sp>
    </p:spTree>
    <p:extLst>
      <p:ext uri="{BB962C8B-B14F-4D97-AF65-F5344CB8AC3E}">
        <p14:creationId xmlns:p14="http://schemas.microsoft.com/office/powerpoint/2010/main" val="2365239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E1A6901-E888-354C-BDEE-17F5A7F93D8E}"/>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5529D51-E353-4D42-99EF-AF56C8232FDD}"/>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DB0E7F6-D39A-1C44-8A13-94F68711F94B}"/>
              </a:ext>
            </a:extLst>
          </p:cNvPr>
          <p:cNvSpPr>
            <a:spLocks noGrp="1"/>
          </p:cNvSpPr>
          <p:nvPr>
            <p:ph type="dt" sz="half" idx="10"/>
          </p:nvPr>
        </p:nvSpPr>
        <p:spPr/>
        <p:txBody>
          <a:bodyPr/>
          <a:lstStyle/>
          <a:p>
            <a:fld id="{BD36F9A7-E384-AD49-B8B2-24B852C52481}" type="datetimeFigureOut">
              <a:rPr lang="sv-SE" smtClean="0"/>
              <a:t>2025-08-12</a:t>
            </a:fld>
            <a:endParaRPr lang="sv-SE"/>
          </a:p>
        </p:txBody>
      </p:sp>
      <p:sp>
        <p:nvSpPr>
          <p:cNvPr id="5" name="Platshållare för sidfot 4">
            <a:extLst>
              <a:ext uri="{FF2B5EF4-FFF2-40B4-BE49-F238E27FC236}">
                <a16:creationId xmlns:a16="http://schemas.microsoft.com/office/drawing/2014/main" id="{21A12B83-4F88-3146-9B87-049C721C252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69D4346-3EFB-9147-8C42-B7FE7AA731D5}"/>
              </a:ext>
            </a:extLst>
          </p:cNvPr>
          <p:cNvSpPr>
            <a:spLocks noGrp="1"/>
          </p:cNvSpPr>
          <p:nvPr>
            <p:ph type="sldNum" sz="quarter" idx="12"/>
          </p:nvPr>
        </p:nvSpPr>
        <p:spPr/>
        <p:txBody>
          <a:bodyPr/>
          <a:lstStyle/>
          <a:p>
            <a:fld id="{F1E17365-7E63-604C-B61F-2D58ACD0F5FA}" type="slidenum">
              <a:rPr lang="sv-SE" smtClean="0"/>
              <a:t>‹#›</a:t>
            </a:fld>
            <a:endParaRPr lang="sv-SE"/>
          </a:p>
        </p:txBody>
      </p:sp>
    </p:spTree>
    <p:extLst>
      <p:ext uri="{BB962C8B-B14F-4D97-AF65-F5344CB8AC3E}">
        <p14:creationId xmlns:p14="http://schemas.microsoft.com/office/powerpoint/2010/main" val="3121507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DC6B3E05-4F4D-B548-B286-CAA37C2129EA}"/>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CC056454-237D-804D-865F-B9C0E6444B91}"/>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8871F60-3B17-6141-A0A4-57516196F9BC}"/>
              </a:ext>
            </a:extLst>
          </p:cNvPr>
          <p:cNvSpPr>
            <a:spLocks noGrp="1"/>
          </p:cNvSpPr>
          <p:nvPr>
            <p:ph type="dt" sz="half" idx="10"/>
          </p:nvPr>
        </p:nvSpPr>
        <p:spPr/>
        <p:txBody>
          <a:bodyPr/>
          <a:lstStyle/>
          <a:p>
            <a:fld id="{BD36F9A7-E384-AD49-B8B2-24B852C52481}" type="datetimeFigureOut">
              <a:rPr lang="sv-SE" smtClean="0"/>
              <a:t>2025-08-12</a:t>
            </a:fld>
            <a:endParaRPr lang="sv-SE"/>
          </a:p>
        </p:txBody>
      </p:sp>
      <p:sp>
        <p:nvSpPr>
          <p:cNvPr id="5" name="Platshållare för sidfot 4">
            <a:extLst>
              <a:ext uri="{FF2B5EF4-FFF2-40B4-BE49-F238E27FC236}">
                <a16:creationId xmlns:a16="http://schemas.microsoft.com/office/drawing/2014/main" id="{70971F74-E04F-B04F-8130-43EE411F01F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8B881F3-E672-F848-AE36-6581EE101660}"/>
              </a:ext>
            </a:extLst>
          </p:cNvPr>
          <p:cNvSpPr>
            <a:spLocks noGrp="1"/>
          </p:cNvSpPr>
          <p:nvPr>
            <p:ph type="sldNum" sz="quarter" idx="12"/>
          </p:nvPr>
        </p:nvSpPr>
        <p:spPr/>
        <p:txBody>
          <a:bodyPr/>
          <a:lstStyle/>
          <a:p>
            <a:fld id="{F1E17365-7E63-604C-B61F-2D58ACD0F5FA}" type="slidenum">
              <a:rPr lang="sv-SE" smtClean="0"/>
              <a:t>‹#›</a:t>
            </a:fld>
            <a:endParaRPr lang="sv-SE"/>
          </a:p>
        </p:txBody>
      </p:sp>
    </p:spTree>
    <p:extLst>
      <p:ext uri="{BB962C8B-B14F-4D97-AF65-F5344CB8AC3E}">
        <p14:creationId xmlns:p14="http://schemas.microsoft.com/office/powerpoint/2010/main" val="3392460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12A83-D4BB-B34A-9121-6958A8723FC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BACBF4A-7E5C-3941-A0E4-674889C26B65}"/>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0C0B326-41EE-5A4C-9CB7-4E2BE191AEE4}"/>
              </a:ext>
            </a:extLst>
          </p:cNvPr>
          <p:cNvSpPr>
            <a:spLocks noGrp="1"/>
          </p:cNvSpPr>
          <p:nvPr>
            <p:ph type="dt" sz="half" idx="10"/>
          </p:nvPr>
        </p:nvSpPr>
        <p:spPr/>
        <p:txBody>
          <a:bodyPr/>
          <a:lstStyle/>
          <a:p>
            <a:fld id="{BD36F9A7-E384-AD49-B8B2-24B852C52481}" type="datetimeFigureOut">
              <a:rPr lang="sv-SE" smtClean="0"/>
              <a:t>2025-08-12</a:t>
            </a:fld>
            <a:endParaRPr lang="sv-SE"/>
          </a:p>
        </p:txBody>
      </p:sp>
      <p:sp>
        <p:nvSpPr>
          <p:cNvPr id="5" name="Platshållare för sidfot 4">
            <a:extLst>
              <a:ext uri="{FF2B5EF4-FFF2-40B4-BE49-F238E27FC236}">
                <a16:creationId xmlns:a16="http://schemas.microsoft.com/office/drawing/2014/main" id="{451A3591-8825-6144-8901-3D5EBAEC37F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AC85612-B0F0-4548-84B5-B99D290942F2}"/>
              </a:ext>
            </a:extLst>
          </p:cNvPr>
          <p:cNvSpPr>
            <a:spLocks noGrp="1"/>
          </p:cNvSpPr>
          <p:nvPr>
            <p:ph type="sldNum" sz="quarter" idx="12"/>
          </p:nvPr>
        </p:nvSpPr>
        <p:spPr/>
        <p:txBody>
          <a:bodyPr/>
          <a:lstStyle/>
          <a:p>
            <a:fld id="{F1E17365-7E63-604C-B61F-2D58ACD0F5FA}" type="slidenum">
              <a:rPr lang="sv-SE" smtClean="0"/>
              <a:t>‹#›</a:t>
            </a:fld>
            <a:endParaRPr lang="sv-SE"/>
          </a:p>
        </p:txBody>
      </p:sp>
    </p:spTree>
    <p:extLst>
      <p:ext uri="{BB962C8B-B14F-4D97-AF65-F5344CB8AC3E}">
        <p14:creationId xmlns:p14="http://schemas.microsoft.com/office/powerpoint/2010/main" val="2495757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D0522F7-17BC-D94F-BAFA-2CED072681E7}"/>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F15B3F59-2F36-D747-92C9-FFDCB255EA7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F36AC6EA-6B8D-104F-9BFA-1F72829E3FC8}"/>
              </a:ext>
            </a:extLst>
          </p:cNvPr>
          <p:cNvSpPr>
            <a:spLocks noGrp="1"/>
          </p:cNvSpPr>
          <p:nvPr>
            <p:ph type="dt" sz="half" idx="10"/>
          </p:nvPr>
        </p:nvSpPr>
        <p:spPr/>
        <p:txBody>
          <a:bodyPr/>
          <a:lstStyle/>
          <a:p>
            <a:fld id="{BD36F9A7-E384-AD49-B8B2-24B852C52481}" type="datetimeFigureOut">
              <a:rPr lang="sv-SE" smtClean="0"/>
              <a:t>2025-08-12</a:t>
            </a:fld>
            <a:endParaRPr lang="sv-SE"/>
          </a:p>
        </p:txBody>
      </p:sp>
      <p:sp>
        <p:nvSpPr>
          <p:cNvPr id="5" name="Platshållare för sidfot 4">
            <a:extLst>
              <a:ext uri="{FF2B5EF4-FFF2-40B4-BE49-F238E27FC236}">
                <a16:creationId xmlns:a16="http://schemas.microsoft.com/office/drawing/2014/main" id="{C137F5B6-7F4F-7242-855D-7F141B12367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D8B2E59-A38E-2C4E-A19C-278DD1B81C49}"/>
              </a:ext>
            </a:extLst>
          </p:cNvPr>
          <p:cNvSpPr>
            <a:spLocks noGrp="1"/>
          </p:cNvSpPr>
          <p:nvPr>
            <p:ph type="sldNum" sz="quarter" idx="12"/>
          </p:nvPr>
        </p:nvSpPr>
        <p:spPr/>
        <p:txBody>
          <a:bodyPr/>
          <a:lstStyle/>
          <a:p>
            <a:fld id="{F1E17365-7E63-604C-B61F-2D58ACD0F5FA}" type="slidenum">
              <a:rPr lang="sv-SE" smtClean="0"/>
              <a:t>‹#›</a:t>
            </a:fld>
            <a:endParaRPr lang="sv-SE"/>
          </a:p>
        </p:txBody>
      </p:sp>
    </p:spTree>
    <p:extLst>
      <p:ext uri="{BB962C8B-B14F-4D97-AF65-F5344CB8AC3E}">
        <p14:creationId xmlns:p14="http://schemas.microsoft.com/office/powerpoint/2010/main" val="253668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5F1EDA4-A5A7-B041-B7A7-0326FE9D755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4366B79-D3D1-644E-940D-6B27F06AF891}"/>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D6C63AB6-4311-9042-B7C4-7A3838D75DA6}"/>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2C52E68E-1EE5-7D4B-92F5-A0C26C94D3B3}"/>
              </a:ext>
            </a:extLst>
          </p:cNvPr>
          <p:cNvSpPr>
            <a:spLocks noGrp="1"/>
          </p:cNvSpPr>
          <p:nvPr>
            <p:ph type="dt" sz="half" idx="10"/>
          </p:nvPr>
        </p:nvSpPr>
        <p:spPr/>
        <p:txBody>
          <a:bodyPr/>
          <a:lstStyle/>
          <a:p>
            <a:fld id="{BD36F9A7-E384-AD49-B8B2-24B852C52481}" type="datetimeFigureOut">
              <a:rPr lang="sv-SE" smtClean="0"/>
              <a:t>2025-08-12</a:t>
            </a:fld>
            <a:endParaRPr lang="sv-SE"/>
          </a:p>
        </p:txBody>
      </p:sp>
      <p:sp>
        <p:nvSpPr>
          <p:cNvPr id="6" name="Platshållare för sidfot 5">
            <a:extLst>
              <a:ext uri="{FF2B5EF4-FFF2-40B4-BE49-F238E27FC236}">
                <a16:creationId xmlns:a16="http://schemas.microsoft.com/office/drawing/2014/main" id="{EAE0928E-DBE3-E24D-8247-91760442CCC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8D9E4FC-A827-CD49-B0CF-E1DDC93DAB1D}"/>
              </a:ext>
            </a:extLst>
          </p:cNvPr>
          <p:cNvSpPr>
            <a:spLocks noGrp="1"/>
          </p:cNvSpPr>
          <p:nvPr>
            <p:ph type="sldNum" sz="quarter" idx="12"/>
          </p:nvPr>
        </p:nvSpPr>
        <p:spPr/>
        <p:txBody>
          <a:bodyPr/>
          <a:lstStyle/>
          <a:p>
            <a:fld id="{F1E17365-7E63-604C-B61F-2D58ACD0F5FA}" type="slidenum">
              <a:rPr lang="sv-SE" smtClean="0"/>
              <a:t>‹#›</a:t>
            </a:fld>
            <a:endParaRPr lang="sv-SE"/>
          </a:p>
        </p:txBody>
      </p:sp>
    </p:spTree>
    <p:extLst>
      <p:ext uri="{BB962C8B-B14F-4D97-AF65-F5344CB8AC3E}">
        <p14:creationId xmlns:p14="http://schemas.microsoft.com/office/powerpoint/2010/main" val="1151002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F64BAF-F192-2F4A-96FE-6450FF60AF83}"/>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90DB3AD5-E2DB-2644-873F-7526C9FA6E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EF719E4A-A5B0-FE4F-B47E-50C978016692}"/>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475280FA-08DC-C141-8C65-3816BAD1D4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A60D46A4-9EB4-E64F-A080-3B20651E7B0E}"/>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F952DCB-65C7-A44F-9D7F-27A9F6C158BE}"/>
              </a:ext>
            </a:extLst>
          </p:cNvPr>
          <p:cNvSpPr>
            <a:spLocks noGrp="1"/>
          </p:cNvSpPr>
          <p:nvPr>
            <p:ph type="dt" sz="half" idx="10"/>
          </p:nvPr>
        </p:nvSpPr>
        <p:spPr/>
        <p:txBody>
          <a:bodyPr/>
          <a:lstStyle/>
          <a:p>
            <a:fld id="{BD36F9A7-E384-AD49-B8B2-24B852C52481}" type="datetimeFigureOut">
              <a:rPr lang="sv-SE" smtClean="0"/>
              <a:t>2025-08-12</a:t>
            </a:fld>
            <a:endParaRPr lang="sv-SE"/>
          </a:p>
        </p:txBody>
      </p:sp>
      <p:sp>
        <p:nvSpPr>
          <p:cNvPr id="8" name="Platshållare för sidfot 7">
            <a:extLst>
              <a:ext uri="{FF2B5EF4-FFF2-40B4-BE49-F238E27FC236}">
                <a16:creationId xmlns:a16="http://schemas.microsoft.com/office/drawing/2014/main" id="{48F5765B-A8BA-BD44-A747-AA1498D6F8AF}"/>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90AED054-814B-484F-B419-2740353483B2}"/>
              </a:ext>
            </a:extLst>
          </p:cNvPr>
          <p:cNvSpPr>
            <a:spLocks noGrp="1"/>
          </p:cNvSpPr>
          <p:nvPr>
            <p:ph type="sldNum" sz="quarter" idx="12"/>
          </p:nvPr>
        </p:nvSpPr>
        <p:spPr/>
        <p:txBody>
          <a:bodyPr/>
          <a:lstStyle/>
          <a:p>
            <a:fld id="{F1E17365-7E63-604C-B61F-2D58ACD0F5FA}" type="slidenum">
              <a:rPr lang="sv-SE" smtClean="0"/>
              <a:t>‹#›</a:t>
            </a:fld>
            <a:endParaRPr lang="sv-SE"/>
          </a:p>
        </p:txBody>
      </p:sp>
    </p:spTree>
    <p:extLst>
      <p:ext uri="{BB962C8B-B14F-4D97-AF65-F5344CB8AC3E}">
        <p14:creationId xmlns:p14="http://schemas.microsoft.com/office/powerpoint/2010/main" val="2851222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3FFEE1F-A732-5047-9571-92D571D61290}"/>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8AC6079E-8EBE-B547-8B49-6B4817489C7C}"/>
              </a:ext>
            </a:extLst>
          </p:cNvPr>
          <p:cNvSpPr>
            <a:spLocks noGrp="1"/>
          </p:cNvSpPr>
          <p:nvPr>
            <p:ph type="dt" sz="half" idx="10"/>
          </p:nvPr>
        </p:nvSpPr>
        <p:spPr/>
        <p:txBody>
          <a:bodyPr/>
          <a:lstStyle/>
          <a:p>
            <a:fld id="{BD36F9A7-E384-AD49-B8B2-24B852C52481}" type="datetimeFigureOut">
              <a:rPr lang="sv-SE" smtClean="0"/>
              <a:t>2025-08-12</a:t>
            </a:fld>
            <a:endParaRPr lang="sv-SE"/>
          </a:p>
        </p:txBody>
      </p:sp>
      <p:sp>
        <p:nvSpPr>
          <p:cNvPr id="4" name="Platshållare för sidfot 3">
            <a:extLst>
              <a:ext uri="{FF2B5EF4-FFF2-40B4-BE49-F238E27FC236}">
                <a16:creationId xmlns:a16="http://schemas.microsoft.com/office/drawing/2014/main" id="{889FB8EB-3DE9-6843-B1D6-88247174C687}"/>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5C15ECE1-EEDB-8D42-A4B2-46B93BD9A694}"/>
              </a:ext>
            </a:extLst>
          </p:cNvPr>
          <p:cNvSpPr>
            <a:spLocks noGrp="1"/>
          </p:cNvSpPr>
          <p:nvPr>
            <p:ph type="sldNum" sz="quarter" idx="12"/>
          </p:nvPr>
        </p:nvSpPr>
        <p:spPr/>
        <p:txBody>
          <a:bodyPr/>
          <a:lstStyle/>
          <a:p>
            <a:fld id="{F1E17365-7E63-604C-B61F-2D58ACD0F5FA}" type="slidenum">
              <a:rPr lang="sv-SE" smtClean="0"/>
              <a:t>‹#›</a:t>
            </a:fld>
            <a:endParaRPr lang="sv-SE"/>
          </a:p>
        </p:txBody>
      </p:sp>
    </p:spTree>
    <p:extLst>
      <p:ext uri="{BB962C8B-B14F-4D97-AF65-F5344CB8AC3E}">
        <p14:creationId xmlns:p14="http://schemas.microsoft.com/office/powerpoint/2010/main" val="796633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A262A5E9-C019-BA4A-A905-070FB2632DB6}"/>
              </a:ext>
            </a:extLst>
          </p:cNvPr>
          <p:cNvSpPr>
            <a:spLocks noGrp="1"/>
          </p:cNvSpPr>
          <p:nvPr>
            <p:ph type="dt" sz="half" idx="10"/>
          </p:nvPr>
        </p:nvSpPr>
        <p:spPr/>
        <p:txBody>
          <a:bodyPr/>
          <a:lstStyle/>
          <a:p>
            <a:fld id="{BD36F9A7-E384-AD49-B8B2-24B852C52481}" type="datetimeFigureOut">
              <a:rPr lang="sv-SE" smtClean="0"/>
              <a:t>2025-08-12</a:t>
            </a:fld>
            <a:endParaRPr lang="sv-SE"/>
          </a:p>
        </p:txBody>
      </p:sp>
      <p:sp>
        <p:nvSpPr>
          <p:cNvPr id="3" name="Platshållare för sidfot 2">
            <a:extLst>
              <a:ext uri="{FF2B5EF4-FFF2-40B4-BE49-F238E27FC236}">
                <a16:creationId xmlns:a16="http://schemas.microsoft.com/office/drawing/2014/main" id="{B79B5A4E-D403-4340-B8CB-C4944FE85208}"/>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B6B025CF-848A-AA4D-B1EC-6C386BD12A97}"/>
              </a:ext>
            </a:extLst>
          </p:cNvPr>
          <p:cNvSpPr>
            <a:spLocks noGrp="1"/>
          </p:cNvSpPr>
          <p:nvPr>
            <p:ph type="sldNum" sz="quarter" idx="12"/>
          </p:nvPr>
        </p:nvSpPr>
        <p:spPr/>
        <p:txBody>
          <a:bodyPr/>
          <a:lstStyle/>
          <a:p>
            <a:fld id="{F1E17365-7E63-604C-B61F-2D58ACD0F5FA}" type="slidenum">
              <a:rPr lang="sv-SE" smtClean="0"/>
              <a:t>‹#›</a:t>
            </a:fld>
            <a:endParaRPr lang="sv-SE"/>
          </a:p>
        </p:txBody>
      </p:sp>
    </p:spTree>
    <p:extLst>
      <p:ext uri="{BB962C8B-B14F-4D97-AF65-F5344CB8AC3E}">
        <p14:creationId xmlns:p14="http://schemas.microsoft.com/office/powerpoint/2010/main" val="3530648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2657A42-72E9-314C-9AEA-62D28876F64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D92CB0B-C437-9A4B-90E7-8611912176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7F7FFCA0-1FE7-444E-B079-CB5097D865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103D496-9EB7-B74B-899E-600C876E8C1D}"/>
              </a:ext>
            </a:extLst>
          </p:cNvPr>
          <p:cNvSpPr>
            <a:spLocks noGrp="1"/>
          </p:cNvSpPr>
          <p:nvPr>
            <p:ph type="dt" sz="half" idx="10"/>
          </p:nvPr>
        </p:nvSpPr>
        <p:spPr/>
        <p:txBody>
          <a:bodyPr/>
          <a:lstStyle/>
          <a:p>
            <a:fld id="{BD36F9A7-E384-AD49-B8B2-24B852C52481}" type="datetimeFigureOut">
              <a:rPr lang="sv-SE" smtClean="0"/>
              <a:t>2025-08-12</a:t>
            </a:fld>
            <a:endParaRPr lang="sv-SE"/>
          </a:p>
        </p:txBody>
      </p:sp>
      <p:sp>
        <p:nvSpPr>
          <p:cNvPr id="6" name="Platshållare för sidfot 5">
            <a:extLst>
              <a:ext uri="{FF2B5EF4-FFF2-40B4-BE49-F238E27FC236}">
                <a16:creationId xmlns:a16="http://schemas.microsoft.com/office/drawing/2014/main" id="{42E1F30B-EF51-3243-BB92-1EF9F20F74BC}"/>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27E8DD1-A6D9-C641-898D-ABE4C3E85B24}"/>
              </a:ext>
            </a:extLst>
          </p:cNvPr>
          <p:cNvSpPr>
            <a:spLocks noGrp="1"/>
          </p:cNvSpPr>
          <p:nvPr>
            <p:ph type="sldNum" sz="quarter" idx="12"/>
          </p:nvPr>
        </p:nvSpPr>
        <p:spPr/>
        <p:txBody>
          <a:bodyPr/>
          <a:lstStyle/>
          <a:p>
            <a:fld id="{F1E17365-7E63-604C-B61F-2D58ACD0F5FA}" type="slidenum">
              <a:rPr lang="sv-SE" smtClean="0"/>
              <a:t>‹#›</a:t>
            </a:fld>
            <a:endParaRPr lang="sv-SE"/>
          </a:p>
        </p:txBody>
      </p:sp>
    </p:spTree>
    <p:extLst>
      <p:ext uri="{BB962C8B-B14F-4D97-AF65-F5344CB8AC3E}">
        <p14:creationId xmlns:p14="http://schemas.microsoft.com/office/powerpoint/2010/main" val="2790998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A74725-5EB4-0F40-B9E6-7E4182EFE9D5}"/>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2EF195C0-3C3D-F94F-9933-3EEA1BCDA8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E867AAA1-C6A8-5E4C-95AD-6E52A1484B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13C3C106-9C56-2140-B5C2-05F8ED257917}"/>
              </a:ext>
            </a:extLst>
          </p:cNvPr>
          <p:cNvSpPr>
            <a:spLocks noGrp="1"/>
          </p:cNvSpPr>
          <p:nvPr>
            <p:ph type="dt" sz="half" idx="10"/>
          </p:nvPr>
        </p:nvSpPr>
        <p:spPr/>
        <p:txBody>
          <a:bodyPr/>
          <a:lstStyle/>
          <a:p>
            <a:fld id="{BD36F9A7-E384-AD49-B8B2-24B852C52481}" type="datetimeFigureOut">
              <a:rPr lang="sv-SE" smtClean="0"/>
              <a:t>2025-08-12</a:t>
            </a:fld>
            <a:endParaRPr lang="sv-SE"/>
          </a:p>
        </p:txBody>
      </p:sp>
      <p:sp>
        <p:nvSpPr>
          <p:cNvPr id="6" name="Platshållare för sidfot 5">
            <a:extLst>
              <a:ext uri="{FF2B5EF4-FFF2-40B4-BE49-F238E27FC236}">
                <a16:creationId xmlns:a16="http://schemas.microsoft.com/office/drawing/2014/main" id="{F0EA7A1C-1C9D-6D4E-93A2-8CF748C90A0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4C7A927-88E4-5048-B53A-2E54A32998AB}"/>
              </a:ext>
            </a:extLst>
          </p:cNvPr>
          <p:cNvSpPr>
            <a:spLocks noGrp="1"/>
          </p:cNvSpPr>
          <p:nvPr>
            <p:ph type="sldNum" sz="quarter" idx="12"/>
          </p:nvPr>
        </p:nvSpPr>
        <p:spPr/>
        <p:txBody>
          <a:bodyPr/>
          <a:lstStyle/>
          <a:p>
            <a:fld id="{F1E17365-7E63-604C-B61F-2D58ACD0F5FA}" type="slidenum">
              <a:rPr lang="sv-SE" smtClean="0"/>
              <a:t>‹#›</a:t>
            </a:fld>
            <a:endParaRPr lang="sv-SE"/>
          </a:p>
        </p:txBody>
      </p:sp>
    </p:spTree>
    <p:extLst>
      <p:ext uri="{BB962C8B-B14F-4D97-AF65-F5344CB8AC3E}">
        <p14:creationId xmlns:p14="http://schemas.microsoft.com/office/powerpoint/2010/main" val="4055499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CDFB377C-D3E0-3C44-8F70-2F4935816A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771826ED-6B69-A74E-A9B7-3D60A1E03F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E0D4E6F-D4F8-6B43-B614-3033BDFDB3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36F9A7-E384-AD49-B8B2-24B852C52481}" type="datetimeFigureOut">
              <a:rPr lang="sv-SE" smtClean="0"/>
              <a:t>2025-08-12</a:t>
            </a:fld>
            <a:endParaRPr lang="sv-SE"/>
          </a:p>
        </p:txBody>
      </p:sp>
      <p:sp>
        <p:nvSpPr>
          <p:cNvPr id="5" name="Platshållare för sidfot 4">
            <a:extLst>
              <a:ext uri="{FF2B5EF4-FFF2-40B4-BE49-F238E27FC236}">
                <a16:creationId xmlns:a16="http://schemas.microsoft.com/office/drawing/2014/main" id="{7C432F4D-B379-3A4B-B103-FFC586D1BF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5288B388-BA88-2E46-B50C-E72E62B960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E17365-7E63-604C-B61F-2D58ACD0F5FA}" type="slidenum">
              <a:rPr lang="sv-SE" smtClean="0"/>
              <a:t>‹#›</a:t>
            </a:fld>
            <a:endParaRPr lang="sv-SE"/>
          </a:p>
        </p:txBody>
      </p:sp>
    </p:spTree>
    <p:extLst>
      <p:ext uri="{BB962C8B-B14F-4D97-AF65-F5344CB8AC3E}">
        <p14:creationId xmlns:p14="http://schemas.microsoft.com/office/powerpoint/2010/main" val="3187498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ktangel 3">
            <a:extLst>
              <a:ext uri="{FF2B5EF4-FFF2-40B4-BE49-F238E27FC236}">
                <a16:creationId xmlns:a16="http://schemas.microsoft.com/office/drawing/2014/main" id="{825DB9D9-2E2D-E045-90D6-E6117C84A231}"/>
              </a:ext>
            </a:extLst>
          </p:cNvPr>
          <p:cNvSpPr/>
          <p:nvPr/>
        </p:nvSpPr>
        <p:spPr>
          <a:xfrm>
            <a:off x="319943" y="454729"/>
            <a:ext cx="4059933" cy="5613236"/>
          </a:xfrm>
          <a:prstGeom prst="rect">
            <a:avLst/>
          </a:prstGeom>
          <a:effectLst>
            <a:glow rad="1079500">
              <a:schemeClr val="accent1">
                <a:alpha val="40000"/>
              </a:schemeClr>
            </a:glow>
            <a:reflection stA="61000" endPos="60000" dist="50800" dir="5400000" sy="-100000" algn="bl" rotWithShape="0"/>
          </a:effectLst>
        </p:spPr>
        <p:txBody>
          <a:bodyPr vert="horz" lIns="91440" tIns="45720" rIns="91440" bIns="45720" rtlCol="0" anchor="ctr">
            <a:normAutofit/>
          </a:bodyPr>
          <a:lstStyle/>
          <a:p>
            <a:pPr>
              <a:lnSpc>
                <a:spcPct val="90000"/>
              </a:lnSpc>
              <a:spcBef>
                <a:spcPct val="0"/>
              </a:spcBef>
              <a:spcAft>
                <a:spcPts val="600"/>
              </a:spcAft>
            </a:pPr>
            <a:r>
              <a:rPr lang="en-US" sz="4400" b="1" kern="1200" cap="none" spc="0" dirty="0">
                <a:ln w="0"/>
                <a:solidFill>
                  <a:srgbClr val="FFFFFF"/>
                </a:solidFill>
                <a:effectLst>
                  <a:outerShdw blurRad="38100" dist="25400" dir="5400000" algn="ctr" rotWithShape="0">
                    <a:srgbClr val="6E747A">
                      <a:alpha val="43000"/>
                    </a:srgbClr>
                  </a:outerShdw>
                </a:effectLst>
                <a:latin typeface="+mj-lt"/>
                <a:ea typeface="+mj-ea"/>
                <a:cs typeface="+mj-cs"/>
              </a:rPr>
              <a:t>SSK – U20</a:t>
            </a:r>
          </a:p>
        </p:txBody>
      </p:sp>
      <p:sp>
        <p:nvSpPr>
          <p:cNvPr id="5" name="textruta 4">
            <a:extLst>
              <a:ext uri="{FF2B5EF4-FFF2-40B4-BE49-F238E27FC236}">
                <a16:creationId xmlns:a16="http://schemas.microsoft.com/office/drawing/2014/main" id="{A7898A59-0DB6-5F43-8DF3-C27A362EDA31}"/>
              </a:ext>
            </a:extLst>
          </p:cNvPr>
          <p:cNvSpPr txBox="1"/>
          <p:nvPr/>
        </p:nvSpPr>
        <p:spPr>
          <a:xfrm>
            <a:off x="4699818" y="640082"/>
            <a:ext cx="6848715" cy="2484884"/>
          </a:xfrm>
          <a:prstGeom prst="rect">
            <a:avLst/>
          </a:prstGeom>
        </p:spPr>
        <p:txBody>
          <a:bodyPr vert="horz" lIns="91440" tIns="45720" rIns="91440" bIns="45720" rtlCol="0" anchor="ctr">
            <a:normAutofit/>
          </a:bodyPr>
          <a:lstStyle/>
          <a:p>
            <a:pPr>
              <a:lnSpc>
                <a:spcPct val="90000"/>
              </a:lnSpc>
              <a:spcAft>
                <a:spcPts val="600"/>
              </a:spcAft>
            </a:pPr>
            <a:endParaRPr lang="en-US" sz="1400" dirty="0"/>
          </a:p>
        </p:txBody>
      </p:sp>
      <p:pic>
        <p:nvPicPr>
          <p:cNvPr id="1026" name="Picture 2" descr="Sunderby SK - IdrottOnline Klubb">
            <a:extLst>
              <a:ext uri="{FF2B5EF4-FFF2-40B4-BE49-F238E27FC236}">
                <a16:creationId xmlns:a16="http://schemas.microsoft.com/office/drawing/2014/main" id="{8CAA71D7-2329-054B-9AA6-5E8493190F4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9163" y="6115686"/>
            <a:ext cx="3771608" cy="575170"/>
          </a:xfrm>
          <a:prstGeom prst="rect">
            <a:avLst/>
          </a:prstGeom>
          <a:noFill/>
          <a:extLst>
            <a:ext uri="{909E8E84-426E-40DD-AFC4-6F175D3DCCD1}">
              <a14:hiddenFill xmlns:a14="http://schemas.microsoft.com/office/drawing/2010/main">
                <a:solidFill>
                  <a:srgbClr val="FFFFFF"/>
                </a:solidFill>
              </a14:hiddenFill>
            </a:ext>
          </a:extLst>
        </p:spPr>
      </p:pic>
      <p:sp>
        <p:nvSpPr>
          <p:cNvPr id="2" name="textruta 1">
            <a:extLst>
              <a:ext uri="{FF2B5EF4-FFF2-40B4-BE49-F238E27FC236}">
                <a16:creationId xmlns:a16="http://schemas.microsoft.com/office/drawing/2014/main" id="{CAFB4966-3416-2348-AA85-57AB4F03BD5C}"/>
              </a:ext>
            </a:extLst>
          </p:cNvPr>
          <p:cNvSpPr txBox="1"/>
          <p:nvPr/>
        </p:nvSpPr>
        <p:spPr>
          <a:xfrm>
            <a:off x="329503" y="343074"/>
            <a:ext cx="3459858" cy="1384995"/>
          </a:xfrm>
          <a:prstGeom prst="rect">
            <a:avLst/>
          </a:prstGeom>
          <a:noFill/>
          <a:effectLst>
            <a:reflection stA="41000" dir="5400000" sy="-100000" algn="bl" rotWithShape="0"/>
          </a:effectLst>
        </p:spPr>
        <p:txBody>
          <a:bodyPr wrap="none" rtlCol="0">
            <a:spAutoFit/>
          </a:bodyPr>
          <a:lstStyle/>
          <a:p>
            <a:r>
              <a:rPr lang="sv-SE" sz="2800" dirty="0"/>
              <a:t>Säsongen 2025 – 2026</a:t>
            </a:r>
          </a:p>
          <a:p>
            <a:endParaRPr lang="sv-SE" sz="2800" dirty="0"/>
          </a:p>
          <a:p>
            <a:endParaRPr lang="sv-SE" sz="2800" dirty="0"/>
          </a:p>
        </p:txBody>
      </p:sp>
      <p:sp>
        <p:nvSpPr>
          <p:cNvPr id="7" name="Rektangel 6">
            <a:extLst>
              <a:ext uri="{FF2B5EF4-FFF2-40B4-BE49-F238E27FC236}">
                <a16:creationId xmlns:a16="http://schemas.microsoft.com/office/drawing/2014/main" id="{9DE4D96F-7D92-7046-A06D-81601F3D24A1}"/>
              </a:ext>
            </a:extLst>
          </p:cNvPr>
          <p:cNvSpPr/>
          <p:nvPr/>
        </p:nvSpPr>
        <p:spPr>
          <a:xfrm>
            <a:off x="5825685" y="640082"/>
            <a:ext cx="4649030" cy="5139869"/>
          </a:xfrm>
          <a:prstGeom prst="rect">
            <a:avLst/>
          </a:prstGeom>
          <a:noFill/>
        </p:spPr>
        <p:txBody>
          <a:bodyPr wrap="none" lIns="91440" tIns="45720" rIns="91440" bIns="45720">
            <a:spAutoFit/>
          </a:bodyPr>
          <a:lstStyle/>
          <a:p>
            <a:pPr algn="ctr"/>
            <a:r>
              <a:rPr lang="sv-SE" sz="5400" b="0" i="1" cap="none" spc="0" dirty="0">
                <a:ln w="0"/>
                <a:solidFill>
                  <a:schemeClr val="tx1"/>
                </a:solidFill>
                <a:effectLst>
                  <a:outerShdw blurRad="38100" dist="19050" dir="2700000" algn="tl" rotWithShape="0">
                    <a:schemeClr val="dk1">
                      <a:alpha val="40000"/>
                    </a:schemeClr>
                  </a:outerShdw>
                </a:effectLst>
              </a:rPr>
              <a:t>Välkommen</a:t>
            </a:r>
          </a:p>
          <a:p>
            <a:pPr algn="ctr"/>
            <a:endParaRPr lang="sv-SE" sz="5400" dirty="0">
              <a:ln w="0"/>
              <a:effectLst>
                <a:outerShdw blurRad="38100" dist="19050" dir="2700000" algn="tl" rotWithShape="0">
                  <a:schemeClr val="dk1">
                    <a:alpha val="40000"/>
                  </a:schemeClr>
                </a:outerShdw>
              </a:effectLst>
            </a:endParaRPr>
          </a:p>
          <a:p>
            <a:pPr algn="ctr"/>
            <a:r>
              <a:rPr lang="sv-SE" sz="4400" b="0" cap="none" spc="0" dirty="0">
                <a:ln w="0"/>
                <a:solidFill>
                  <a:schemeClr val="tx1"/>
                </a:solidFill>
                <a:effectLst>
                  <a:outerShdw blurRad="38100" dist="19050" dir="2700000" algn="tl" rotWithShape="0">
                    <a:schemeClr val="dk1">
                      <a:alpha val="40000"/>
                    </a:schemeClr>
                  </a:outerShdw>
                </a:effectLst>
              </a:rPr>
              <a:t> Föräldramöte U-20</a:t>
            </a:r>
          </a:p>
          <a:p>
            <a:pPr algn="ctr"/>
            <a:endParaRPr lang="sv-SE" sz="4400" dirty="0">
              <a:ln w="0"/>
              <a:effectLst>
                <a:outerShdw blurRad="38100" dist="19050" dir="2700000" algn="tl" rotWithShape="0">
                  <a:schemeClr val="dk1">
                    <a:alpha val="40000"/>
                  </a:schemeClr>
                </a:outerShdw>
              </a:effectLst>
            </a:endParaRPr>
          </a:p>
          <a:p>
            <a:pPr algn="ctr"/>
            <a:r>
              <a:rPr lang="sv-SE" sz="4400" b="0" cap="none" spc="0" dirty="0">
                <a:ln w="0"/>
                <a:solidFill>
                  <a:schemeClr val="tx1"/>
                </a:solidFill>
                <a:effectLst>
                  <a:outerShdw blurRad="38100" dist="19050" dir="2700000" algn="tl" rotWithShape="0">
                    <a:schemeClr val="dk1">
                      <a:alpha val="40000"/>
                    </a:schemeClr>
                  </a:outerShdw>
                </a:effectLst>
              </a:rPr>
              <a:t> 13:e Augusti 2025</a:t>
            </a:r>
          </a:p>
          <a:p>
            <a:pPr algn="ctr"/>
            <a:endParaRPr lang="sv-SE" sz="4400" b="0" cap="none" spc="0" dirty="0">
              <a:ln w="0"/>
              <a:solidFill>
                <a:schemeClr val="tx1"/>
              </a:solidFill>
              <a:effectLst>
                <a:outerShdw blurRad="38100" dist="19050" dir="2700000" algn="tl" rotWithShape="0">
                  <a:schemeClr val="dk1">
                    <a:alpha val="40000"/>
                  </a:schemeClr>
                </a:outerShdw>
              </a:effectLst>
            </a:endParaRPr>
          </a:p>
          <a:p>
            <a:pPr algn="ctr"/>
            <a:r>
              <a:rPr lang="sv-SE" sz="4400" dirty="0" err="1">
                <a:ln w="0"/>
                <a:effectLst>
                  <a:outerShdw blurRad="38100" dist="19050" dir="2700000" algn="tl" rotWithShape="0">
                    <a:schemeClr val="dk1">
                      <a:alpha val="40000"/>
                    </a:schemeClr>
                  </a:outerShdw>
                </a:effectLst>
              </a:rPr>
              <a:t>Kl</a:t>
            </a:r>
            <a:r>
              <a:rPr lang="sv-SE" sz="4400" dirty="0">
                <a:ln w="0"/>
                <a:effectLst>
                  <a:outerShdw blurRad="38100" dist="19050" dir="2700000" algn="tl" rotWithShape="0">
                    <a:schemeClr val="dk1">
                      <a:alpha val="40000"/>
                    </a:schemeClr>
                  </a:outerShdw>
                </a:effectLst>
              </a:rPr>
              <a:t> 19.00 - 20.00</a:t>
            </a:r>
            <a:endParaRPr lang="sv-SE" sz="4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727456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ktangel 3">
            <a:extLst>
              <a:ext uri="{FF2B5EF4-FFF2-40B4-BE49-F238E27FC236}">
                <a16:creationId xmlns:a16="http://schemas.microsoft.com/office/drawing/2014/main" id="{825DB9D9-2E2D-E045-90D6-E6117C84A231}"/>
              </a:ext>
            </a:extLst>
          </p:cNvPr>
          <p:cNvSpPr/>
          <p:nvPr/>
        </p:nvSpPr>
        <p:spPr>
          <a:xfrm>
            <a:off x="319943" y="454729"/>
            <a:ext cx="4059933" cy="5613236"/>
          </a:xfrm>
          <a:prstGeom prst="rect">
            <a:avLst/>
          </a:prstGeom>
          <a:effectLst>
            <a:glow rad="1079500">
              <a:schemeClr val="accent1">
                <a:alpha val="40000"/>
              </a:schemeClr>
            </a:glow>
            <a:reflection stA="61000" endPos="60000" dist="50800" dir="5400000" sy="-100000" algn="bl" rotWithShape="0"/>
          </a:effectLst>
        </p:spPr>
        <p:txBody>
          <a:bodyPr vert="horz" lIns="91440" tIns="45720" rIns="91440" bIns="45720" rtlCol="0" anchor="ctr">
            <a:normAutofit/>
          </a:bodyPr>
          <a:lstStyle/>
          <a:p>
            <a:pPr>
              <a:lnSpc>
                <a:spcPct val="90000"/>
              </a:lnSpc>
              <a:spcBef>
                <a:spcPct val="0"/>
              </a:spcBef>
              <a:spcAft>
                <a:spcPts val="600"/>
              </a:spcAft>
            </a:pPr>
            <a:r>
              <a:rPr lang="en-US" sz="4400" b="1" dirty="0">
                <a:ln w="0"/>
                <a:solidFill>
                  <a:srgbClr val="FFFFFF"/>
                </a:solidFill>
                <a:effectLst>
                  <a:outerShdw blurRad="38100" dist="25400" dir="5400000" algn="ctr" rotWithShape="0">
                    <a:srgbClr val="6E747A">
                      <a:alpha val="43000"/>
                    </a:srgbClr>
                  </a:outerShdw>
                </a:effectLst>
              </a:rPr>
              <a:t>SSK – U20</a:t>
            </a:r>
          </a:p>
        </p:txBody>
      </p:sp>
      <p:sp>
        <p:nvSpPr>
          <p:cNvPr id="5" name="textruta 4">
            <a:extLst>
              <a:ext uri="{FF2B5EF4-FFF2-40B4-BE49-F238E27FC236}">
                <a16:creationId xmlns:a16="http://schemas.microsoft.com/office/drawing/2014/main" id="{A7898A59-0DB6-5F43-8DF3-C27A362EDA31}"/>
              </a:ext>
            </a:extLst>
          </p:cNvPr>
          <p:cNvSpPr txBox="1"/>
          <p:nvPr/>
        </p:nvSpPr>
        <p:spPr>
          <a:xfrm>
            <a:off x="4699818" y="640082"/>
            <a:ext cx="6848715" cy="2484884"/>
          </a:xfrm>
          <a:prstGeom prst="rect">
            <a:avLst/>
          </a:prstGeom>
        </p:spPr>
        <p:txBody>
          <a:bodyPr vert="horz" lIns="91440" tIns="45720" rIns="91440" bIns="45720" rtlCol="0" anchor="ctr">
            <a:normAutofit/>
          </a:bodyPr>
          <a:lstStyle/>
          <a:p>
            <a:pPr>
              <a:lnSpc>
                <a:spcPct val="90000"/>
              </a:lnSpc>
              <a:spcAft>
                <a:spcPts val="600"/>
              </a:spcAft>
            </a:pPr>
            <a:endParaRPr lang="en-US" sz="1400" dirty="0"/>
          </a:p>
        </p:txBody>
      </p:sp>
      <p:pic>
        <p:nvPicPr>
          <p:cNvPr id="1026" name="Picture 2" descr="Sunderby SK - IdrottOnline Klubb">
            <a:extLst>
              <a:ext uri="{FF2B5EF4-FFF2-40B4-BE49-F238E27FC236}">
                <a16:creationId xmlns:a16="http://schemas.microsoft.com/office/drawing/2014/main" id="{8CAA71D7-2329-054B-9AA6-5E8493190F4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9163" y="6115686"/>
            <a:ext cx="3771608" cy="575170"/>
          </a:xfrm>
          <a:prstGeom prst="rect">
            <a:avLst/>
          </a:prstGeom>
          <a:noFill/>
          <a:extLst>
            <a:ext uri="{909E8E84-426E-40DD-AFC4-6F175D3DCCD1}">
              <a14:hiddenFill xmlns:a14="http://schemas.microsoft.com/office/drawing/2010/main">
                <a:solidFill>
                  <a:srgbClr val="FFFFFF"/>
                </a:solidFill>
              </a14:hiddenFill>
            </a:ext>
          </a:extLst>
        </p:spPr>
      </p:pic>
      <p:sp>
        <p:nvSpPr>
          <p:cNvPr id="8" name="textruta 7">
            <a:extLst>
              <a:ext uri="{FF2B5EF4-FFF2-40B4-BE49-F238E27FC236}">
                <a16:creationId xmlns:a16="http://schemas.microsoft.com/office/drawing/2014/main" id="{0BD681C8-BEAF-EC4C-9579-53F6BA3511EB}"/>
              </a:ext>
            </a:extLst>
          </p:cNvPr>
          <p:cNvSpPr txBox="1"/>
          <p:nvPr/>
        </p:nvSpPr>
        <p:spPr>
          <a:xfrm>
            <a:off x="4150311" y="122026"/>
            <a:ext cx="184731" cy="923330"/>
          </a:xfrm>
          <a:prstGeom prst="rect">
            <a:avLst/>
          </a:prstGeom>
          <a:noFill/>
        </p:spPr>
        <p:txBody>
          <a:bodyPr wrap="none" rtlCol="0">
            <a:spAutoFit/>
          </a:bodyPr>
          <a:lstStyle/>
          <a:p>
            <a:endParaRPr lang="sv-SE" b="1" dirty="0"/>
          </a:p>
          <a:p>
            <a:endParaRPr lang="sv-SE" dirty="0"/>
          </a:p>
          <a:p>
            <a:endParaRPr lang="sv-SE" dirty="0"/>
          </a:p>
        </p:txBody>
      </p:sp>
      <p:sp>
        <p:nvSpPr>
          <p:cNvPr id="9" name="textruta 8">
            <a:extLst>
              <a:ext uri="{FF2B5EF4-FFF2-40B4-BE49-F238E27FC236}">
                <a16:creationId xmlns:a16="http://schemas.microsoft.com/office/drawing/2014/main" id="{1C6B777D-F8EC-804F-AD1C-6F195FFB5315}"/>
              </a:ext>
            </a:extLst>
          </p:cNvPr>
          <p:cNvSpPr txBox="1"/>
          <p:nvPr/>
        </p:nvSpPr>
        <p:spPr>
          <a:xfrm>
            <a:off x="329503" y="343074"/>
            <a:ext cx="3390928" cy="523220"/>
          </a:xfrm>
          <a:prstGeom prst="rect">
            <a:avLst/>
          </a:prstGeom>
          <a:noFill/>
          <a:effectLst>
            <a:reflection stA="41000" dir="5400000" sy="-100000" algn="bl" rotWithShape="0"/>
          </a:effectLst>
        </p:spPr>
        <p:txBody>
          <a:bodyPr wrap="none" rtlCol="0">
            <a:spAutoFit/>
          </a:bodyPr>
          <a:lstStyle/>
          <a:p>
            <a:r>
              <a:rPr lang="sv-SE" sz="2800" dirty="0"/>
              <a:t>Säsongen 2025 - 2026</a:t>
            </a:r>
          </a:p>
        </p:txBody>
      </p:sp>
      <p:sp>
        <p:nvSpPr>
          <p:cNvPr id="3" name="textruta 2">
            <a:extLst>
              <a:ext uri="{FF2B5EF4-FFF2-40B4-BE49-F238E27FC236}">
                <a16:creationId xmlns:a16="http://schemas.microsoft.com/office/drawing/2014/main" id="{4721C327-FD95-144B-809F-82B566F2F8B4}"/>
              </a:ext>
            </a:extLst>
          </p:cNvPr>
          <p:cNvSpPr txBox="1"/>
          <p:nvPr/>
        </p:nvSpPr>
        <p:spPr>
          <a:xfrm>
            <a:off x="4240715" y="1302167"/>
            <a:ext cx="6750192" cy="2585323"/>
          </a:xfrm>
          <a:prstGeom prst="rect">
            <a:avLst/>
          </a:prstGeom>
          <a:noFill/>
        </p:spPr>
        <p:txBody>
          <a:bodyPr wrap="square" rtlCol="0">
            <a:spAutoFit/>
          </a:bodyPr>
          <a:lstStyle/>
          <a:p>
            <a:r>
              <a:rPr lang="sv-SE" dirty="0"/>
              <a:t>Föreningen har beslutat att juniorlagen (både U18 och U20) åker stor buss till bortamatcher längre än 10 mil enkel väg.</a:t>
            </a:r>
          </a:p>
          <a:p>
            <a:endParaRPr lang="sv-SE" dirty="0"/>
          </a:p>
          <a:p>
            <a:r>
              <a:rPr lang="sv-SE" dirty="0"/>
              <a:t>Det innebär att bortamatcherna mot Kalix, Piteå och Boden blir egen transport. </a:t>
            </a:r>
          </a:p>
          <a:p>
            <a:endParaRPr lang="sv-SE" dirty="0"/>
          </a:p>
          <a:p>
            <a:r>
              <a:rPr lang="sv-SE" dirty="0"/>
              <a:t>Kick-back på Intersport. Det vi handlar på Intersport (material), och som vi skriver upp, så Intersport fakturerar SSK, och SSK i sin tur fakturerar spelarna, så får vi en kick-back på 10%.</a:t>
            </a:r>
          </a:p>
        </p:txBody>
      </p:sp>
      <p:sp>
        <p:nvSpPr>
          <p:cNvPr id="2" name="Rektangel 1">
            <a:extLst>
              <a:ext uri="{FF2B5EF4-FFF2-40B4-BE49-F238E27FC236}">
                <a16:creationId xmlns:a16="http://schemas.microsoft.com/office/drawing/2014/main" id="{7637D1B9-D8E6-A7AC-CC5B-AC0B250FA771}"/>
              </a:ext>
            </a:extLst>
          </p:cNvPr>
          <p:cNvSpPr/>
          <p:nvPr/>
        </p:nvSpPr>
        <p:spPr>
          <a:xfrm>
            <a:off x="6781610" y="19908"/>
            <a:ext cx="1851533" cy="646331"/>
          </a:xfrm>
          <a:prstGeom prst="rect">
            <a:avLst/>
          </a:prstGeom>
          <a:noFill/>
        </p:spPr>
        <p:txBody>
          <a:bodyPr wrap="none" lIns="91440" tIns="45720" rIns="91440" bIns="45720">
            <a:spAutoFit/>
          </a:bodyPr>
          <a:lstStyle/>
          <a:p>
            <a:pPr algn="ctr"/>
            <a:r>
              <a:rPr lang="sv-SE" sz="3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Ekonomi</a:t>
            </a:r>
          </a:p>
        </p:txBody>
      </p:sp>
    </p:spTree>
    <p:extLst>
      <p:ext uri="{BB962C8B-B14F-4D97-AF65-F5344CB8AC3E}">
        <p14:creationId xmlns:p14="http://schemas.microsoft.com/office/powerpoint/2010/main" val="4155180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ktangel 3">
            <a:extLst>
              <a:ext uri="{FF2B5EF4-FFF2-40B4-BE49-F238E27FC236}">
                <a16:creationId xmlns:a16="http://schemas.microsoft.com/office/drawing/2014/main" id="{825DB9D9-2E2D-E045-90D6-E6117C84A231}"/>
              </a:ext>
            </a:extLst>
          </p:cNvPr>
          <p:cNvSpPr/>
          <p:nvPr/>
        </p:nvSpPr>
        <p:spPr>
          <a:xfrm>
            <a:off x="319943" y="454729"/>
            <a:ext cx="4059933" cy="5613236"/>
          </a:xfrm>
          <a:prstGeom prst="rect">
            <a:avLst/>
          </a:prstGeom>
          <a:effectLst>
            <a:glow rad="1079500">
              <a:schemeClr val="accent1">
                <a:alpha val="40000"/>
              </a:schemeClr>
            </a:glow>
            <a:reflection stA="61000" endPos="60000" dist="50800" dir="5400000" sy="-100000" algn="bl" rotWithShape="0"/>
          </a:effectLst>
        </p:spPr>
        <p:txBody>
          <a:bodyPr vert="horz" lIns="91440" tIns="45720" rIns="91440" bIns="45720" rtlCol="0" anchor="ctr">
            <a:normAutofit/>
          </a:bodyPr>
          <a:lstStyle/>
          <a:p>
            <a:pPr>
              <a:lnSpc>
                <a:spcPct val="90000"/>
              </a:lnSpc>
              <a:spcBef>
                <a:spcPct val="0"/>
              </a:spcBef>
              <a:spcAft>
                <a:spcPts val="600"/>
              </a:spcAft>
            </a:pPr>
            <a:r>
              <a:rPr lang="en-US" sz="4400" b="1" dirty="0">
                <a:ln w="0"/>
                <a:solidFill>
                  <a:srgbClr val="FFFFFF"/>
                </a:solidFill>
                <a:effectLst>
                  <a:outerShdw blurRad="38100" dist="25400" dir="5400000" algn="ctr" rotWithShape="0">
                    <a:srgbClr val="6E747A">
                      <a:alpha val="43000"/>
                    </a:srgbClr>
                  </a:outerShdw>
                </a:effectLst>
              </a:rPr>
              <a:t>SSK – U20</a:t>
            </a:r>
          </a:p>
        </p:txBody>
      </p:sp>
      <p:sp>
        <p:nvSpPr>
          <p:cNvPr id="5" name="textruta 4">
            <a:extLst>
              <a:ext uri="{FF2B5EF4-FFF2-40B4-BE49-F238E27FC236}">
                <a16:creationId xmlns:a16="http://schemas.microsoft.com/office/drawing/2014/main" id="{A7898A59-0DB6-5F43-8DF3-C27A362EDA31}"/>
              </a:ext>
            </a:extLst>
          </p:cNvPr>
          <p:cNvSpPr txBox="1"/>
          <p:nvPr/>
        </p:nvSpPr>
        <p:spPr>
          <a:xfrm>
            <a:off x="4699818" y="640082"/>
            <a:ext cx="6848715" cy="2484884"/>
          </a:xfrm>
          <a:prstGeom prst="rect">
            <a:avLst/>
          </a:prstGeom>
        </p:spPr>
        <p:txBody>
          <a:bodyPr vert="horz" lIns="91440" tIns="45720" rIns="91440" bIns="45720" rtlCol="0" anchor="ctr">
            <a:normAutofit/>
          </a:bodyPr>
          <a:lstStyle/>
          <a:p>
            <a:pPr>
              <a:lnSpc>
                <a:spcPct val="90000"/>
              </a:lnSpc>
              <a:spcAft>
                <a:spcPts val="600"/>
              </a:spcAft>
            </a:pPr>
            <a:endParaRPr lang="en-US" sz="1400" dirty="0"/>
          </a:p>
        </p:txBody>
      </p:sp>
      <p:pic>
        <p:nvPicPr>
          <p:cNvPr id="1026" name="Picture 2" descr="Sunderby SK - IdrottOnline Klubb">
            <a:extLst>
              <a:ext uri="{FF2B5EF4-FFF2-40B4-BE49-F238E27FC236}">
                <a16:creationId xmlns:a16="http://schemas.microsoft.com/office/drawing/2014/main" id="{8CAA71D7-2329-054B-9AA6-5E8493190F4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9163" y="6115686"/>
            <a:ext cx="3771608" cy="575170"/>
          </a:xfrm>
          <a:prstGeom prst="rect">
            <a:avLst/>
          </a:prstGeom>
          <a:noFill/>
          <a:extLst>
            <a:ext uri="{909E8E84-426E-40DD-AFC4-6F175D3DCCD1}">
              <a14:hiddenFill xmlns:a14="http://schemas.microsoft.com/office/drawing/2010/main">
                <a:solidFill>
                  <a:srgbClr val="FFFFFF"/>
                </a:solidFill>
              </a14:hiddenFill>
            </a:ext>
          </a:extLst>
        </p:spPr>
      </p:pic>
      <p:sp>
        <p:nvSpPr>
          <p:cNvPr id="3" name="textruta 2">
            <a:extLst>
              <a:ext uri="{FF2B5EF4-FFF2-40B4-BE49-F238E27FC236}">
                <a16:creationId xmlns:a16="http://schemas.microsoft.com/office/drawing/2014/main" id="{271CA1B3-5A0C-D74C-BDEB-3A51BABAEF7C}"/>
              </a:ext>
            </a:extLst>
          </p:cNvPr>
          <p:cNvSpPr txBox="1"/>
          <p:nvPr/>
        </p:nvSpPr>
        <p:spPr>
          <a:xfrm>
            <a:off x="4250275" y="675074"/>
            <a:ext cx="7455604" cy="5262979"/>
          </a:xfrm>
          <a:prstGeom prst="rect">
            <a:avLst/>
          </a:prstGeom>
          <a:noFill/>
        </p:spPr>
        <p:txBody>
          <a:bodyPr wrap="square" rtlCol="0">
            <a:spAutoFit/>
          </a:bodyPr>
          <a:lstStyle/>
          <a:p>
            <a:pPr marL="457200" indent="-457200">
              <a:buFont typeface="Arial" panose="020B0604020202020204" pitchFamily="34" charset="0"/>
              <a:buChar char="•"/>
            </a:pPr>
            <a:r>
              <a:rPr lang="sv-SE" sz="1200" b="1" dirty="0"/>
              <a:t>Hjälmar	Behåller dem vita de </a:t>
            </a:r>
            <a:r>
              <a:rPr lang="sv-SE" sz="1200" b="1" dirty="0" err="1"/>
              <a:t>har.Nya</a:t>
            </a:r>
            <a:r>
              <a:rPr lang="sv-SE" sz="1200" b="1" dirty="0"/>
              <a:t> spelare får erbjudande om en vit hjälm (Bauer 		</a:t>
            </a:r>
            <a:r>
              <a:rPr lang="sv-SE" sz="1200" b="1" dirty="0" err="1"/>
              <a:t>Hyperlite</a:t>
            </a:r>
            <a:r>
              <a:rPr lang="sv-SE" sz="1200" b="1" dirty="0"/>
              <a:t>) för 1000 kr, eller CCM via Intersport för 2 000 kr.</a:t>
            </a:r>
          </a:p>
          <a:p>
            <a:endParaRPr lang="sv-SE" sz="1200" b="1" dirty="0"/>
          </a:p>
          <a:p>
            <a:pPr marL="457200" indent="-457200">
              <a:buFont typeface="Arial" panose="020B0604020202020204" pitchFamily="34" charset="0"/>
              <a:buChar char="•"/>
            </a:pPr>
            <a:r>
              <a:rPr lang="sv-SE" sz="1200" b="1" dirty="0"/>
              <a:t>Handskar	Erbjudit alla att köpa nya (CCM) för 2 000 kr. Tagit hem några extra. De som vill 		behåller sina gamla.</a:t>
            </a:r>
          </a:p>
          <a:p>
            <a:endParaRPr lang="sv-SE" sz="1200" b="1" dirty="0"/>
          </a:p>
          <a:p>
            <a:pPr marL="457200" indent="-457200">
              <a:buFont typeface="Arial" panose="020B0604020202020204" pitchFamily="34" charset="0"/>
              <a:buChar char="•"/>
            </a:pPr>
            <a:r>
              <a:rPr lang="sv-SE" sz="1200" b="1" dirty="0"/>
              <a:t>Visir		Kan man köpa av laget. Oakley för 500 kr/</a:t>
            </a:r>
            <a:r>
              <a:rPr lang="sv-SE" sz="1200" b="1" dirty="0" err="1"/>
              <a:t>st</a:t>
            </a:r>
            <a:endParaRPr lang="sv-SE" sz="1200" b="1" dirty="0"/>
          </a:p>
          <a:p>
            <a:endParaRPr lang="sv-SE" sz="1200" b="1" dirty="0"/>
          </a:p>
          <a:p>
            <a:pPr marL="457200" indent="-457200">
              <a:buFont typeface="Arial" panose="020B0604020202020204" pitchFamily="34" charset="0"/>
              <a:buChar char="•"/>
            </a:pPr>
            <a:r>
              <a:rPr lang="sv-SE" sz="1200" b="1" dirty="0"/>
              <a:t>Tandskydd	Erbjudande till killarna på Tandborsten (2 700 kr)</a:t>
            </a:r>
          </a:p>
          <a:p>
            <a:pPr marL="457200" indent="-457200">
              <a:buFont typeface="Arial" panose="020B0604020202020204" pitchFamily="34" charset="0"/>
              <a:buChar char="•"/>
            </a:pPr>
            <a:endParaRPr lang="sv-SE" sz="1200" b="1" dirty="0"/>
          </a:p>
          <a:p>
            <a:pPr marL="457200" indent="-457200">
              <a:buFont typeface="Arial" panose="020B0604020202020204" pitchFamily="34" charset="0"/>
              <a:buChar char="•"/>
            </a:pPr>
            <a:r>
              <a:rPr lang="sv-SE" sz="1200" b="1" dirty="0"/>
              <a:t>Tejp/snören	Samma som tidigare, dvs mot </a:t>
            </a:r>
            <a:r>
              <a:rPr lang="sv-SE" sz="1200" b="1" dirty="0" err="1"/>
              <a:t>swish</a:t>
            </a:r>
            <a:r>
              <a:rPr lang="sv-SE" sz="1200" b="1" dirty="0"/>
              <a:t> (självkostnads)</a:t>
            </a:r>
          </a:p>
          <a:p>
            <a:pPr marL="457200" indent="-457200">
              <a:buFont typeface="Arial" panose="020B0604020202020204" pitchFamily="34" charset="0"/>
              <a:buChar char="•"/>
            </a:pPr>
            <a:endParaRPr lang="sv-SE" sz="1200" b="1" dirty="0"/>
          </a:p>
          <a:p>
            <a:pPr marL="457200" indent="-457200">
              <a:buFont typeface="Arial" panose="020B0604020202020204" pitchFamily="34" charset="0"/>
              <a:buChar char="•"/>
            </a:pPr>
            <a:r>
              <a:rPr lang="sv-SE" sz="1200" b="1" dirty="0"/>
              <a:t>Byxor/Byxöverdrag 	Byxorna får de fortsätta låna, och de som vill ha egna har det. 			Laget lånar ut ett överdrag så alla ser lika ut. </a:t>
            </a:r>
          </a:p>
          <a:p>
            <a:endParaRPr lang="sv-SE" sz="1200" b="1" dirty="0"/>
          </a:p>
          <a:p>
            <a:pPr marL="457200" indent="-457200">
              <a:buFont typeface="Arial" panose="020B0604020202020204" pitchFamily="34" charset="0"/>
              <a:buChar char="•"/>
            </a:pPr>
            <a:r>
              <a:rPr lang="sv-SE" sz="1200" b="1" dirty="0"/>
              <a:t>Klubbor	Hade rabatt på Intersport/CCM under CCM dagen</a:t>
            </a:r>
          </a:p>
          <a:p>
            <a:pPr marL="457200" indent="-457200">
              <a:buFont typeface="Arial" panose="020B0604020202020204" pitchFamily="34" charset="0"/>
              <a:buChar char="•"/>
            </a:pPr>
            <a:endParaRPr lang="sv-SE" sz="1200" b="1" dirty="0"/>
          </a:p>
          <a:p>
            <a:pPr marL="457200" indent="-457200">
              <a:buFont typeface="Arial" panose="020B0604020202020204" pitchFamily="34" charset="0"/>
              <a:buChar char="•"/>
            </a:pPr>
            <a:r>
              <a:rPr lang="sv-SE" sz="1200" b="1" dirty="0"/>
              <a:t>Övriga skydd	Hade rabatt på Intersport/CCM under CCM dagen</a:t>
            </a:r>
          </a:p>
          <a:p>
            <a:endParaRPr lang="sv-SE" sz="1200" b="1" dirty="0"/>
          </a:p>
          <a:p>
            <a:pPr marL="457200" indent="-457200">
              <a:buFont typeface="Arial" panose="020B0604020202020204" pitchFamily="34" charset="0"/>
              <a:buChar char="•"/>
            </a:pPr>
            <a:r>
              <a:rPr lang="sv-SE" sz="1200" b="1" dirty="0" err="1"/>
              <a:t>Fyskitt</a:t>
            </a:r>
            <a:r>
              <a:rPr lang="sv-SE" sz="1200" b="1" dirty="0"/>
              <a:t>		Bag, necessär, t-shirt, shorts, tröja, byxa ingår i sommaravgiften (värde ca 2 300 kr).</a:t>
            </a:r>
          </a:p>
          <a:p>
            <a:r>
              <a:rPr lang="sv-SE" sz="1200" b="1" dirty="0"/>
              <a:t>		</a:t>
            </a:r>
          </a:p>
          <a:p>
            <a:pPr marL="457200" indent="-457200">
              <a:buFont typeface="Arial" panose="020B0604020202020204" pitchFamily="34" charset="0"/>
              <a:buChar char="•"/>
            </a:pPr>
            <a:r>
              <a:rPr lang="sv-SE" sz="1200" b="1" dirty="0"/>
              <a:t>Omklädningsrum	U20 laget behåller det omklädningsrum de har. Killarna kan behöva ta hem 		utrustningen ibland (när andra lag och föreningar ordnar cuper i </a:t>
            </a:r>
            <a:r>
              <a:rPr lang="sv-SE" sz="1200" b="1" dirty="0" err="1"/>
              <a:t>Sundis</a:t>
            </a:r>
            <a:r>
              <a:rPr lang="sv-SE" sz="1200" b="1" dirty="0"/>
              <a:t>, så alla 6 </a:t>
            </a:r>
            <a:r>
              <a:rPr lang="sv-SE" sz="1200" b="1" dirty="0" err="1"/>
              <a:t>st</a:t>
            </a:r>
            <a:r>
              <a:rPr lang="sv-SE" sz="1200" b="1" dirty="0"/>
              <a:t> 		omklädningsrum behövs.</a:t>
            </a:r>
          </a:p>
          <a:p>
            <a:pPr marL="457200" indent="-457200">
              <a:buFont typeface="Arial" panose="020B0604020202020204" pitchFamily="34" charset="0"/>
              <a:buChar char="•"/>
            </a:pPr>
            <a:endParaRPr lang="sv-SE" sz="1200" b="1" dirty="0"/>
          </a:p>
          <a:p>
            <a:pPr marL="457200" indent="-457200">
              <a:buFont typeface="Arial" panose="020B0604020202020204" pitchFamily="34" charset="0"/>
              <a:buChar char="•"/>
            </a:pPr>
            <a:r>
              <a:rPr lang="sv-SE" sz="1200" b="1" dirty="0"/>
              <a:t>Gymmet	SSK har ett gym i gamla fritids i Sporthallen. Luleå Kommun tar ut en hyra per månad, 		samt att JIAB hyr ut utrustningen till SSK. För det så får lagen en kostnad, som tidigare 		fakturerats spelarna, men den summan ingår nu i Spelaravgiften under Ekonomi.</a:t>
            </a:r>
          </a:p>
        </p:txBody>
      </p:sp>
      <p:sp>
        <p:nvSpPr>
          <p:cNvPr id="8" name="textruta 7">
            <a:extLst>
              <a:ext uri="{FF2B5EF4-FFF2-40B4-BE49-F238E27FC236}">
                <a16:creationId xmlns:a16="http://schemas.microsoft.com/office/drawing/2014/main" id="{B3F71E59-FB86-4D4A-A78E-6120754AE411}"/>
              </a:ext>
            </a:extLst>
          </p:cNvPr>
          <p:cNvSpPr txBox="1"/>
          <p:nvPr/>
        </p:nvSpPr>
        <p:spPr>
          <a:xfrm>
            <a:off x="329503" y="343074"/>
            <a:ext cx="3390928" cy="523220"/>
          </a:xfrm>
          <a:prstGeom prst="rect">
            <a:avLst/>
          </a:prstGeom>
          <a:noFill/>
          <a:effectLst>
            <a:reflection stA="41000" dir="5400000" sy="-100000" algn="bl" rotWithShape="0"/>
          </a:effectLst>
        </p:spPr>
        <p:txBody>
          <a:bodyPr wrap="none" rtlCol="0">
            <a:spAutoFit/>
          </a:bodyPr>
          <a:lstStyle/>
          <a:p>
            <a:r>
              <a:rPr lang="sv-SE" sz="2800" dirty="0"/>
              <a:t>Säsongen 2025 - 2026</a:t>
            </a:r>
          </a:p>
        </p:txBody>
      </p:sp>
      <p:sp>
        <p:nvSpPr>
          <p:cNvPr id="2" name="Rektangel 1">
            <a:extLst>
              <a:ext uri="{FF2B5EF4-FFF2-40B4-BE49-F238E27FC236}">
                <a16:creationId xmlns:a16="http://schemas.microsoft.com/office/drawing/2014/main" id="{F005B55A-1F56-FA09-1705-8EEB267DC481}"/>
              </a:ext>
            </a:extLst>
          </p:cNvPr>
          <p:cNvSpPr/>
          <p:nvPr/>
        </p:nvSpPr>
        <p:spPr>
          <a:xfrm>
            <a:off x="6798474" y="19908"/>
            <a:ext cx="1817805" cy="646331"/>
          </a:xfrm>
          <a:prstGeom prst="rect">
            <a:avLst/>
          </a:prstGeom>
          <a:noFill/>
        </p:spPr>
        <p:txBody>
          <a:bodyPr wrap="none" lIns="91440" tIns="45720" rIns="91440" bIns="45720">
            <a:spAutoFit/>
          </a:bodyPr>
          <a:lstStyle/>
          <a:p>
            <a:pPr algn="ctr"/>
            <a:r>
              <a:rPr lang="sv-SE" sz="3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Material</a:t>
            </a:r>
            <a:endParaRPr lang="sv-SE" sz="3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3733235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ktangel 3">
            <a:extLst>
              <a:ext uri="{FF2B5EF4-FFF2-40B4-BE49-F238E27FC236}">
                <a16:creationId xmlns:a16="http://schemas.microsoft.com/office/drawing/2014/main" id="{825DB9D9-2E2D-E045-90D6-E6117C84A231}"/>
              </a:ext>
            </a:extLst>
          </p:cNvPr>
          <p:cNvSpPr/>
          <p:nvPr/>
        </p:nvSpPr>
        <p:spPr>
          <a:xfrm>
            <a:off x="319943" y="454729"/>
            <a:ext cx="4059933" cy="5613236"/>
          </a:xfrm>
          <a:prstGeom prst="rect">
            <a:avLst/>
          </a:prstGeom>
          <a:effectLst>
            <a:glow rad="1079500">
              <a:schemeClr val="accent1">
                <a:alpha val="40000"/>
              </a:schemeClr>
            </a:glow>
            <a:reflection stA="61000" endPos="60000" dist="50800" dir="5400000" sy="-100000" algn="bl" rotWithShape="0"/>
          </a:effectLst>
        </p:spPr>
        <p:txBody>
          <a:bodyPr vert="horz" lIns="91440" tIns="45720" rIns="91440" bIns="45720" rtlCol="0" anchor="ctr">
            <a:normAutofit/>
          </a:bodyPr>
          <a:lstStyle/>
          <a:p>
            <a:pPr>
              <a:lnSpc>
                <a:spcPct val="90000"/>
              </a:lnSpc>
              <a:spcBef>
                <a:spcPct val="0"/>
              </a:spcBef>
              <a:spcAft>
                <a:spcPts val="600"/>
              </a:spcAft>
            </a:pPr>
            <a:r>
              <a:rPr lang="en-US" sz="4400" b="1" dirty="0">
                <a:ln w="0"/>
                <a:solidFill>
                  <a:srgbClr val="FFFFFF"/>
                </a:solidFill>
                <a:effectLst>
                  <a:outerShdw blurRad="38100" dist="25400" dir="5400000" algn="ctr" rotWithShape="0">
                    <a:srgbClr val="6E747A">
                      <a:alpha val="43000"/>
                    </a:srgbClr>
                  </a:outerShdw>
                </a:effectLst>
              </a:rPr>
              <a:t>SSK – U20</a:t>
            </a:r>
          </a:p>
        </p:txBody>
      </p:sp>
      <p:pic>
        <p:nvPicPr>
          <p:cNvPr id="1026" name="Picture 2" descr="Sunderby SK - IdrottOnline Klubb">
            <a:extLst>
              <a:ext uri="{FF2B5EF4-FFF2-40B4-BE49-F238E27FC236}">
                <a16:creationId xmlns:a16="http://schemas.microsoft.com/office/drawing/2014/main" id="{8CAA71D7-2329-054B-9AA6-5E8493190F4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9163" y="6115686"/>
            <a:ext cx="3771608" cy="575170"/>
          </a:xfrm>
          <a:prstGeom prst="rect">
            <a:avLst/>
          </a:prstGeom>
          <a:noFill/>
          <a:extLst>
            <a:ext uri="{909E8E84-426E-40DD-AFC4-6F175D3DCCD1}">
              <a14:hiddenFill xmlns:a14="http://schemas.microsoft.com/office/drawing/2010/main">
                <a:solidFill>
                  <a:srgbClr val="FFFFFF"/>
                </a:solidFill>
              </a14:hiddenFill>
            </a:ext>
          </a:extLst>
        </p:spPr>
      </p:pic>
      <p:sp>
        <p:nvSpPr>
          <p:cNvPr id="8" name="textruta 7">
            <a:extLst>
              <a:ext uri="{FF2B5EF4-FFF2-40B4-BE49-F238E27FC236}">
                <a16:creationId xmlns:a16="http://schemas.microsoft.com/office/drawing/2014/main" id="{0BD681C8-BEAF-EC4C-9579-53F6BA3511EB}"/>
              </a:ext>
            </a:extLst>
          </p:cNvPr>
          <p:cNvSpPr txBox="1"/>
          <p:nvPr/>
        </p:nvSpPr>
        <p:spPr>
          <a:xfrm>
            <a:off x="4150311" y="122026"/>
            <a:ext cx="184731" cy="923330"/>
          </a:xfrm>
          <a:prstGeom prst="rect">
            <a:avLst/>
          </a:prstGeom>
          <a:noFill/>
        </p:spPr>
        <p:txBody>
          <a:bodyPr wrap="none" rtlCol="0">
            <a:spAutoFit/>
          </a:bodyPr>
          <a:lstStyle/>
          <a:p>
            <a:endParaRPr lang="sv-SE" b="1" dirty="0"/>
          </a:p>
          <a:p>
            <a:endParaRPr lang="sv-SE" dirty="0"/>
          </a:p>
          <a:p>
            <a:endParaRPr lang="sv-SE" dirty="0"/>
          </a:p>
        </p:txBody>
      </p:sp>
      <p:sp>
        <p:nvSpPr>
          <p:cNvPr id="9" name="textruta 8">
            <a:extLst>
              <a:ext uri="{FF2B5EF4-FFF2-40B4-BE49-F238E27FC236}">
                <a16:creationId xmlns:a16="http://schemas.microsoft.com/office/drawing/2014/main" id="{1C6B777D-F8EC-804F-AD1C-6F195FFB5315}"/>
              </a:ext>
            </a:extLst>
          </p:cNvPr>
          <p:cNvSpPr txBox="1"/>
          <p:nvPr/>
        </p:nvSpPr>
        <p:spPr>
          <a:xfrm>
            <a:off x="329503" y="343074"/>
            <a:ext cx="3390928" cy="523220"/>
          </a:xfrm>
          <a:prstGeom prst="rect">
            <a:avLst/>
          </a:prstGeom>
          <a:noFill/>
          <a:effectLst>
            <a:reflection stA="41000" dir="5400000" sy="-100000" algn="bl" rotWithShape="0"/>
          </a:effectLst>
        </p:spPr>
        <p:txBody>
          <a:bodyPr wrap="none" rtlCol="0">
            <a:spAutoFit/>
          </a:bodyPr>
          <a:lstStyle/>
          <a:p>
            <a:r>
              <a:rPr lang="sv-SE" sz="2800" dirty="0"/>
              <a:t>Säsongen 2025 - 2026</a:t>
            </a:r>
          </a:p>
        </p:txBody>
      </p:sp>
      <p:sp>
        <p:nvSpPr>
          <p:cNvPr id="3" name="textruta 2">
            <a:extLst>
              <a:ext uri="{FF2B5EF4-FFF2-40B4-BE49-F238E27FC236}">
                <a16:creationId xmlns:a16="http://schemas.microsoft.com/office/drawing/2014/main" id="{4721C327-FD95-144B-809F-82B566F2F8B4}"/>
              </a:ext>
            </a:extLst>
          </p:cNvPr>
          <p:cNvSpPr txBox="1"/>
          <p:nvPr/>
        </p:nvSpPr>
        <p:spPr>
          <a:xfrm>
            <a:off x="4709820" y="1527526"/>
            <a:ext cx="2862579" cy="1569660"/>
          </a:xfrm>
          <a:prstGeom prst="rect">
            <a:avLst/>
          </a:prstGeom>
          <a:noFill/>
        </p:spPr>
        <p:txBody>
          <a:bodyPr wrap="none" rtlCol="0">
            <a:spAutoFit/>
          </a:bodyPr>
          <a:lstStyle/>
          <a:p>
            <a:pPr marL="171450" indent="-171450">
              <a:buFont typeface="Arial" panose="020B0604020202020204" pitchFamily="34" charset="0"/>
              <a:buChar char="•"/>
            </a:pPr>
            <a:r>
              <a:rPr lang="sv-SE" sz="2400" b="1" dirty="0"/>
              <a:t>A-laget </a:t>
            </a:r>
            <a:r>
              <a:rPr lang="sv-SE" sz="2400" b="1"/>
              <a:t>i Sunderbyn</a:t>
            </a:r>
          </a:p>
          <a:p>
            <a:endParaRPr lang="sv-SE" sz="2400" b="1"/>
          </a:p>
          <a:p>
            <a:pPr marL="171450" indent="-171450">
              <a:buFont typeface="Arial" panose="020B0604020202020204" pitchFamily="34" charset="0"/>
              <a:buChar char="•"/>
            </a:pPr>
            <a:r>
              <a:rPr lang="sv-SE" sz="2400" b="1" dirty="0"/>
              <a:t>Övriga frågor?</a:t>
            </a:r>
          </a:p>
          <a:p>
            <a:endParaRPr lang="sv-SE" sz="1200" b="1" dirty="0"/>
          </a:p>
          <a:p>
            <a:r>
              <a:rPr lang="sv-SE" sz="1200" b="1" dirty="0"/>
              <a:t> </a:t>
            </a:r>
            <a:endParaRPr lang="sv-SE" dirty="0"/>
          </a:p>
        </p:txBody>
      </p:sp>
      <p:sp>
        <p:nvSpPr>
          <p:cNvPr id="5" name="textruta 4">
            <a:extLst>
              <a:ext uri="{FF2B5EF4-FFF2-40B4-BE49-F238E27FC236}">
                <a16:creationId xmlns:a16="http://schemas.microsoft.com/office/drawing/2014/main" id="{5E67E107-44A1-E707-9B52-08EB031A73BC}"/>
              </a:ext>
            </a:extLst>
          </p:cNvPr>
          <p:cNvSpPr txBox="1"/>
          <p:nvPr/>
        </p:nvSpPr>
        <p:spPr>
          <a:xfrm>
            <a:off x="4389879" y="222342"/>
            <a:ext cx="6482280" cy="646331"/>
          </a:xfrm>
          <a:prstGeom prst="rect">
            <a:avLst/>
          </a:prstGeom>
          <a:noFill/>
        </p:spPr>
        <p:txBody>
          <a:bodyPr wrap="square">
            <a:spAutoFit/>
          </a:bodyPr>
          <a:lstStyle/>
          <a:p>
            <a:pPr algn="ctr"/>
            <a:r>
              <a:rPr lang="sv-SE" sz="3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Övrigt</a:t>
            </a:r>
            <a:endParaRPr lang="sv-SE" sz="3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1417521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ktangel 3">
            <a:extLst>
              <a:ext uri="{FF2B5EF4-FFF2-40B4-BE49-F238E27FC236}">
                <a16:creationId xmlns:a16="http://schemas.microsoft.com/office/drawing/2014/main" id="{825DB9D9-2E2D-E045-90D6-E6117C84A231}"/>
              </a:ext>
            </a:extLst>
          </p:cNvPr>
          <p:cNvSpPr/>
          <p:nvPr/>
        </p:nvSpPr>
        <p:spPr>
          <a:xfrm>
            <a:off x="319943" y="454729"/>
            <a:ext cx="4059933" cy="5613236"/>
          </a:xfrm>
          <a:prstGeom prst="rect">
            <a:avLst/>
          </a:prstGeom>
          <a:effectLst>
            <a:glow rad="1079500">
              <a:schemeClr val="accent1">
                <a:alpha val="40000"/>
              </a:schemeClr>
            </a:glow>
            <a:reflection stA="61000" endPos="60000" dist="50800" dir="5400000" sy="-100000" algn="bl" rotWithShape="0"/>
          </a:effectLst>
        </p:spPr>
        <p:txBody>
          <a:bodyPr vert="horz" lIns="91440" tIns="45720" rIns="91440" bIns="45720" rtlCol="0" anchor="ctr">
            <a:normAutofit/>
          </a:bodyPr>
          <a:lstStyle/>
          <a:p>
            <a:pPr>
              <a:lnSpc>
                <a:spcPct val="90000"/>
              </a:lnSpc>
              <a:spcBef>
                <a:spcPct val="0"/>
              </a:spcBef>
              <a:spcAft>
                <a:spcPts val="600"/>
              </a:spcAft>
            </a:pPr>
            <a:r>
              <a:rPr lang="en-US" sz="4400" b="1" dirty="0">
                <a:ln w="0"/>
                <a:solidFill>
                  <a:srgbClr val="FFFFFF"/>
                </a:solidFill>
                <a:effectLst>
                  <a:outerShdw blurRad="38100" dist="25400" dir="5400000" algn="ctr" rotWithShape="0">
                    <a:srgbClr val="6E747A">
                      <a:alpha val="43000"/>
                    </a:srgbClr>
                  </a:outerShdw>
                </a:effectLst>
              </a:rPr>
              <a:t>SSK – U20</a:t>
            </a:r>
          </a:p>
        </p:txBody>
      </p:sp>
      <p:sp>
        <p:nvSpPr>
          <p:cNvPr id="5" name="textruta 4">
            <a:extLst>
              <a:ext uri="{FF2B5EF4-FFF2-40B4-BE49-F238E27FC236}">
                <a16:creationId xmlns:a16="http://schemas.microsoft.com/office/drawing/2014/main" id="{A7898A59-0DB6-5F43-8DF3-C27A362EDA31}"/>
              </a:ext>
            </a:extLst>
          </p:cNvPr>
          <p:cNvSpPr txBox="1"/>
          <p:nvPr/>
        </p:nvSpPr>
        <p:spPr>
          <a:xfrm>
            <a:off x="4699818" y="640082"/>
            <a:ext cx="6848715" cy="2484884"/>
          </a:xfrm>
          <a:prstGeom prst="rect">
            <a:avLst/>
          </a:prstGeom>
        </p:spPr>
        <p:txBody>
          <a:bodyPr vert="horz" lIns="91440" tIns="45720" rIns="91440" bIns="45720" rtlCol="0" anchor="ctr">
            <a:normAutofit/>
          </a:bodyPr>
          <a:lstStyle/>
          <a:p>
            <a:pPr>
              <a:lnSpc>
                <a:spcPct val="90000"/>
              </a:lnSpc>
              <a:spcAft>
                <a:spcPts val="600"/>
              </a:spcAft>
            </a:pPr>
            <a:endParaRPr lang="en-US" sz="1400" dirty="0"/>
          </a:p>
        </p:txBody>
      </p:sp>
      <p:pic>
        <p:nvPicPr>
          <p:cNvPr id="1026" name="Picture 2" descr="Sunderby SK - IdrottOnline Klubb">
            <a:extLst>
              <a:ext uri="{FF2B5EF4-FFF2-40B4-BE49-F238E27FC236}">
                <a16:creationId xmlns:a16="http://schemas.microsoft.com/office/drawing/2014/main" id="{8CAA71D7-2329-054B-9AA6-5E8493190F4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9163" y="6115686"/>
            <a:ext cx="3771608" cy="575170"/>
          </a:xfrm>
          <a:prstGeom prst="rect">
            <a:avLst/>
          </a:prstGeom>
          <a:noFill/>
          <a:extLst>
            <a:ext uri="{909E8E84-426E-40DD-AFC4-6F175D3DCCD1}">
              <a14:hiddenFill xmlns:a14="http://schemas.microsoft.com/office/drawing/2010/main">
                <a:solidFill>
                  <a:srgbClr val="FFFFFF"/>
                </a:solidFill>
              </a14:hiddenFill>
            </a:ext>
          </a:extLst>
        </p:spPr>
      </p:pic>
      <p:sp>
        <p:nvSpPr>
          <p:cNvPr id="9" name="textruta 8">
            <a:extLst>
              <a:ext uri="{FF2B5EF4-FFF2-40B4-BE49-F238E27FC236}">
                <a16:creationId xmlns:a16="http://schemas.microsoft.com/office/drawing/2014/main" id="{9687D7EC-5E10-E346-A854-57126297E3CB}"/>
              </a:ext>
            </a:extLst>
          </p:cNvPr>
          <p:cNvSpPr txBox="1"/>
          <p:nvPr/>
        </p:nvSpPr>
        <p:spPr>
          <a:xfrm>
            <a:off x="329503" y="343074"/>
            <a:ext cx="3390928" cy="523220"/>
          </a:xfrm>
          <a:prstGeom prst="rect">
            <a:avLst/>
          </a:prstGeom>
          <a:noFill/>
          <a:effectLst>
            <a:reflection stA="41000" dir="5400000" sy="-100000" algn="bl" rotWithShape="0"/>
          </a:effectLst>
        </p:spPr>
        <p:txBody>
          <a:bodyPr wrap="none" rtlCol="0">
            <a:spAutoFit/>
          </a:bodyPr>
          <a:lstStyle/>
          <a:p>
            <a:r>
              <a:rPr lang="sv-SE" sz="2800" dirty="0"/>
              <a:t>Säsongen 2025 - 2026</a:t>
            </a:r>
          </a:p>
        </p:txBody>
      </p:sp>
      <p:sp>
        <p:nvSpPr>
          <p:cNvPr id="6" name="Rektangel 5">
            <a:extLst>
              <a:ext uri="{FF2B5EF4-FFF2-40B4-BE49-F238E27FC236}">
                <a16:creationId xmlns:a16="http://schemas.microsoft.com/office/drawing/2014/main" id="{3F1191BE-A724-DCA3-C3E9-505AC8E0E439}"/>
              </a:ext>
            </a:extLst>
          </p:cNvPr>
          <p:cNvSpPr/>
          <p:nvPr/>
        </p:nvSpPr>
        <p:spPr>
          <a:xfrm>
            <a:off x="5872036" y="192593"/>
            <a:ext cx="3636188" cy="646331"/>
          </a:xfrm>
          <a:prstGeom prst="rect">
            <a:avLst/>
          </a:prstGeom>
          <a:noFill/>
        </p:spPr>
        <p:txBody>
          <a:bodyPr wrap="none" lIns="91440" tIns="45720" rIns="91440" bIns="45720">
            <a:spAutoFit/>
          </a:bodyPr>
          <a:lstStyle/>
          <a:p>
            <a:pPr algn="ctr"/>
            <a:r>
              <a:rPr lang="sv-SE" sz="3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Staben kring </a:t>
            </a:r>
            <a:r>
              <a:rPr lang="sv-SE" sz="3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laget</a:t>
            </a:r>
            <a:endParaRPr lang="sv-SE" sz="3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10" name="textruta 9">
            <a:extLst>
              <a:ext uri="{FF2B5EF4-FFF2-40B4-BE49-F238E27FC236}">
                <a16:creationId xmlns:a16="http://schemas.microsoft.com/office/drawing/2014/main" id="{174723BA-2822-AD99-217F-859D6EB717B3}"/>
              </a:ext>
            </a:extLst>
          </p:cNvPr>
          <p:cNvSpPr txBox="1"/>
          <p:nvPr/>
        </p:nvSpPr>
        <p:spPr>
          <a:xfrm>
            <a:off x="4489208" y="826822"/>
            <a:ext cx="7632071" cy="5816977"/>
          </a:xfrm>
          <a:prstGeom prst="rect">
            <a:avLst/>
          </a:prstGeom>
          <a:noFill/>
        </p:spPr>
        <p:txBody>
          <a:bodyPr wrap="square">
            <a:spAutoFit/>
          </a:bodyPr>
          <a:lstStyle/>
          <a:p>
            <a:r>
              <a:rPr lang="sv-SE" sz="1200" b="1" dirty="0"/>
              <a:t>Tränare:</a:t>
            </a:r>
          </a:p>
          <a:p>
            <a:r>
              <a:rPr lang="sv-SE" sz="1200" dirty="0"/>
              <a:t>Sebastian </a:t>
            </a:r>
            <a:r>
              <a:rPr lang="sv-SE" sz="1200" dirty="0" err="1"/>
              <a:t>Huczkowski</a:t>
            </a:r>
            <a:r>
              <a:rPr lang="sv-SE" sz="1200" dirty="0"/>
              <a:t> - 	Ny </a:t>
            </a:r>
            <a:r>
              <a:rPr lang="sv-SE" sz="1200" b="1" dirty="0" err="1"/>
              <a:t>Head</a:t>
            </a:r>
            <a:r>
              <a:rPr lang="sv-SE" sz="1200" b="1" dirty="0"/>
              <a:t> coach</a:t>
            </a:r>
            <a:r>
              <a:rPr lang="sv-SE" sz="1200" dirty="0"/>
              <a:t>. 28 år och tränade förra året Brooklyns J18. 				Spelade sina juniorår i Luleå HF, och sedan </a:t>
            </a:r>
            <a:r>
              <a:rPr lang="sv-SE" sz="1200" dirty="0" err="1"/>
              <a:t>Div</a:t>
            </a:r>
            <a:r>
              <a:rPr lang="sv-SE" sz="1200" dirty="0"/>
              <a:t> 1 i både Boden och Kalix.</a:t>
            </a:r>
          </a:p>
          <a:p>
            <a:endParaRPr lang="sv-SE" sz="1200" dirty="0"/>
          </a:p>
          <a:p>
            <a:r>
              <a:rPr lang="sv-SE" sz="1200" dirty="0"/>
              <a:t>Marcus Oscarsson -	</a:t>
            </a:r>
            <a:r>
              <a:rPr lang="sv-SE" sz="1200" b="1" dirty="0"/>
              <a:t>Ass coach</a:t>
            </a:r>
            <a:r>
              <a:rPr lang="sv-SE" sz="1200" dirty="0"/>
              <a:t>. 32 år, tränade laget förra året. Junioråren i Luleå HF, sedan 				SHL med Luleå. Flera säsonger i Allsvenskan med MoDo och Södertälje, samt 			Frisk Asker i Norska ligan. Polis som har oregelbundna arbetstider. </a:t>
            </a:r>
          </a:p>
          <a:p>
            <a:endParaRPr lang="sv-SE" sz="1200" dirty="0"/>
          </a:p>
          <a:p>
            <a:r>
              <a:rPr lang="sv-SE" sz="1200" dirty="0"/>
              <a:t>Robert Ek (Resurs) - 	</a:t>
            </a:r>
            <a:r>
              <a:rPr lang="sv-SE" sz="1200" b="1" dirty="0"/>
              <a:t>Resurs</a:t>
            </a:r>
            <a:r>
              <a:rPr lang="sv-SE" sz="1200" dirty="0"/>
              <a:t> som hjälper tränarna vid </a:t>
            </a:r>
            <a:r>
              <a:rPr lang="sv-SE" sz="1200" dirty="0" err="1"/>
              <a:t>fys</a:t>
            </a:r>
            <a:r>
              <a:rPr lang="sv-SE" sz="1200" dirty="0"/>
              <a:t>, is och även matcher. Dvs inte alltid med 			kring laget. Robert är 50 år, och har lång erfarenhet som tränare på olika 				nivåer och har bland annat själv efter junioråren i Boden spelat 6 år i Kanada 			och USA, främst NCAA med Univ. </a:t>
            </a:r>
            <a:r>
              <a:rPr lang="sv-SE" sz="1200" dirty="0" err="1"/>
              <a:t>Of</a:t>
            </a:r>
            <a:r>
              <a:rPr lang="sv-SE" sz="1200" dirty="0"/>
              <a:t> Maine, men även några matcher i AHL.</a:t>
            </a:r>
          </a:p>
          <a:p>
            <a:endParaRPr lang="sv-SE" sz="1200" dirty="0"/>
          </a:p>
          <a:p>
            <a:r>
              <a:rPr lang="sv-SE" sz="1200" b="1" dirty="0"/>
              <a:t>Materialförvaltare:</a:t>
            </a:r>
          </a:p>
          <a:p>
            <a:r>
              <a:rPr lang="sv-SE" sz="1200" dirty="0"/>
              <a:t>Tomas Wredendal	Tomas går in på fjärde året med SSKs juniorer, och har innan det många år 			som matris för Luleå Team 06. </a:t>
            </a:r>
          </a:p>
          <a:p>
            <a:endParaRPr lang="sv-SE" sz="1200" dirty="0"/>
          </a:p>
          <a:p>
            <a:r>
              <a:rPr lang="sv-SE" sz="1200" b="1" dirty="0"/>
              <a:t>GM/Lagledare/Ekonomi:</a:t>
            </a:r>
          </a:p>
          <a:p>
            <a:r>
              <a:rPr lang="sv-SE" sz="1200" dirty="0"/>
              <a:t>Martin Karlsson</a:t>
            </a:r>
          </a:p>
          <a:p>
            <a:endParaRPr lang="sv-SE" sz="1200" dirty="0"/>
          </a:p>
          <a:p>
            <a:r>
              <a:rPr lang="sv-SE" sz="1200" b="1" dirty="0" err="1"/>
              <a:t>Admin</a:t>
            </a:r>
            <a:r>
              <a:rPr lang="sv-SE" sz="1200" b="1" dirty="0"/>
              <a:t>/</a:t>
            </a:r>
            <a:r>
              <a:rPr lang="sv-SE" sz="1200" b="1" dirty="0" err="1"/>
              <a:t>Seket</a:t>
            </a:r>
            <a:r>
              <a:rPr lang="sv-SE" sz="1200" b="1" dirty="0"/>
              <a:t>:</a:t>
            </a:r>
          </a:p>
          <a:p>
            <a:r>
              <a:rPr lang="sv-SE" sz="1200" dirty="0"/>
              <a:t>Tobias Jönsson/Henrik Waara</a:t>
            </a:r>
          </a:p>
          <a:p>
            <a:endParaRPr lang="sv-SE" sz="1200" dirty="0"/>
          </a:p>
          <a:p>
            <a:r>
              <a:rPr lang="sv-SE" sz="1200" b="1" dirty="0"/>
              <a:t>Fikaansvariga:</a:t>
            </a:r>
          </a:p>
          <a:p>
            <a:r>
              <a:rPr lang="sv-SE" sz="1200" dirty="0"/>
              <a:t>Anna Sundén/Vakant</a:t>
            </a:r>
          </a:p>
          <a:p>
            <a:endParaRPr lang="sv-SE" sz="1200" b="1" dirty="0"/>
          </a:p>
          <a:p>
            <a:r>
              <a:rPr lang="sv-SE" sz="1200" b="1" dirty="0"/>
              <a:t>Sjukvårdsansvarig:</a:t>
            </a:r>
          </a:p>
          <a:p>
            <a:r>
              <a:rPr lang="sv-SE" sz="1200" dirty="0"/>
              <a:t>Christoffer </a:t>
            </a:r>
            <a:r>
              <a:rPr lang="sv-SE" sz="1200" dirty="0" err="1"/>
              <a:t>Mäkitalo</a:t>
            </a:r>
            <a:endParaRPr lang="sv-SE" sz="1200" dirty="0"/>
          </a:p>
          <a:p>
            <a:endParaRPr lang="sv-SE" sz="1200" b="1" dirty="0"/>
          </a:p>
          <a:p>
            <a:r>
              <a:rPr lang="sv-SE" sz="1200" b="1" dirty="0"/>
              <a:t>Sponsorgrupp: </a:t>
            </a:r>
          </a:p>
          <a:p>
            <a:r>
              <a:rPr lang="sv-SE" sz="1200" dirty="0"/>
              <a:t>Vakant</a:t>
            </a:r>
          </a:p>
        </p:txBody>
      </p:sp>
    </p:spTree>
    <p:extLst>
      <p:ext uri="{BB962C8B-B14F-4D97-AF65-F5344CB8AC3E}">
        <p14:creationId xmlns:p14="http://schemas.microsoft.com/office/powerpoint/2010/main" val="1265065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ktangel 3">
            <a:extLst>
              <a:ext uri="{FF2B5EF4-FFF2-40B4-BE49-F238E27FC236}">
                <a16:creationId xmlns:a16="http://schemas.microsoft.com/office/drawing/2014/main" id="{825DB9D9-2E2D-E045-90D6-E6117C84A231}"/>
              </a:ext>
            </a:extLst>
          </p:cNvPr>
          <p:cNvSpPr/>
          <p:nvPr/>
        </p:nvSpPr>
        <p:spPr>
          <a:xfrm>
            <a:off x="319943" y="454729"/>
            <a:ext cx="4059933" cy="5613236"/>
          </a:xfrm>
          <a:prstGeom prst="rect">
            <a:avLst/>
          </a:prstGeom>
          <a:effectLst>
            <a:glow rad="1079500">
              <a:schemeClr val="accent1">
                <a:alpha val="40000"/>
              </a:schemeClr>
            </a:glow>
            <a:reflection stA="61000" endPos="60000" dist="50800" dir="5400000" sy="-100000" algn="bl" rotWithShape="0"/>
          </a:effectLst>
        </p:spPr>
        <p:txBody>
          <a:bodyPr vert="horz" lIns="91440" tIns="45720" rIns="91440" bIns="45720" rtlCol="0" anchor="ctr">
            <a:normAutofit/>
          </a:bodyPr>
          <a:lstStyle/>
          <a:p>
            <a:pPr>
              <a:lnSpc>
                <a:spcPct val="90000"/>
              </a:lnSpc>
              <a:spcBef>
                <a:spcPct val="0"/>
              </a:spcBef>
              <a:spcAft>
                <a:spcPts val="600"/>
              </a:spcAft>
            </a:pPr>
            <a:r>
              <a:rPr lang="en-US" sz="4400" b="1" dirty="0">
                <a:ln w="0"/>
                <a:solidFill>
                  <a:srgbClr val="FFFFFF"/>
                </a:solidFill>
                <a:effectLst>
                  <a:outerShdw blurRad="38100" dist="25400" dir="5400000" algn="ctr" rotWithShape="0">
                    <a:srgbClr val="6E747A">
                      <a:alpha val="43000"/>
                    </a:srgbClr>
                  </a:outerShdw>
                </a:effectLst>
              </a:rPr>
              <a:t>SSK – U20</a:t>
            </a:r>
          </a:p>
        </p:txBody>
      </p:sp>
      <p:sp>
        <p:nvSpPr>
          <p:cNvPr id="5" name="textruta 4">
            <a:extLst>
              <a:ext uri="{FF2B5EF4-FFF2-40B4-BE49-F238E27FC236}">
                <a16:creationId xmlns:a16="http://schemas.microsoft.com/office/drawing/2014/main" id="{A7898A59-0DB6-5F43-8DF3-C27A362EDA31}"/>
              </a:ext>
            </a:extLst>
          </p:cNvPr>
          <p:cNvSpPr txBox="1"/>
          <p:nvPr/>
        </p:nvSpPr>
        <p:spPr>
          <a:xfrm>
            <a:off x="4699818" y="640082"/>
            <a:ext cx="6848715" cy="2484884"/>
          </a:xfrm>
          <a:prstGeom prst="rect">
            <a:avLst/>
          </a:prstGeom>
        </p:spPr>
        <p:txBody>
          <a:bodyPr vert="horz" lIns="91440" tIns="45720" rIns="91440" bIns="45720" rtlCol="0" anchor="ctr">
            <a:normAutofit/>
          </a:bodyPr>
          <a:lstStyle/>
          <a:p>
            <a:pPr>
              <a:lnSpc>
                <a:spcPct val="90000"/>
              </a:lnSpc>
              <a:spcAft>
                <a:spcPts val="600"/>
              </a:spcAft>
            </a:pPr>
            <a:endParaRPr lang="en-US" sz="1400" dirty="0"/>
          </a:p>
        </p:txBody>
      </p:sp>
      <p:pic>
        <p:nvPicPr>
          <p:cNvPr id="1026" name="Picture 2" descr="Sunderby SK - IdrottOnline Klubb">
            <a:extLst>
              <a:ext uri="{FF2B5EF4-FFF2-40B4-BE49-F238E27FC236}">
                <a16:creationId xmlns:a16="http://schemas.microsoft.com/office/drawing/2014/main" id="{8CAA71D7-2329-054B-9AA6-5E8493190F4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9163" y="6115686"/>
            <a:ext cx="3771608" cy="575170"/>
          </a:xfrm>
          <a:prstGeom prst="rect">
            <a:avLst/>
          </a:prstGeom>
          <a:noFill/>
          <a:extLst>
            <a:ext uri="{909E8E84-426E-40DD-AFC4-6F175D3DCCD1}">
              <a14:hiddenFill xmlns:a14="http://schemas.microsoft.com/office/drawing/2010/main">
                <a:solidFill>
                  <a:srgbClr val="FFFFFF"/>
                </a:solidFill>
              </a14:hiddenFill>
            </a:ext>
          </a:extLst>
        </p:spPr>
      </p:pic>
      <p:sp>
        <p:nvSpPr>
          <p:cNvPr id="3" name="textruta 2">
            <a:extLst>
              <a:ext uri="{FF2B5EF4-FFF2-40B4-BE49-F238E27FC236}">
                <a16:creationId xmlns:a16="http://schemas.microsoft.com/office/drawing/2014/main" id="{190CF79F-0992-2446-810C-B35092E42E35}"/>
              </a:ext>
            </a:extLst>
          </p:cNvPr>
          <p:cNvSpPr txBox="1"/>
          <p:nvPr/>
        </p:nvSpPr>
        <p:spPr>
          <a:xfrm>
            <a:off x="4495638" y="604684"/>
            <a:ext cx="7696362" cy="6555641"/>
          </a:xfrm>
          <a:prstGeom prst="rect">
            <a:avLst/>
          </a:prstGeom>
          <a:noFill/>
        </p:spPr>
        <p:txBody>
          <a:bodyPr wrap="square" rtlCol="0">
            <a:spAutoFit/>
          </a:bodyPr>
          <a:lstStyle/>
          <a:p>
            <a:r>
              <a:rPr lang="sv-SE" sz="1400" dirty="0"/>
              <a:t>Truppen består just nu av 12 </a:t>
            </a:r>
            <a:r>
              <a:rPr lang="sv-SE" sz="1400" dirty="0" err="1"/>
              <a:t>st</a:t>
            </a:r>
            <a:r>
              <a:rPr lang="sv-SE" sz="1400" dirty="0"/>
              <a:t> killar födda 2006 och 13 </a:t>
            </a:r>
            <a:r>
              <a:rPr lang="sv-SE" sz="1400" dirty="0" err="1"/>
              <a:t>st</a:t>
            </a:r>
            <a:r>
              <a:rPr lang="sv-SE" sz="1400" dirty="0"/>
              <a:t> födda 2007:</a:t>
            </a:r>
          </a:p>
          <a:p>
            <a:endParaRPr lang="sv-SE" sz="1400" dirty="0"/>
          </a:p>
          <a:p>
            <a:pPr marL="285750" indent="-285750">
              <a:buFont typeface="Arial" panose="020B0604020202020204" pitchFamily="34" charset="0"/>
              <a:buChar char="•"/>
            </a:pPr>
            <a:r>
              <a:rPr lang="sv-SE" sz="1400" dirty="0"/>
              <a:t>Albin Chapman</a:t>
            </a:r>
          </a:p>
          <a:p>
            <a:pPr marL="285750" indent="-285750">
              <a:buFont typeface="Arial" panose="020B0604020202020204" pitchFamily="34" charset="0"/>
              <a:buChar char="•"/>
            </a:pPr>
            <a:r>
              <a:rPr lang="sv-SE" sz="1400" dirty="0"/>
              <a:t>André Nordberg</a:t>
            </a:r>
          </a:p>
          <a:p>
            <a:pPr marL="285750" indent="-285750">
              <a:buFont typeface="Arial" panose="020B0604020202020204" pitchFamily="34" charset="0"/>
              <a:buChar char="•"/>
            </a:pPr>
            <a:r>
              <a:rPr lang="sv-SE" sz="1400" dirty="0"/>
              <a:t>Viking Rosengren Wistrand</a:t>
            </a:r>
          </a:p>
          <a:p>
            <a:endParaRPr lang="sv-SE" sz="1400" dirty="0"/>
          </a:p>
          <a:p>
            <a:pPr marL="285750" indent="-285750">
              <a:buFont typeface="Arial" panose="020B0604020202020204" pitchFamily="34" charset="0"/>
              <a:buChar char="•"/>
            </a:pPr>
            <a:r>
              <a:rPr lang="sv-SE" sz="1400" dirty="0"/>
              <a:t>Filip Nilsson</a:t>
            </a:r>
          </a:p>
          <a:p>
            <a:pPr marL="285750" indent="-285750">
              <a:buFont typeface="Arial" panose="020B0604020202020204" pitchFamily="34" charset="0"/>
              <a:buChar char="•"/>
            </a:pPr>
            <a:r>
              <a:rPr lang="sv-SE" sz="1400" dirty="0"/>
              <a:t>Viggo Karlsson-Wågström</a:t>
            </a:r>
          </a:p>
          <a:p>
            <a:pPr marL="285750" indent="-285750">
              <a:buFont typeface="Arial" panose="020B0604020202020204" pitchFamily="34" charset="0"/>
              <a:buChar char="•"/>
            </a:pPr>
            <a:r>
              <a:rPr lang="sv-SE" sz="1400" dirty="0"/>
              <a:t>Einar Brun</a:t>
            </a:r>
          </a:p>
          <a:p>
            <a:pPr marL="285750" indent="-285750">
              <a:buFont typeface="Arial" panose="020B0604020202020204" pitchFamily="34" charset="0"/>
              <a:buChar char="•"/>
            </a:pPr>
            <a:r>
              <a:rPr lang="sv-SE" sz="1400" dirty="0"/>
              <a:t>Liam Lindmark</a:t>
            </a:r>
          </a:p>
          <a:p>
            <a:pPr marL="285750" indent="-285750">
              <a:buFont typeface="Arial" panose="020B0604020202020204" pitchFamily="34" charset="0"/>
              <a:buChar char="•"/>
            </a:pPr>
            <a:r>
              <a:rPr lang="sv-SE" sz="1400" dirty="0"/>
              <a:t>Elian Alldén</a:t>
            </a:r>
          </a:p>
          <a:p>
            <a:pPr marL="285750" indent="-285750">
              <a:buFont typeface="Arial" panose="020B0604020202020204" pitchFamily="34" charset="0"/>
              <a:buChar char="•"/>
            </a:pPr>
            <a:r>
              <a:rPr lang="sv-SE" sz="1400" dirty="0"/>
              <a:t>Emil Sundén</a:t>
            </a:r>
          </a:p>
          <a:p>
            <a:pPr marL="285750" indent="-285750">
              <a:buFont typeface="Arial" panose="020B0604020202020204" pitchFamily="34" charset="0"/>
              <a:buChar char="•"/>
            </a:pPr>
            <a:r>
              <a:rPr lang="sv-SE" sz="1400" dirty="0"/>
              <a:t>Isak Hellström</a:t>
            </a:r>
          </a:p>
          <a:p>
            <a:pPr marL="285750" indent="-285750">
              <a:buFont typeface="Arial" panose="020B0604020202020204" pitchFamily="34" charset="0"/>
              <a:buChar char="•"/>
            </a:pPr>
            <a:r>
              <a:rPr lang="sv-SE" sz="1400" dirty="0"/>
              <a:t>Viggo Johansson-Ekenberg</a:t>
            </a:r>
          </a:p>
          <a:p>
            <a:endParaRPr lang="sv-SE" sz="1400" dirty="0"/>
          </a:p>
          <a:p>
            <a:pPr marL="285750" indent="-285750">
              <a:buFont typeface="Arial" panose="020B0604020202020204" pitchFamily="34" charset="0"/>
              <a:buChar char="•"/>
            </a:pPr>
            <a:r>
              <a:rPr lang="sv-SE" sz="1400" dirty="0"/>
              <a:t>Joel Nordmark</a:t>
            </a:r>
          </a:p>
          <a:p>
            <a:pPr marL="285750" indent="-285750">
              <a:buFont typeface="Arial" panose="020B0604020202020204" pitchFamily="34" charset="0"/>
              <a:buChar char="•"/>
            </a:pPr>
            <a:r>
              <a:rPr lang="sv-SE" sz="1400" dirty="0"/>
              <a:t>Tobias Wredendal</a:t>
            </a:r>
          </a:p>
          <a:p>
            <a:pPr marL="285750" indent="-285750">
              <a:buFont typeface="Arial" panose="020B0604020202020204" pitchFamily="34" charset="0"/>
              <a:buChar char="•"/>
            </a:pPr>
            <a:r>
              <a:rPr lang="sv-SE" sz="1400" dirty="0"/>
              <a:t>Alexander Linder</a:t>
            </a:r>
          </a:p>
          <a:p>
            <a:pPr marL="285750" indent="-285750">
              <a:buFont typeface="Arial" panose="020B0604020202020204" pitchFamily="34" charset="0"/>
              <a:buChar char="•"/>
            </a:pPr>
            <a:r>
              <a:rPr lang="sv-SE" sz="1400" dirty="0"/>
              <a:t>William Schäder</a:t>
            </a:r>
          </a:p>
          <a:p>
            <a:pPr marL="285750" indent="-285750">
              <a:buFont typeface="Arial" panose="020B0604020202020204" pitchFamily="34" charset="0"/>
              <a:buChar char="•"/>
            </a:pPr>
            <a:r>
              <a:rPr lang="sv-SE" sz="1400" dirty="0"/>
              <a:t>Isak Jönsson</a:t>
            </a:r>
          </a:p>
          <a:p>
            <a:pPr marL="285750" indent="-285750">
              <a:buFont typeface="Arial" panose="020B0604020202020204" pitchFamily="34" charset="0"/>
              <a:buChar char="•"/>
            </a:pPr>
            <a:r>
              <a:rPr lang="sv-SE" sz="1400" dirty="0"/>
              <a:t>Nils </a:t>
            </a:r>
            <a:r>
              <a:rPr lang="sv-SE" sz="1400" dirty="0" err="1"/>
              <a:t>Mettävainio</a:t>
            </a:r>
            <a:r>
              <a:rPr lang="sv-SE" sz="1400" dirty="0"/>
              <a:t>-Berglund</a:t>
            </a:r>
          </a:p>
          <a:p>
            <a:pPr marL="285750" indent="-285750">
              <a:buFont typeface="Arial" panose="020B0604020202020204" pitchFamily="34" charset="0"/>
              <a:buChar char="•"/>
            </a:pPr>
            <a:r>
              <a:rPr lang="sv-SE" sz="1400" dirty="0"/>
              <a:t>Nils Sundén</a:t>
            </a:r>
          </a:p>
          <a:p>
            <a:pPr marL="285750" indent="-285750">
              <a:buFont typeface="Arial" panose="020B0604020202020204" pitchFamily="34" charset="0"/>
              <a:buChar char="•"/>
            </a:pPr>
            <a:r>
              <a:rPr lang="sv-SE" sz="1400" dirty="0"/>
              <a:t>Gustav Lindmark</a:t>
            </a:r>
          </a:p>
          <a:p>
            <a:pPr marL="285750" indent="-285750">
              <a:buFont typeface="Arial" panose="020B0604020202020204" pitchFamily="34" charset="0"/>
              <a:buChar char="•"/>
            </a:pPr>
            <a:r>
              <a:rPr lang="sv-SE" sz="1400" dirty="0"/>
              <a:t>Albin Landström</a:t>
            </a:r>
          </a:p>
          <a:p>
            <a:pPr marL="285750" indent="-285750">
              <a:buFont typeface="Arial" panose="020B0604020202020204" pitchFamily="34" charset="0"/>
              <a:buChar char="•"/>
            </a:pPr>
            <a:r>
              <a:rPr lang="sv-SE" sz="1400" dirty="0"/>
              <a:t>Elias </a:t>
            </a:r>
            <a:r>
              <a:rPr lang="sv-SE" sz="1400" dirty="0" err="1"/>
              <a:t>Brännmark</a:t>
            </a:r>
            <a:endParaRPr lang="sv-SE" sz="1400" dirty="0"/>
          </a:p>
          <a:p>
            <a:pPr marL="285750" indent="-285750">
              <a:buFont typeface="Arial" panose="020B0604020202020204" pitchFamily="34" charset="0"/>
              <a:buChar char="•"/>
            </a:pPr>
            <a:r>
              <a:rPr lang="sv-SE" sz="1400" dirty="0"/>
              <a:t>Paul </a:t>
            </a:r>
            <a:r>
              <a:rPr lang="sv-SE" sz="1400" dirty="0" err="1"/>
              <a:t>Nabatame</a:t>
            </a:r>
            <a:endParaRPr lang="sv-SE" sz="1400" dirty="0"/>
          </a:p>
          <a:p>
            <a:pPr marL="285750" indent="-285750">
              <a:buFont typeface="Arial" panose="020B0604020202020204" pitchFamily="34" charset="0"/>
              <a:buChar char="•"/>
            </a:pPr>
            <a:r>
              <a:rPr lang="sv-SE" sz="1400" dirty="0"/>
              <a:t>Måns Nilsson</a:t>
            </a:r>
          </a:p>
          <a:p>
            <a:pPr marL="285750" indent="-285750">
              <a:buFont typeface="Arial" panose="020B0604020202020204" pitchFamily="34" charset="0"/>
              <a:buChar char="•"/>
            </a:pPr>
            <a:r>
              <a:rPr lang="sv-SE" sz="1400" dirty="0"/>
              <a:t>Hugo Florén</a:t>
            </a:r>
          </a:p>
          <a:p>
            <a:pPr marL="285750" indent="-285750">
              <a:buFont typeface="Arial" panose="020B0604020202020204" pitchFamily="34" charset="0"/>
              <a:buChar char="•"/>
            </a:pPr>
            <a:r>
              <a:rPr lang="sv-SE" sz="1400" dirty="0"/>
              <a:t>Noel Andefors</a:t>
            </a:r>
          </a:p>
          <a:p>
            <a:pPr marL="285750" indent="-285750">
              <a:buFont typeface="Arial" panose="020B0604020202020204" pitchFamily="34" charset="0"/>
              <a:buChar char="•"/>
            </a:pPr>
            <a:endParaRPr lang="sv-SE" sz="1400" dirty="0"/>
          </a:p>
        </p:txBody>
      </p:sp>
      <p:sp>
        <p:nvSpPr>
          <p:cNvPr id="9" name="textruta 8">
            <a:extLst>
              <a:ext uri="{FF2B5EF4-FFF2-40B4-BE49-F238E27FC236}">
                <a16:creationId xmlns:a16="http://schemas.microsoft.com/office/drawing/2014/main" id="{9687D7EC-5E10-E346-A854-57126297E3CB}"/>
              </a:ext>
            </a:extLst>
          </p:cNvPr>
          <p:cNvSpPr txBox="1"/>
          <p:nvPr/>
        </p:nvSpPr>
        <p:spPr>
          <a:xfrm>
            <a:off x="329503" y="343074"/>
            <a:ext cx="3390928" cy="523220"/>
          </a:xfrm>
          <a:prstGeom prst="rect">
            <a:avLst/>
          </a:prstGeom>
          <a:noFill/>
          <a:effectLst>
            <a:reflection stA="41000" dir="5400000" sy="-100000" algn="bl" rotWithShape="0"/>
          </a:effectLst>
        </p:spPr>
        <p:txBody>
          <a:bodyPr wrap="none" rtlCol="0">
            <a:spAutoFit/>
          </a:bodyPr>
          <a:lstStyle/>
          <a:p>
            <a:r>
              <a:rPr lang="sv-SE" sz="2800" dirty="0"/>
              <a:t>Säsongen 2025 - 2026</a:t>
            </a:r>
          </a:p>
        </p:txBody>
      </p:sp>
      <p:sp>
        <p:nvSpPr>
          <p:cNvPr id="2" name="Rektangel 1">
            <a:extLst>
              <a:ext uri="{FF2B5EF4-FFF2-40B4-BE49-F238E27FC236}">
                <a16:creationId xmlns:a16="http://schemas.microsoft.com/office/drawing/2014/main" id="{FF721753-FB0C-88C0-175A-D603E5382FF4}"/>
              </a:ext>
            </a:extLst>
          </p:cNvPr>
          <p:cNvSpPr/>
          <p:nvPr/>
        </p:nvSpPr>
        <p:spPr>
          <a:xfrm>
            <a:off x="6284616" y="32265"/>
            <a:ext cx="3042821" cy="646331"/>
          </a:xfrm>
          <a:prstGeom prst="rect">
            <a:avLst/>
          </a:prstGeom>
          <a:noFill/>
        </p:spPr>
        <p:txBody>
          <a:bodyPr wrap="none" lIns="91440" tIns="45720" rIns="91440" bIns="45720">
            <a:spAutoFit/>
          </a:bodyPr>
          <a:lstStyle/>
          <a:p>
            <a:pPr algn="ctr"/>
            <a:r>
              <a:rPr lang="sv-SE" sz="3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Spelartruppen</a:t>
            </a:r>
          </a:p>
        </p:txBody>
      </p:sp>
    </p:spTree>
    <p:extLst>
      <p:ext uri="{BB962C8B-B14F-4D97-AF65-F5344CB8AC3E}">
        <p14:creationId xmlns:p14="http://schemas.microsoft.com/office/powerpoint/2010/main" val="2011020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ktangel 3">
            <a:extLst>
              <a:ext uri="{FF2B5EF4-FFF2-40B4-BE49-F238E27FC236}">
                <a16:creationId xmlns:a16="http://schemas.microsoft.com/office/drawing/2014/main" id="{825DB9D9-2E2D-E045-90D6-E6117C84A231}"/>
              </a:ext>
            </a:extLst>
          </p:cNvPr>
          <p:cNvSpPr/>
          <p:nvPr/>
        </p:nvSpPr>
        <p:spPr>
          <a:xfrm>
            <a:off x="319943" y="454729"/>
            <a:ext cx="4059933" cy="5613236"/>
          </a:xfrm>
          <a:prstGeom prst="rect">
            <a:avLst/>
          </a:prstGeom>
          <a:effectLst>
            <a:glow rad="1079500">
              <a:schemeClr val="accent1">
                <a:alpha val="40000"/>
              </a:schemeClr>
            </a:glow>
            <a:reflection stA="61000" endPos="60000" dist="50800" dir="5400000" sy="-100000" algn="bl" rotWithShape="0"/>
          </a:effectLst>
        </p:spPr>
        <p:txBody>
          <a:bodyPr vert="horz" lIns="91440" tIns="45720" rIns="91440" bIns="45720" rtlCol="0" anchor="ctr">
            <a:normAutofit/>
          </a:bodyPr>
          <a:lstStyle/>
          <a:p>
            <a:pPr>
              <a:lnSpc>
                <a:spcPct val="90000"/>
              </a:lnSpc>
              <a:spcBef>
                <a:spcPct val="0"/>
              </a:spcBef>
              <a:spcAft>
                <a:spcPts val="600"/>
              </a:spcAft>
            </a:pPr>
            <a:r>
              <a:rPr lang="en-US" sz="4400" b="1" dirty="0">
                <a:ln w="0"/>
                <a:solidFill>
                  <a:srgbClr val="FFFFFF"/>
                </a:solidFill>
                <a:effectLst>
                  <a:outerShdw blurRad="38100" dist="25400" dir="5400000" algn="ctr" rotWithShape="0">
                    <a:srgbClr val="6E747A">
                      <a:alpha val="43000"/>
                    </a:srgbClr>
                  </a:outerShdw>
                </a:effectLst>
              </a:rPr>
              <a:t>SSK – U20</a:t>
            </a:r>
          </a:p>
        </p:txBody>
      </p:sp>
      <p:sp>
        <p:nvSpPr>
          <p:cNvPr id="5" name="textruta 4">
            <a:extLst>
              <a:ext uri="{FF2B5EF4-FFF2-40B4-BE49-F238E27FC236}">
                <a16:creationId xmlns:a16="http://schemas.microsoft.com/office/drawing/2014/main" id="{A7898A59-0DB6-5F43-8DF3-C27A362EDA31}"/>
              </a:ext>
            </a:extLst>
          </p:cNvPr>
          <p:cNvSpPr txBox="1"/>
          <p:nvPr/>
        </p:nvSpPr>
        <p:spPr>
          <a:xfrm>
            <a:off x="4699818" y="640082"/>
            <a:ext cx="6848715" cy="2484884"/>
          </a:xfrm>
          <a:prstGeom prst="rect">
            <a:avLst/>
          </a:prstGeom>
        </p:spPr>
        <p:txBody>
          <a:bodyPr vert="horz" lIns="91440" tIns="45720" rIns="91440" bIns="45720" rtlCol="0" anchor="ctr">
            <a:normAutofit/>
          </a:bodyPr>
          <a:lstStyle/>
          <a:p>
            <a:pPr>
              <a:lnSpc>
                <a:spcPct val="90000"/>
              </a:lnSpc>
              <a:spcAft>
                <a:spcPts val="600"/>
              </a:spcAft>
            </a:pPr>
            <a:endParaRPr lang="en-US" sz="1400" dirty="0"/>
          </a:p>
        </p:txBody>
      </p:sp>
      <p:pic>
        <p:nvPicPr>
          <p:cNvPr id="1026" name="Picture 2" descr="Sunderby SK - IdrottOnline Klubb">
            <a:extLst>
              <a:ext uri="{FF2B5EF4-FFF2-40B4-BE49-F238E27FC236}">
                <a16:creationId xmlns:a16="http://schemas.microsoft.com/office/drawing/2014/main" id="{8CAA71D7-2329-054B-9AA6-5E8493190F4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9163" y="6115686"/>
            <a:ext cx="3771608" cy="575170"/>
          </a:xfrm>
          <a:prstGeom prst="rect">
            <a:avLst/>
          </a:prstGeom>
          <a:noFill/>
          <a:extLst>
            <a:ext uri="{909E8E84-426E-40DD-AFC4-6F175D3DCCD1}">
              <a14:hiddenFill xmlns:a14="http://schemas.microsoft.com/office/drawing/2010/main">
                <a:solidFill>
                  <a:srgbClr val="FFFFFF"/>
                </a:solidFill>
              </a14:hiddenFill>
            </a:ext>
          </a:extLst>
        </p:spPr>
      </p:pic>
      <p:sp>
        <p:nvSpPr>
          <p:cNvPr id="11" name="Rektangel 10">
            <a:extLst>
              <a:ext uri="{FF2B5EF4-FFF2-40B4-BE49-F238E27FC236}">
                <a16:creationId xmlns:a16="http://schemas.microsoft.com/office/drawing/2014/main" id="{34942444-D0DD-BD43-BD71-C29CA1A39C12}"/>
              </a:ext>
            </a:extLst>
          </p:cNvPr>
          <p:cNvSpPr/>
          <p:nvPr/>
        </p:nvSpPr>
        <p:spPr>
          <a:xfrm>
            <a:off x="6065211" y="355431"/>
            <a:ext cx="3249864" cy="646331"/>
          </a:xfrm>
          <a:prstGeom prst="rect">
            <a:avLst/>
          </a:prstGeom>
          <a:noFill/>
        </p:spPr>
        <p:txBody>
          <a:bodyPr wrap="none" lIns="91440" tIns="45720" rIns="91440" bIns="45720">
            <a:spAutoFit/>
          </a:bodyPr>
          <a:lstStyle/>
          <a:p>
            <a:pPr algn="ctr"/>
            <a:r>
              <a:rPr lang="sv-SE" sz="3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Kommunikation</a:t>
            </a:r>
          </a:p>
        </p:txBody>
      </p:sp>
      <p:sp>
        <p:nvSpPr>
          <p:cNvPr id="13" name="textruta 12">
            <a:extLst>
              <a:ext uri="{FF2B5EF4-FFF2-40B4-BE49-F238E27FC236}">
                <a16:creationId xmlns:a16="http://schemas.microsoft.com/office/drawing/2014/main" id="{C5064DCC-651A-4C45-A03C-E98B37660669}"/>
              </a:ext>
            </a:extLst>
          </p:cNvPr>
          <p:cNvSpPr txBox="1"/>
          <p:nvPr/>
        </p:nvSpPr>
        <p:spPr>
          <a:xfrm>
            <a:off x="329503" y="343074"/>
            <a:ext cx="3390928" cy="523220"/>
          </a:xfrm>
          <a:prstGeom prst="rect">
            <a:avLst/>
          </a:prstGeom>
          <a:noFill/>
          <a:effectLst>
            <a:reflection stA="41000" dir="5400000" sy="-100000" algn="bl" rotWithShape="0"/>
          </a:effectLst>
        </p:spPr>
        <p:txBody>
          <a:bodyPr wrap="none" rtlCol="0">
            <a:spAutoFit/>
          </a:bodyPr>
          <a:lstStyle/>
          <a:p>
            <a:r>
              <a:rPr lang="sv-SE" sz="2800" dirty="0"/>
              <a:t>Säsongen 2025 - 2026</a:t>
            </a:r>
          </a:p>
        </p:txBody>
      </p:sp>
      <p:sp>
        <p:nvSpPr>
          <p:cNvPr id="6" name="textruta 5">
            <a:extLst>
              <a:ext uri="{FF2B5EF4-FFF2-40B4-BE49-F238E27FC236}">
                <a16:creationId xmlns:a16="http://schemas.microsoft.com/office/drawing/2014/main" id="{82DABA2D-B4DB-4B55-F479-EA71C241E409}"/>
              </a:ext>
            </a:extLst>
          </p:cNvPr>
          <p:cNvSpPr txBox="1"/>
          <p:nvPr/>
        </p:nvSpPr>
        <p:spPr>
          <a:xfrm>
            <a:off x="4309449" y="1002583"/>
            <a:ext cx="7632071" cy="4801314"/>
          </a:xfrm>
          <a:prstGeom prst="rect">
            <a:avLst/>
          </a:prstGeom>
          <a:noFill/>
        </p:spPr>
        <p:txBody>
          <a:bodyPr wrap="square">
            <a:spAutoFit/>
          </a:bodyPr>
          <a:lstStyle/>
          <a:p>
            <a:pPr marL="285750" indent="-285750">
              <a:buFont typeface="Arial" panose="020B0604020202020204" pitchFamily="34" charset="0"/>
              <a:buChar char="•"/>
            </a:pPr>
            <a:r>
              <a:rPr lang="sv-SE" sz="1800" b="1" dirty="0"/>
              <a:t>Kommunikation till spelare/föräldrar:</a:t>
            </a:r>
          </a:p>
          <a:p>
            <a:pPr marL="742950" lvl="1" indent="-285750">
              <a:buFont typeface="Arial" panose="020B0604020202020204" pitchFamily="34" charset="0"/>
              <a:buChar char="•"/>
            </a:pPr>
            <a:r>
              <a:rPr lang="sv-SE" b="1" dirty="0"/>
              <a:t>Tränarna till spelarna via:</a:t>
            </a:r>
          </a:p>
          <a:p>
            <a:pPr marL="1200150" lvl="2" indent="-285750">
              <a:buFont typeface="Arial" panose="020B0604020202020204" pitchFamily="34" charset="0"/>
              <a:buChar char="•"/>
            </a:pPr>
            <a:r>
              <a:rPr lang="sv-SE" b="1" dirty="0" err="1"/>
              <a:t>WhatsApp</a:t>
            </a:r>
            <a:r>
              <a:rPr lang="sv-SE" b="1" dirty="0"/>
              <a:t>-grupp</a:t>
            </a:r>
          </a:p>
          <a:p>
            <a:pPr marL="1200150" lvl="2" indent="-285750">
              <a:buFont typeface="Arial" panose="020B0604020202020204" pitchFamily="34" charset="0"/>
              <a:buChar char="•"/>
            </a:pPr>
            <a:r>
              <a:rPr lang="sv-SE" b="1" dirty="0"/>
              <a:t>Laguttagning senast sista träning innan match</a:t>
            </a:r>
          </a:p>
          <a:p>
            <a:pPr marL="1200150" lvl="2" indent="-285750">
              <a:buFont typeface="Arial" panose="020B0604020202020204" pitchFamily="34" charset="0"/>
              <a:buChar char="•"/>
            </a:pPr>
            <a:r>
              <a:rPr lang="sv-SE" b="1" dirty="0"/>
              <a:t>Feedback till spelare som </a:t>
            </a:r>
            <a:r>
              <a:rPr lang="sv-SE" b="1" dirty="0" err="1"/>
              <a:t>ev</a:t>
            </a:r>
            <a:r>
              <a:rPr lang="sv-SE" b="1" dirty="0"/>
              <a:t> ej blir uttagen</a:t>
            </a:r>
          </a:p>
          <a:p>
            <a:pPr lvl="2"/>
            <a:endParaRPr lang="sv-SE" b="1" dirty="0"/>
          </a:p>
          <a:p>
            <a:pPr marL="742950" lvl="1" indent="-285750">
              <a:buFont typeface="Arial" panose="020B0604020202020204" pitchFamily="34" charset="0"/>
              <a:buChar char="•"/>
            </a:pPr>
            <a:r>
              <a:rPr lang="sv-SE" b="1" dirty="0"/>
              <a:t>Lagledare/ekonomi/</a:t>
            </a:r>
            <a:r>
              <a:rPr lang="sv-SE" b="1" dirty="0" err="1"/>
              <a:t>admin</a:t>
            </a:r>
            <a:r>
              <a:rPr lang="sv-SE" b="1" dirty="0"/>
              <a:t>/fik till föräldrar:</a:t>
            </a:r>
          </a:p>
          <a:p>
            <a:pPr marL="1200150" lvl="2" indent="-285750">
              <a:buFont typeface="Arial" panose="020B0604020202020204" pitchFamily="34" charset="0"/>
              <a:buChar char="•"/>
            </a:pPr>
            <a:r>
              <a:rPr lang="sv-SE" b="1" dirty="0"/>
              <a:t>Utskick via mejl eller SMS (www.laget.se)</a:t>
            </a:r>
          </a:p>
          <a:p>
            <a:pPr marL="1200150" lvl="2" indent="-285750">
              <a:buFont typeface="Arial" panose="020B0604020202020204" pitchFamily="34" charset="0"/>
              <a:buChar char="•"/>
            </a:pPr>
            <a:r>
              <a:rPr lang="sv-SE" b="1" dirty="0"/>
              <a:t>Facebooksidan </a:t>
            </a:r>
            <a:r>
              <a:rPr lang="sv-SE" dirty="0"/>
              <a:t>(kommunikation mellan föräldrar. Vill vi ha kvar?)</a:t>
            </a:r>
          </a:p>
          <a:p>
            <a:pPr lvl="2"/>
            <a:endParaRPr lang="sv-SE" b="1" dirty="0"/>
          </a:p>
          <a:p>
            <a:pPr marL="742950" lvl="1" indent="-285750">
              <a:buFont typeface="Arial" panose="020B0604020202020204" pitchFamily="34" charset="0"/>
              <a:buChar char="•"/>
            </a:pPr>
            <a:r>
              <a:rPr lang="sv-SE" b="1" dirty="0"/>
              <a:t>Föräldrar med funderingar kontaktar Martin Karlsson, dvs inte direkt till tränarna.</a:t>
            </a:r>
          </a:p>
          <a:p>
            <a:pPr marL="742950" lvl="1" indent="-285750">
              <a:buFont typeface="Arial" panose="020B0604020202020204" pitchFamily="34" charset="0"/>
              <a:buChar char="•"/>
            </a:pPr>
            <a:endParaRPr lang="sv-SE" b="1" dirty="0"/>
          </a:p>
          <a:p>
            <a:pPr marL="742950" lvl="1" indent="-285750">
              <a:buFont typeface="Arial" panose="020B0604020202020204" pitchFamily="34" charset="0"/>
              <a:buChar char="•"/>
            </a:pPr>
            <a:r>
              <a:rPr lang="sv-SE" b="1" dirty="0"/>
              <a:t>Tobias tar ut en sekretariatgrupp och Anna en fikagrupp.</a:t>
            </a:r>
          </a:p>
          <a:p>
            <a:pPr marL="742950" lvl="1" indent="-285750">
              <a:buFont typeface="Arial" panose="020B0604020202020204" pitchFamily="34" charset="0"/>
              <a:buChar char="•"/>
            </a:pPr>
            <a:endParaRPr lang="sv-SE" b="1" dirty="0"/>
          </a:p>
          <a:p>
            <a:pPr marL="742950" lvl="1" indent="-285750">
              <a:buFont typeface="Arial" panose="020B0604020202020204" pitchFamily="34" charset="0"/>
              <a:buChar char="•"/>
            </a:pPr>
            <a:r>
              <a:rPr lang="sv-SE" b="1" dirty="0"/>
              <a:t>Kalendern på laget.se ska vara uppdaterad, och sena ändringar ska undvikas så långt det går, så att alla kan planera sina liv på ett bra sätt.</a:t>
            </a:r>
          </a:p>
        </p:txBody>
      </p:sp>
    </p:spTree>
    <p:extLst>
      <p:ext uri="{BB962C8B-B14F-4D97-AF65-F5344CB8AC3E}">
        <p14:creationId xmlns:p14="http://schemas.microsoft.com/office/powerpoint/2010/main" val="1403708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ktangel 3">
            <a:extLst>
              <a:ext uri="{FF2B5EF4-FFF2-40B4-BE49-F238E27FC236}">
                <a16:creationId xmlns:a16="http://schemas.microsoft.com/office/drawing/2014/main" id="{825DB9D9-2E2D-E045-90D6-E6117C84A231}"/>
              </a:ext>
            </a:extLst>
          </p:cNvPr>
          <p:cNvSpPr/>
          <p:nvPr/>
        </p:nvSpPr>
        <p:spPr>
          <a:xfrm>
            <a:off x="319943" y="454729"/>
            <a:ext cx="4059933" cy="5613236"/>
          </a:xfrm>
          <a:prstGeom prst="rect">
            <a:avLst/>
          </a:prstGeom>
          <a:effectLst>
            <a:glow rad="1079500">
              <a:schemeClr val="accent1">
                <a:alpha val="40000"/>
              </a:schemeClr>
            </a:glow>
            <a:reflection stA="61000" endPos="60000" dist="50800" dir="5400000" sy="-100000" algn="bl" rotWithShape="0"/>
          </a:effectLst>
        </p:spPr>
        <p:txBody>
          <a:bodyPr vert="horz" lIns="91440" tIns="45720" rIns="91440" bIns="45720" rtlCol="0" anchor="ctr">
            <a:normAutofit/>
          </a:bodyPr>
          <a:lstStyle/>
          <a:p>
            <a:pPr>
              <a:lnSpc>
                <a:spcPct val="90000"/>
              </a:lnSpc>
              <a:spcBef>
                <a:spcPct val="0"/>
              </a:spcBef>
              <a:spcAft>
                <a:spcPts val="600"/>
              </a:spcAft>
            </a:pPr>
            <a:r>
              <a:rPr lang="en-US" sz="4400" b="1" dirty="0">
                <a:ln w="0"/>
                <a:solidFill>
                  <a:srgbClr val="FFFFFF"/>
                </a:solidFill>
                <a:effectLst>
                  <a:outerShdw blurRad="38100" dist="25400" dir="5400000" algn="ctr" rotWithShape="0">
                    <a:srgbClr val="6E747A">
                      <a:alpha val="43000"/>
                    </a:srgbClr>
                  </a:outerShdw>
                </a:effectLst>
              </a:rPr>
              <a:t>SSK – U20</a:t>
            </a:r>
          </a:p>
        </p:txBody>
      </p:sp>
      <p:pic>
        <p:nvPicPr>
          <p:cNvPr id="1026" name="Picture 2" descr="Sunderby SK - IdrottOnline Klubb">
            <a:extLst>
              <a:ext uri="{FF2B5EF4-FFF2-40B4-BE49-F238E27FC236}">
                <a16:creationId xmlns:a16="http://schemas.microsoft.com/office/drawing/2014/main" id="{8CAA71D7-2329-054B-9AA6-5E8493190F4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9163" y="6115686"/>
            <a:ext cx="3771608" cy="575170"/>
          </a:xfrm>
          <a:prstGeom prst="rect">
            <a:avLst/>
          </a:prstGeom>
          <a:noFill/>
          <a:extLst>
            <a:ext uri="{909E8E84-426E-40DD-AFC4-6F175D3DCCD1}">
              <a14:hiddenFill xmlns:a14="http://schemas.microsoft.com/office/drawing/2010/main">
                <a:solidFill>
                  <a:srgbClr val="FFFFFF"/>
                </a:solidFill>
              </a14:hiddenFill>
            </a:ext>
          </a:extLst>
        </p:spPr>
      </p:pic>
      <p:sp>
        <p:nvSpPr>
          <p:cNvPr id="8" name="textruta 7">
            <a:extLst>
              <a:ext uri="{FF2B5EF4-FFF2-40B4-BE49-F238E27FC236}">
                <a16:creationId xmlns:a16="http://schemas.microsoft.com/office/drawing/2014/main" id="{0BD681C8-BEAF-EC4C-9579-53F6BA3511EB}"/>
              </a:ext>
            </a:extLst>
          </p:cNvPr>
          <p:cNvSpPr txBox="1"/>
          <p:nvPr/>
        </p:nvSpPr>
        <p:spPr>
          <a:xfrm>
            <a:off x="4150311" y="122026"/>
            <a:ext cx="184731" cy="923330"/>
          </a:xfrm>
          <a:prstGeom prst="rect">
            <a:avLst/>
          </a:prstGeom>
          <a:noFill/>
        </p:spPr>
        <p:txBody>
          <a:bodyPr wrap="none" rtlCol="0">
            <a:spAutoFit/>
          </a:bodyPr>
          <a:lstStyle/>
          <a:p>
            <a:endParaRPr lang="sv-SE" b="1" dirty="0"/>
          </a:p>
          <a:p>
            <a:endParaRPr lang="sv-SE" dirty="0"/>
          </a:p>
          <a:p>
            <a:endParaRPr lang="sv-SE" dirty="0"/>
          </a:p>
        </p:txBody>
      </p:sp>
      <p:sp>
        <p:nvSpPr>
          <p:cNvPr id="9" name="textruta 8">
            <a:extLst>
              <a:ext uri="{FF2B5EF4-FFF2-40B4-BE49-F238E27FC236}">
                <a16:creationId xmlns:a16="http://schemas.microsoft.com/office/drawing/2014/main" id="{1C6B777D-F8EC-804F-AD1C-6F195FFB5315}"/>
              </a:ext>
            </a:extLst>
          </p:cNvPr>
          <p:cNvSpPr txBox="1"/>
          <p:nvPr/>
        </p:nvSpPr>
        <p:spPr>
          <a:xfrm>
            <a:off x="329503" y="343074"/>
            <a:ext cx="3390928" cy="523220"/>
          </a:xfrm>
          <a:prstGeom prst="rect">
            <a:avLst/>
          </a:prstGeom>
          <a:noFill/>
          <a:effectLst>
            <a:reflection stA="41000" dir="5400000" sy="-100000" algn="bl" rotWithShape="0"/>
          </a:effectLst>
        </p:spPr>
        <p:txBody>
          <a:bodyPr wrap="none" rtlCol="0">
            <a:spAutoFit/>
          </a:bodyPr>
          <a:lstStyle/>
          <a:p>
            <a:r>
              <a:rPr lang="sv-SE" sz="2800" dirty="0"/>
              <a:t>Säsongen 2025 - 2026</a:t>
            </a:r>
          </a:p>
        </p:txBody>
      </p:sp>
      <p:sp>
        <p:nvSpPr>
          <p:cNvPr id="2" name="Rektangel 1">
            <a:extLst>
              <a:ext uri="{FF2B5EF4-FFF2-40B4-BE49-F238E27FC236}">
                <a16:creationId xmlns:a16="http://schemas.microsoft.com/office/drawing/2014/main" id="{F07DD80E-3986-C903-6E77-662873463D0B}"/>
              </a:ext>
            </a:extLst>
          </p:cNvPr>
          <p:cNvSpPr/>
          <p:nvPr/>
        </p:nvSpPr>
        <p:spPr>
          <a:xfrm>
            <a:off x="5694695" y="32265"/>
            <a:ext cx="3990901" cy="646331"/>
          </a:xfrm>
          <a:prstGeom prst="rect">
            <a:avLst/>
          </a:prstGeom>
          <a:noFill/>
        </p:spPr>
        <p:txBody>
          <a:bodyPr wrap="none" lIns="91440" tIns="45720" rIns="91440" bIns="45720">
            <a:spAutoFit/>
          </a:bodyPr>
          <a:lstStyle/>
          <a:p>
            <a:pPr algn="ctr"/>
            <a:r>
              <a:rPr lang="sv-SE" sz="3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Säsongens matcher </a:t>
            </a:r>
          </a:p>
        </p:txBody>
      </p:sp>
      <p:sp>
        <p:nvSpPr>
          <p:cNvPr id="6" name="textruta 5">
            <a:extLst>
              <a:ext uri="{FF2B5EF4-FFF2-40B4-BE49-F238E27FC236}">
                <a16:creationId xmlns:a16="http://schemas.microsoft.com/office/drawing/2014/main" id="{451583C8-C522-BAFF-F986-532FA324D74F}"/>
              </a:ext>
            </a:extLst>
          </p:cNvPr>
          <p:cNvSpPr txBox="1"/>
          <p:nvPr/>
        </p:nvSpPr>
        <p:spPr>
          <a:xfrm>
            <a:off x="4570986" y="866294"/>
            <a:ext cx="6482280" cy="6032421"/>
          </a:xfrm>
          <a:prstGeom prst="rect">
            <a:avLst/>
          </a:prstGeom>
          <a:noFill/>
        </p:spPr>
        <p:txBody>
          <a:bodyPr wrap="square">
            <a:spAutoFit/>
          </a:bodyPr>
          <a:lstStyle/>
          <a:p>
            <a:pPr marL="285750" indent="-285750">
              <a:buFont typeface="Arial" panose="020B0604020202020204" pitchFamily="34" charset="0"/>
              <a:buChar char="•"/>
            </a:pPr>
            <a:r>
              <a:rPr lang="sv-SE" sz="1600" b="1" dirty="0"/>
              <a:t>Ca 4-6 </a:t>
            </a:r>
            <a:r>
              <a:rPr lang="sv-SE" sz="1600" b="1" dirty="0" err="1"/>
              <a:t>st</a:t>
            </a:r>
            <a:r>
              <a:rPr lang="sv-SE" sz="1600" b="1" dirty="0"/>
              <a:t> träningsmatcher under hösten:</a:t>
            </a:r>
          </a:p>
          <a:p>
            <a:pPr marL="742950" lvl="1" indent="-285750">
              <a:buFont typeface="Arial" panose="020B0604020202020204" pitchFamily="34" charset="0"/>
              <a:buChar char="•"/>
            </a:pPr>
            <a:r>
              <a:rPr lang="sv-SE" sz="1600" b="1" dirty="0"/>
              <a:t>Piteå hemma 20:e augusti</a:t>
            </a:r>
          </a:p>
          <a:p>
            <a:pPr marL="742950" lvl="1" indent="-285750">
              <a:buFont typeface="Arial" panose="020B0604020202020204" pitchFamily="34" charset="0"/>
              <a:buChar char="•"/>
            </a:pPr>
            <a:r>
              <a:rPr lang="sv-SE" sz="1600" b="1" dirty="0"/>
              <a:t>Kalix borta 26:e augusti</a:t>
            </a:r>
          </a:p>
          <a:p>
            <a:pPr marL="742950" lvl="1" indent="-285750">
              <a:buFont typeface="Arial" panose="020B0604020202020204" pitchFamily="34" charset="0"/>
              <a:buChar char="•"/>
            </a:pPr>
            <a:r>
              <a:rPr lang="sv-SE" sz="1600" b="1" dirty="0"/>
              <a:t>Piteå borta 3:e september</a:t>
            </a:r>
          </a:p>
          <a:p>
            <a:pPr marL="742950" lvl="1" indent="-285750">
              <a:buFont typeface="Arial" panose="020B0604020202020204" pitchFamily="34" charset="0"/>
              <a:buChar char="•"/>
            </a:pPr>
            <a:r>
              <a:rPr lang="sv-SE" sz="1600" b="1" dirty="0"/>
              <a:t>Boden borta 7:e september		</a:t>
            </a:r>
          </a:p>
          <a:p>
            <a:pPr marL="285750" indent="-285750">
              <a:buFont typeface="Arial" panose="020B0604020202020204" pitchFamily="34" charset="0"/>
              <a:buChar char="•"/>
            </a:pPr>
            <a:endParaRPr lang="sv-SE" sz="1600" b="1" dirty="0"/>
          </a:p>
          <a:p>
            <a:pPr marL="285750" indent="-285750">
              <a:buFont typeface="Arial" panose="020B0604020202020204" pitchFamily="34" charset="0"/>
              <a:buChar char="•"/>
            </a:pPr>
            <a:r>
              <a:rPr lang="sv-SE" sz="1600" b="1" dirty="0"/>
              <a:t>J20 DM i Kalix (5 matcher):</a:t>
            </a:r>
          </a:p>
          <a:p>
            <a:pPr marL="742950" lvl="1" indent="-285750">
              <a:buFont typeface="Arial" panose="020B0604020202020204" pitchFamily="34" charset="0"/>
              <a:buChar char="•"/>
            </a:pPr>
            <a:r>
              <a:rPr lang="sv-SE" sz="1600" b="1" dirty="0"/>
              <a:t>Kalix fredag 12:e september</a:t>
            </a:r>
          </a:p>
          <a:p>
            <a:pPr marL="742950" lvl="1" indent="-285750">
              <a:buFont typeface="Arial" panose="020B0604020202020204" pitchFamily="34" charset="0"/>
              <a:buChar char="•"/>
            </a:pPr>
            <a:r>
              <a:rPr lang="sv-SE" sz="1600" b="1" dirty="0"/>
              <a:t>Brooklyn lördag den 13:e september</a:t>
            </a:r>
          </a:p>
          <a:p>
            <a:pPr marL="742950" lvl="1" indent="-285750">
              <a:buFont typeface="Arial" panose="020B0604020202020204" pitchFamily="34" charset="0"/>
              <a:buChar char="•"/>
            </a:pPr>
            <a:r>
              <a:rPr lang="sv-SE" sz="1600" b="1" dirty="0"/>
              <a:t>Piteå lördag den 13:e september</a:t>
            </a:r>
          </a:p>
          <a:p>
            <a:pPr marL="742950" lvl="1" indent="-285750">
              <a:buFont typeface="Arial" panose="020B0604020202020204" pitchFamily="34" charset="0"/>
              <a:buChar char="•"/>
            </a:pPr>
            <a:r>
              <a:rPr lang="sv-SE" sz="1600" b="1" dirty="0"/>
              <a:t>Boden söndag den14:e september</a:t>
            </a:r>
          </a:p>
          <a:p>
            <a:pPr marL="742950" lvl="1" indent="-285750">
              <a:buFont typeface="Arial" panose="020B0604020202020204" pitchFamily="34" charset="0"/>
              <a:buChar char="•"/>
            </a:pPr>
            <a:r>
              <a:rPr lang="sv-SE" sz="1600" b="1" dirty="0"/>
              <a:t>Kiruna söndag den 14:e september	</a:t>
            </a:r>
          </a:p>
          <a:p>
            <a:pPr marL="285750" indent="-285750">
              <a:buFont typeface="Arial" panose="020B0604020202020204" pitchFamily="34" charset="0"/>
              <a:buChar char="•"/>
            </a:pPr>
            <a:endParaRPr lang="sv-SE" sz="1600" b="1" dirty="0"/>
          </a:p>
          <a:p>
            <a:pPr marL="285750" indent="-285750">
              <a:buFont typeface="Arial" panose="020B0604020202020204" pitchFamily="34" charset="0"/>
              <a:buChar char="•"/>
            </a:pPr>
            <a:r>
              <a:rPr lang="sv-SE" sz="1600" b="1" dirty="0"/>
              <a:t>U20 Region Norra höst startar måndag den 6:e oktober och är klar sista november (14 </a:t>
            </a:r>
            <a:r>
              <a:rPr lang="sv-SE" sz="1600" b="1" dirty="0" err="1"/>
              <a:t>st</a:t>
            </a:r>
            <a:r>
              <a:rPr lang="sv-SE" sz="1600" b="1" dirty="0"/>
              <a:t> matcher). Ligger i kalendern.</a:t>
            </a:r>
          </a:p>
          <a:p>
            <a:endParaRPr lang="sv-SE" sz="1600" b="1" dirty="0"/>
          </a:p>
          <a:p>
            <a:pPr marL="285750" indent="-285750">
              <a:buFont typeface="Arial" panose="020B0604020202020204" pitchFamily="34" charset="0"/>
              <a:buChar char="•"/>
            </a:pPr>
            <a:r>
              <a:rPr lang="sv-SE" sz="1600" b="1" dirty="0"/>
              <a:t>U20 Region Vår startar i december, och de fyra första lagen i Norra A och Norra B spelar en Topp 8 serie (14 matcher), och övriga 9 </a:t>
            </a:r>
            <a:r>
              <a:rPr lang="sv-SE" sz="1600" b="1" dirty="0" err="1"/>
              <a:t>st</a:t>
            </a:r>
            <a:r>
              <a:rPr lang="sv-SE" sz="1600" b="1" dirty="0"/>
              <a:t> lag från A &amp; B en Fortsättningsserie (16 </a:t>
            </a:r>
            <a:r>
              <a:rPr lang="sv-SE" sz="1600" b="1" dirty="0" err="1"/>
              <a:t>st</a:t>
            </a:r>
            <a:r>
              <a:rPr lang="sv-SE" sz="1600" b="1" dirty="0"/>
              <a:t> matcher).</a:t>
            </a:r>
          </a:p>
          <a:p>
            <a:endParaRPr lang="sv-SE" sz="1600" b="1" dirty="0"/>
          </a:p>
          <a:p>
            <a:pPr marL="285750" indent="-285750">
              <a:buFont typeface="Arial" panose="020B0604020202020204" pitchFamily="34" charset="0"/>
              <a:buChar char="•"/>
            </a:pPr>
            <a:r>
              <a:rPr lang="sv-SE" sz="1600" b="1" dirty="0"/>
              <a:t>Sedan blir det Play-off och/eller en </a:t>
            </a:r>
            <a:r>
              <a:rPr lang="sv-SE" sz="1600" b="1" dirty="0" err="1"/>
              <a:t>vårserie</a:t>
            </a:r>
            <a:r>
              <a:rPr lang="sv-SE" sz="1600" b="1" dirty="0"/>
              <a:t> för att inte säsongen ska ta slut redan i början av februari, och för att alla lag ska komma upp i minst 32-34 </a:t>
            </a:r>
            <a:r>
              <a:rPr lang="sv-SE" sz="1600" b="1" dirty="0" err="1"/>
              <a:t>st</a:t>
            </a:r>
            <a:r>
              <a:rPr lang="sv-SE" sz="1600" b="1" dirty="0"/>
              <a:t> matcher. </a:t>
            </a:r>
          </a:p>
          <a:p>
            <a:endParaRPr lang="sv-SE" b="1" dirty="0"/>
          </a:p>
        </p:txBody>
      </p:sp>
    </p:spTree>
    <p:extLst>
      <p:ext uri="{BB962C8B-B14F-4D97-AF65-F5344CB8AC3E}">
        <p14:creationId xmlns:p14="http://schemas.microsoft.com/office/powerpoint/2010/main" val="2236133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ktangel 3">
            <a:extLst>
              <a:ext uri="{FF2B5EF4-FFF2-40B4-BE49-F238E27FC236}">
                <a16:creationId xmlns:a16="http://schemas.microsoft.com/office/drawing/2014/main" id="{825DB9D9-2E2D-E045-90D6-E6117C84A231}"/>
              </a:ext>
            </a:extLst>
          </p:cNvPr>
          <p:cNvSpPr/>
          <p:nvPr/>
        </p:nvSpPr>
        <p:spPr>
          <a:xfrm>
            <a:off x="319943" y="454729"/>
            <a:ext cx="4059933" cy="5613236"/>
          </a:xfrm>
          <a:prstGeom prst="rect">
            <a:avLst/>
          </a:prstGeom>
          <a:effectLst>
            <a:glow rad="1079500">
              <a:schemeClr val="accent1">
                <a:alpha val="40000"/>
              </a:schemeClr>
            </a:glow>
            <a:reflection stA="61000" endPos="60000" dist="50800" dir="5400000" sy="-100000" algn="bl" rotWithShape="0"/>
          </a:effectLst>
        </p:spPr>
        <p:txBody>
          <a:bodyPr vert="horz" lIns="91440" tIns="45720" rIns="91440" bIns="45720" rtlCol="0" anchor="ctr">
            <a:normAutofit/>
          </a:bodyPr>
          <a:lstStyle/>
          <a:p>
            <a:pPr>
              <a:lnSpc>
                <a:spcPct val="90000"/>
              </a:lnSpc>
              <a:spcBef>
                <a:spcPct val="0"/>
              </a:spcBef>
              <a:spcAft>
                <a:spcPts val="600"/>
              </a:spcAft>
            </a:pPr>
            <a:r>
              <a:rPr lang="en-US" sz="4400" b="1" dirty="0">
                <a:ln w="0"/>
                <a:solidFill>
                  <a:srgbClr val="FFFFFF"/>
                </a:solidFill>
                <a:effectLst>
                  <a:outerShdw blurRad="38100" dist="25400" dir="5400000" algn="ctr" rotWithShape="0">
                    <a:srgbClr val="6E747A">
                      <a:alpha val="43000"/>
                    </a:srgbClr>
                  </a:outerShdw>
                </a:effectLst>
              </a:rPr>
              <a:t>SSK – U20</a:t>
            </a:r>
          </a:p>
        </p:txBody>
      </p:sp>
      <p:pic>
        <p:nvPicPr>
          <p:cNvPr id="1026" name="Picture 2" descr="Sunderby SK - IdrottOnline Klubb">
            <a:extLst>
              <a:ext uri="{FF2B5EF4-FFF2-40B4-BE49-F238E27FC236}">
                <a16:creationId xmlns:a16="http://schemas.microsoft.com/office/drawing/2014/main" id="{8CAA71D7-2329-054B-9AA6-5E8493190F4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9163" y="6115686"/>
            <a:ext cx="3771608" cy="575170"/>
          </a:xfrm>
          <a:prstGeom prst="rect">
            <a:avLst/>
          </a:prstGeom>
          <a:noFill/>
          <a:extLst>
            <a:ext uri="{909E8E84-426E-40DD-AFC4-6F175D3DCCD1}">
              <a14:hiddenFill xmlns:a14="http://schemas.microsoft.com/office/drawing/2010/main">
                <a:solidFill>
                  <a:srgbClr val="FFFFFF"/>
                </a:solidFill>
              </a14:hiddenFill>
            </a:ext>
          </a:extLst>
        </p:spPr>
      </p:pic>
      <p:sp>
        <p:nvSpPr>
          <p:cNvPr id="8" name="textruta 7">
            <a:extLst>
              <a:ext uri="{FF2B5EF4-FFF2-40B4-BE49-F238E27FC236}">
                <a16:creationId xmlns:a16="http://schemas.microsoft.com/office/drawing/2014/main" id="{0BD681C8-BEAF-EC4C-9579-53F6BA3511EB}"/>
              </a:ext>
            </a:extLst>
          </p:cNvPr>
          <p:cNvSpPr txBox="1"/>
          <p:nvPr/>
        </p:nvSpPr>
        <p:spPr>
          <a:xfrm>
            <a:off x="4150311" y="122026"/>
            <a:ext cx="184731" cy="923330"/>
          </a:xfrm>
          <a:prstGeom prst="rect">
            <a:avLst/>
          </a:prstGeom>
          <a:noFill/>
        </p:spPr>
        <p:txBody>
          <a:bodyPr wrap="none" rtlCol="0">
            <a:spAutoFit/>
          </a:bodyPr>
          <a:lstStyle/>
          <a:p>
            <a:endParaRPr lang="sv-SE" b="1" dirty="0"/>
          </a:p>
          <a:p>
            <a:endParaRPr lang="sv-SE" dirty="0"/>
          </a:p>
          <a:p>
            <a:endParaRPr lang="sv-SE" dirty="0"/>
          </a:p>
        </p:txBody>
      </p:sp>
      <p:sp>
        <p:nvSpPr>
          <p:cNvPr id="9" name="textruta 8">
            <a:extLst>
              <a:ext uri="{FF2B5EF4-FFF2-40B4-BE49-F238E27FC236}">
                <a16:creationId xmlns:a16="http://schemas.microsoft.com/office/drawing/2014/main" id="{1C6B777D-F8EC-804F-AD1C-6F195FFB5315}"/>
              </a:ext>
            </a:extLst>
          </p:cNvPr>
          <p:cNvSpPr txBox="1"/>
          <p:nvPr/>
        </p:nvSpPr>
        <p:spPr>
          <a:xfrm>
            <a:off x="329503" y="343074"/>
            <a:ext cx="3390928" cy="523220"/>
          </a:xfrm>
          <a:prstGeom prst="rect">
            <a:avLst/>
          </a:prstGeom>
          <a:noFill/>
          <a:effectLst>
            <a:reflection stA="41000" dir="5400000" sy="-100000" algn="bl" rotWithShape="0"/>
          </a:effectLst>
        </p:spPr>
        <p:txBody>
          <a:bodyPr wrap="none" rtlCol="0">
            <a:spAutoFit/>
          </a:bodyPr>
          <a:lstStyle/>
          <a:p>
            <a:r>
              <a:rPr lang="sv-SE" sz="2800" dirty="0"/>
              <a:t>Säsongen 2025 - 2026</a:t>
            </a:r>
          </a:p>
        </p:txBody>
      </p:sp>
      <p:sp>
        <p:nvSpPr>
          <p:cNvPr id="2" name="Rektangel 1">
            <a:extLst>
              <a:ext uri="{FF2B5EF4-FFF2-40B4-BE49-F238E27FC236}">
                <a16:creationId xmlns:a16="http://schemas.microsoft.com/office/drawing/2014/main" id="{F07DD80E-3986-C903-6E77-662873463D0B}"/>
              </a:ext>
            </a:extLst>
          </p:cNvPr>
          <p:cNvSpPr/>
          <p:nvPr/>
        </p:nvSpPr>
        <p:spPr>
          <a:xfrm>
            <a:off x="4541372" y="32265"/>
            <a:ext cx="6297558" cy="646331"/>
          </a:xfrm>
          <a:prstGeom prst="rect">
            <a:avLst/>
          </a:prstGeom>
          <a:noFill/>
        </p:spPr>
        <p:txBody>
          <a:bodyPr wrap="none" lIns="91440" tIns="45720" rIns="91440" bIns="45720">
            <a:spAutoFit/>
          </a:bodyPr>
          <a:lstStyle/>
          <a:p>
            <a:pPr algn="ctr"/>
            <a:r>
              <a:rPr lang="sv-SE" sz="3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Lagen i U20 Region Norra A &amp; B </a:t>
            </a:r>
          </a:p>
        </p:txBody>
      </p:sp>
      <p:sp>
        <p:nvSpPr>
          <p:cNvPr id="3" name="textruta 2">
            <a:extLst>
              <a:ext uri="{FF2B5EF4-FFF2-40B4-BE49-F238E27FC236}">
                <a16:creationId xmlns:a16="http://schemas.microsoft.com/office/drawing/2014/main" id="{73EA834F-D5C1-E0DE-2A37-C2A4E6E3D6BE}"/>
              </a:ext>
            </a:extLst>
          </p:cNvPr>
          <p:cNvSpPr txBox="1"/>
          <p:nvPr/>
        </p:nvSpPr>
        <p:spPr>
          <a:xfrm>
            <a:off x="5007600" y="890616"/>
            <a:ext cx="2804526" cy="3970318"/>
          </a:xfrm>
          <a:prstGeom prst="rect">
            <a:avLst/>
          </a:prstGeom>
          <a:noFill/>
        </p:spPr>
        <p:txBody>
          <a:bodyPr wrap="square" rtlCol="0">
            <a:spAutoFit/>
          </a:bodyPr>
          <a:lstStyle/>
          <a:p>
            <a:r>
              <a:rPr lang="sv-SE" b="1" dirty="0"/>
              <a:t>Norra A (8 </a:t>
            </a:r>
            <a:r>
              <a:rPr lang="sv-SE" b="1" dirty="0" err="1"/>
              <a:t>st</a:t>
            </a:r>
            <a:r>
              <a:rPr lang="sv-SE" b="1" dirty="0"/>
              <a:t> lag)</a:t>
            </a:r>
          </a:p>
          <a:p>
            <a:endParaRPr lang="sv-SE" b="1" dirty="0"/>
          </a:p>
          <a:p>
            <a:pPr marL="285750" indent="-285750">
              <a:buFont typeface="Arial" panose="020B0604020202020204" pitchFamily="34" charset="0"/>
              <a:buChar char="•"/>
            </a:pPr>
            <a:r>
              <a:rPr lang="sv-SE" b="1" dirty="0"/>
              <a:t>Kiruna IF</a:t>
            </a:r>
          </a:p>
          <a:p>
            <a:pPr marL="285750" indent="-285750">
              <a:buFont typeface="Arial" panose="020B0604020202020204" pitchFamily="34" charset="0"/>
              <a:buChar char="•"/>
            </a:pPr>
            <a:r>
              <a:rPr lang="sv-SE" b="1" dirty="0"/>
              <a:t>Bodens HF</a:t>
            </a:r>
          </a:p>
          <a:p>
            <a:pPr marL="285750" indent="-285750">
              <a:buFont typeface="Arial" panose="020B0604020202020204" pitchFamily="34" charset="0"/>
              <a:buChar char="•"/>
            </a:pPr>
            <a:r>
              <a:rPr lang="sv-SE" b="1" dirty="0"/>
              <a:t>Kalix HC</a:t>
            </a:r>
          </a:p>
          <a:p>
            <a:pPr marL="285750" indent="-285750">
              <a:buFont typeface="Arial" panose="020B0604020202020204" pitchFamily="34" charset="0"/>
              <a:buChar char="•"/>
            </a:pPr>
            <a:r>
              <a:rPr lang="sv-SE" b="1" dirty="0"/>
              <a:t>Brooklyn Tigers</a:t>
            </a:r>
          </a:p>
          <a:p>
            <a:pPr marL="285750" indent="-285750">
              <a:buFont typeface="Arial" panose="020B0604020202020204" pitchFamily="34" charset="0"/>
              <a:buChar char="•"/>
            </a:pPr>
            <a:r>
              <a:rPr lang="sv-SE" b="1" dirty="0"/>
              <a:t>Clemensnäs HC</a:t>
            </a:r>
          </a:p>
          <a:p>
            <a:pPr marL="285750" indent="-285750">
              <a:buFont typeface="Arial" panose="020B0604020202020204" pitchFamily="34" charset="0"/>
              <a:buChar char="•"/>
            </a:pPr>
            <a:r>
              <a:rPr lang="sv-SE" b="1" dirty="0"/>
              <a:t>Piteå HC</a:t>
            </a:r>
          </a:p>
          <a:p>
            <a:pPr marL="285750" indent="-285750">
              <a:buFont typeface="Arial" panose="020B0604020202020204" pitchFamily="34" charset="0"/>
              <a:buChar char="•"/>
            </a:pPr>
            <a:r>
              <a:rPr lang="sv-SE" b="1" dirty="0"/>
              <a:t>SK Lejon</a:t>
            </a:r>
          </a:p>
          <a:p>
            <a:pPr marL="285750" indent="-285750">
              <a:buFont typeface="Arial" panose="020B0604020202020204" pitchFamily="34" charset="0"/>
              <a:buChar char="•"/>
            </a:pPr>
            <a:r>
              <a:rPr lang="sv-SE" b="1" dirty="0"/>
              <a:t>Sunderby SK		</a:t>
            </a:r>
            <a:endParaRPr lang="sv-SE" dirty="0"/>
          </a:p>
          <a:p>
            <a:endParaRPr lang="sv-SE" dirty="0"/>
          </a:p>
          <a:p>
            <a:endParaRPr lang="sv-SE" dirty="0"/>
          </a:p>
          <a:p>
            <a:pPr marL="342900" indent="-342900">
              <a:buAutoNum type="arabicPeriod"/>
            </a:pPr>
            <a:endParaRPr lang="sv-SE" dirty="0"/>
          </a:p>
        </p:txBody>
      </p:sp>
      <p:sp>
        <p:nvSpPr>
          <p:cNvPr id="5" name="textruta 4">
            <a:extLst>
              <a:ext uri="{FF2B5EF4-FFF2-40B4-BE49-F238E27FC236}">
                <a16:creationId xmlns:a16="http://schemas.microsoft.com/office/drawing/2014/main" id="{35A82A03-CDD7-D0E9-1F87-A137775E8EE3}"/>
              </a:ext>
            </a:extLst>
          </p:cNvPr>
          <p:cNvSpPr txBox="1"/>
          <p:nvPr/>
        </p:nvSpPr>
        <p:spPr>
          <a:xfrm>
            <a:off x="8325953" y="866294"/>
            <a:ext cx="2804526" cy="4247317"/>
          </a:xfrm>
          <a:prstGeom prst="rect">
            <a:avLst/>
          </a:prstGeom>
          <a:noFill/>
        </p:spPr>
        <p:txBody>
          <a:bodyPr wrap="square" rtlCol="0">
            <a:spAutoFit/>
          </a:bodyPr>
          <a:lstStyle/>
          <a:p>
            <a:r>
              <a:rPr lang="sv-SE" b="1" dirty="0"/>
              <a:t>Norra B (9 </a:t>
            </a:r>
            <a:r>
              <a:rPr lang="sv-SE" b="1" dirty="0" err="1"/>
              <a:t>st</a:t>
            </a:r>
            <a:r>
              <a:rPr lang="sv-SE" b="1" dirty="0"/>
              <a:t> lag)</a:t>
            </a:r>
          </a:p>
          <a:p>
            <a:endParaRPr lang="sv-SE" b="1" dirty="0"/>
          </a:p>
          <a:p>
            <a:pPr marL="285750" indent="-285750">
              <a:buFont typeface="Arial" panose="020B0604020202020204" pitchFamily="34" charset="0"/>
              <a:buChar char="•"/>
            </a:pPr>
            <a:r>
              <a:rPr lang="sv-SE" b="1" dirty="0"/>
              <a:t>IF Sundsvall </a:t>
            </a:r>
          </a:p>
          <a:p>
            <a:pPr marL="285750" indent="-285750">
              <a:buFont typeface="Arial" panose="020B0604020202020204" pitchFamily="34" charset="0"/>
              <a:buChar char="•"/>
            </a:pPr>
            <a:r>
              <a:rPr lang="sv-SE" b="1" dirty="0" err="1"/>
              <a:t>Kovlands</a:t>
            </a:r>
            <a:r>
              <a:rPr lang="sv-SE" b="1" dirty="0"/>
              <a:t> </a:t>
            </a:r>
            <a:r>
              <a:rPr lang="sv-SE" b="1" dirty="0" err="1"/>
              <a:t>IshF</a:t>
            </a:r>
            <a:endParaRPr lang="sv-SE" b="1" dirty="0"/>
          </a:p>
          <a:p>
            <a:pPr marL="285750" indent="-285750">
              <a:buFont typeface="Arial" panose="020B0604020202020204" pitchFamily="34" charset="0"/>
              <a:buChar char="•"/>
            </a:pPr>
            <a:r>
              <a:rPr lang="sv-SE" b="1" dirty="0"/>
              <a:t>Njurunda SK</a:t>
            </a:r>
          </a:p>
          <a:p>
            <a:pPr marL="285750" indent="-285750">
              <a:buFont typeface="Arial" panose="020B0604020202020204" pitchFamily="34" charset="0"/>
              <a:buChar char="•"/>
            </a:pPr>
            <a:r>
              <a:rPr lang="sv-SE" b="1" dirty="0"/>
              <a:t>Ånge IK</a:t>
            </a:r>
          </a:p>
          <a:p>
            <a:pPr marL="285750" indent="-285750">
              <a:buFont typeface="Arial" panose="020B0604020202020204" pitchFamily="34" charset="0"/>
              <a:buChar char="•"/>
            </a:pPr>
            <a:r>
              <a:rPr lang="sv-SE" b="1" dirty="0"/>
              <a:t>Örnsköldsvik HF</a:t>
            </a:r>
          </a:p>
          <a:p>
            <a:pPr marL="285750" indent="-285750">
              <a:buFont typeface="Arial" panose="020B0604020202020204" pitchFamily="34" charset="0"/>
              <a:buChar char="•"/>
            </a:pPr>
            <a:r>
              <a:rPr lang="sv-SE" b="1" dirty="0"/>
              <a:t>Östersund IK</a:t>
            </a:r>
          </a:p>
          <a:p>
            <a:pPr marL="285750" indent="-285750">
              <a:buFont typeface="Arial" panose="020B0604020202020204" pitchFamily="34" charset="0"/>
              <a:buChar char="•"/>
            </a:pPr>
            <a:r>
              <a:rPr lang="sv-SE" b="1" dirty="0"/>
              <a:t>Umeå HK</a:t>
            </a:r>
          </a:p>
          <a:p>
            <a:pPr marL="285750" indent="-285750">
              <a:buFont typeface="Arial" panose="020B0604020202020204" pitchFamily="34" charset="0"/>
              <a:buChar char="•"/>
            </a:pPr>
            <a:r>
              <a:rPr lang="sv-SE" b="1" dirty="0"/>
              <a:t>Tegs SK</a:t>
            </a:r>
          </a:p>
          <a:p>
            <a:pPr marL="285750" indent="-285750">
              <a:buFont typeface="Arial" panose="020B0604020202020204" pitchFamily="34" charset="0"/>
              <a:buChar char="•"/>
            </a:pPr>
            <a:r>
              <a:rPr lang="sv-SE" b="1" dirty="0"/>
              <a:t>Vännäs HC		</a:t>
            </a:r>
            <a:endParaRPr lang="sv-SE" dirty="0"/>
          </a:p>
          <a:p>
            <a:endParaRPr lang="sv-SE" dirty="0"/>
          </a:p>
          <a:p>
            <a:endParaRPr lang="sv-SE" dirty="0"/>
          </a:p>
          <a:p>
            <a:pPr marL="342900" indent="-342900">
              <a:buAutoNum type="arabicPeriod"/>
            </a:pPr>
            <a:endParaRPr lang="sv-SE" dirty="0"/>
          </a:p>
        </p:txBody>
      </p:sp>
    </p:spTree>
    <p:extLst>
      <p:ext uri="{BB962C8B-B14F-4D97-AF65-F5344CB8AC3E}">
        <p14:creationId xmlns:p14="http://schemas.microsoft.com/office/powerpoint/2010/main" val="1122988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ktangel 3">
            <a:extLst>
              <a:ext uri="{FF2B5EF4-FFF2-40B4-BE49-F238E27FC236}">
                <a16:creationId xmlns:a16="http://schemas.microsoft.com/office/drawing/2014/main" id="{825DB9D9-2E2D-E045-90D6-E6117C84A231}"/>
              </a:ext>
            </a:extLst>
          </p:cNvPr>
          <p:cNvSpPr/>
          <p:nvPr/>
        </p:nvSpPr>
        <p:spPr>
          <a:xfrm>
            <a:off x="319943" y="454729"/>
            <a:ext cx="4059933" cy="5613236"/>
          </a:xfrm>
          <a:prstGeom prst="rect">
            <a:avLst/>
          </a:prstGeom>
          <a:effectLst>
            <a:glow rad="1079500">
              <a:schemeClr val="accent1">
                <a:alpha val="40000"/>
              </a:schemeClr>
            </a:glow>
            <a:reflection stA="61000" endPos="60000" dist="50800" dir="5400000" sy="-100000" algn="bl" rotWithShape="0"/>
          </a:effectLst>
        </p:spPr>
        <p:txBody>
          <a:bodyPr vert="horz" lIns="91440" tIns="45720" rIns="91440" bIns="45720" rtlCol="0" anchor="ctr">
            <a:normAutofit/>
          </a:bodyPr>
          <a:lstStyle/>
          <a:p>
            <a:pPr>
              <a:lnSpc>
                <a:spcPct val="90000"/>
              </a:lnSpc>
              <a:spcBef>
                <a:spcPct val="0"/>
              </a:spcBef>
              <a:spcAft>
                <a:spcPts val="600"/>
              </a:spcAft>
            </a:pPr>
            <a:r>
              <a:rPr lang="en-US" sz="4400" b="1" kern="1200" cap="none" spc="0" dirty="0">
                <a:ln w="0"/>
                <a:solidFill>
                  <a:srgbClr val="FFFFFF"/>
                </a:solidFill>
                <a:effectLst>
                  <a:outerShdw blurRad="38100" dist="25400" dir="5400000" algn="ctr" rotWithShape="0">
                    <a:srgbClr val="6E747A">
                      <a:alpha val="43000"/>
                    </a:srgbClr>
                  </a:outerShdw>
                </a:effectLst>
                <a:latin typeface="+mj-lt"/>
                <a:ea typeface="+mj-ea"/>
                <a:cs typeface="+mj-cs"/>
              </a:rPr>
              <a:t>SSK – U20</a:t>
            </a:r>
          </a:p>
        </p:txBody>
      </p:sp>
      <p:sp>
        <p:nvSpPr>
          <p:cNvPr id="5" name="textruta 4">
            <a:extLst>
              <a:ext uri="{FF2B5EF4-FFF2-40B4-BE49-F238E27FC236}">
                <a16:creationId xmlns:a16="http://schemas.microsoft.com/office/drawing/2014/main" id="{A7898A59-0DB6-5F43-8DF3-C27A362EDA31}"/>
              </a:ext>
            </a:extLst>
          </p:cNvPr>
          <p:cNvSpPr txBox="1"/>
          <p:nvPr/>
        </p:nvSpPr>
        <p:spPr>
          <a:xfrm>
            <a:off x="4699818" y="640082"/>
            <a:ext cx="6848715" cy="2484884"/>
          </a:xfrm>
          <a:prstGeom prst="rect">
            <a:avLst/>
          </a:prstGeom>
        </p:spPr>
        <p:txBody>
          <a:bodyPr vert="horz" lIns="91440" tIns="45720" rIns="91440" bIns="45720" rtlCol="0" anchor="ctr">
            <a:normAutofit/>
          </a:bodyPr>
          <a:lstStyle/>
          <a:p>
            <a:pPr>
              <a:lnSpc>
                <a:spcPct val="90000"/>
              </a:lnSpc>
              <a:spcAft>
                <a:spcPts val="600"/>
              </a:spcAft>
            </a:pPr>
            <a:endParaRPr lang="en-US" sz="1400" dirty="0"/>
          </a:p>
        </p:txBody>
      </p:sp>
      <p:pic>
        <p:nvPicPr>
          <p:cNvPr id="1026" name="Picture 2" descr="Sunderby SK - IdrottOnline Klubb">
            <a:extLst>
              <a:ext uri="{FF2B5EF4-FFF2-40B4-BE49-F238E27FC236}">
                <a16:creationId xmlns:a16="http://schemas.microsoft.com/office/drawing/2014/main" id="{8CAA71D7-2329-054B-9AA6-5E8493190F4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9163" y="6115686"/>
            <a:ext cx="3771608" cy="575170"/>
          </a:xfrm>
          <a:prstGeom prst="rect">
            <a:avLst/>
          </a:prstGeom>
          <a:noFill/>
          <a:extLst>
            <a:ext uri="{909E8E84-426E-40DD-AFC4-6F175D3DCCD1}">
              <a14:hiddenFill xmlns:a14="http://schemas.microsoft.com/office/drawing/2010/main">
                <a:solidFill>
                  <a:srgbClr val="FFFFFF"/>
                </a:solidFill>
              </a14:hiddenFill>
            </a:ext>
          </a:extLst>
        </p:spPr>
      </p:pic>
      <p:sp>
        <p:nvSpPr>
          <p:cNvPr id="3" name="textruta 2">
            <a:extLst>
              <a:ext uri="{FF2B5EF4-FFF2-40B4-BE49-F238E27FC236}">
                <a16:creationId xmlns:a16="http://schemas.microsoft.com/office/drawing/2014/main" id="{190CF79F-0992-2446-810C-B35092E42E35}"/>
              </a:ext>
            </a:extLst>
          </p:cNvPr>
          <p:cNvSpPr txBox="1"/>
          <p:nvPr/>
        </p:nvSpPr>
        <p:spPr>
          <a:xfrm>
            <a:off x="4175696" y="777894"/>
            <a:ext cx="7557596" cy="5909310"/>
          </a:xfrm>
          <a:prstGeom prst="rect">
            <a:avLst/>
          </a:prstGeom>
          <a:noFill/>
        </p:spPr>
        <p:txBody>
          <a:bodyPr wrap="square" rtlCol="0">
            <a:spAutoFit/>
          </a:bodyPr>
          <a:lstStyle/>
          <a:p>
            <a:r>
              <a:rPr lang="sv-SE" b="1" dirty="0"/>
              <a:t>Avgifterna säsongen är fördelade enligt nedan:</a:t>
            </a:r>
          </a:p>
          <a:p>
            <a:endParaRPr lang="sv-SE" b="1" dirty="0"/>
          </a:p>
          <a:p>
            <a:r>
              <a:rPr lang="sv-SE" b="1" dirty="0"/>
              <a:t>Till lagkassan:</a:t>
            </a:r>
          </a:p>
          <a:p>
            <a:pPr marL="285750" indent="-285750">
              <a:buFont typeface="Arial" panose="020B0604020202020204" pitchFamily="34" charset="0"/>
              <a:buChar char="•"/>
            </a:pPr>
            <a:r>
              <a:rPr lang="sv-SE" dirty="0"/>
              <a:t>Sommaravgift 2025		3 000 kr (betalas under juni)</a:t>
            </a:r>
          </a:p>
          <a:p>
            <a:pPr marL="285750" indent="-285750">
              <a:buFont typeface="Arial" panose="020B0604020202020204" pitchFamily="34" charset="0"/>
              <a:buChar char="•"/>
            </a:pPr>
            <a:r>
              <a:rPr lang="sv-SE" dirty="0"/>
              <a:t>Spelaravgift hösten 2025		5 000 kr (betalas under september)	</a:t>
            </a:r>
          </a:p>
          <a:p>
            <a:pPr marL="285750" indent="-285750">
              <a:buFont typeface="Arial" panose="020B0604020202020204" pitchFamily="34" charset="0"/>
              <a:buChar char="•"/>
            </a:pPr>
            <a:r>
              <a:rPr lang="sv-SE" dirty="0"/>
              <a:t>Spelaravgift våren 2026		5 000 kr (betalas under januari)</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b="1" dirty="0"/>
              <a:t>Bortamatcher:</a:t>
            </a:r>
          </a:p>
          <a:p>
            <a:pPr marL="742950" lvl="1" indent="-285750">
              <a:buFont typeface="Arial" panose="020B0604020202020204" pitchFamily="34" charset="0"/>
              <a:buChar char="•"/>
            </a:pPr>
            <a:r>
              <a:rPr lang="sv-SE" dirty="0"/>
              <a:t>En dagars med buss		   250 kr (</a:t>
            </a:r>
            <a:r>
              <a:rPr lang="sv-SE" dirty="0" err="1"/>
              <a:t>swish</a:t>
            </a:r>
            <a:r>
              <a:rPr lang="sv-SE" dirty="0"/>
              <a:t> innan avresa)</a:t>
            </a:r>
          </a:p>
          <a:p>
            <a:pPr marL="742950" lvl="1" indent="-285750">
              <a:buFont typeface="Arial" panose="020B0604020202020204" pitchFamily="34" charset="0"/>
              <a:buChar char="•"/>
            </a:pPr>
            <a:r>
              <a:rPr lang="sv-SE" dirty="0"/>
              <a:t>Tvådagars (en övernattning)	   500 kr (</a:t>
            </a:r>
            <a:r>
              <a:rPr lang="sv-SE" dirty="0" err="1"/>
              <a:t>swish</a:t>
            </a:r>
            <a:r>
              <a:rPr lang="sv-SE" dirty="0"/>
              <a:t> innan avresa)</a:t>
            </a:r>
          </a:p>
          <a:p>
            <a:pPr marL="742950" lvl="1" indent="-285750">
              <a:buFont typeface="Arial" panose="020B0604020202020204" pitchFamily="34" charset="0"/>
              <a:buChar char="•"/>
            </a:pPr>
            <a:r>
              <a:rPr lang="sv-SE" dirty="0"/>
              <a:t>Tredagar (två övernattningar)	   750 kr (</a:t>
            </a:r>
            <a:r>
              <a:rPr lang="sv-SE" dirty="0" err="1"/>
              <a:t>swish</a:t>
            </a:r>
            <a:r>
              <a:rPr lang="sv-SE" dirty="0"/>
              <a:t> innan avresa)</a:t>
            </a:r>
          </a:p>
          <a:p>
            <a:endParaRPr lang="sv-SE" b="1" dirty="0"/>
          </a:p>
          <a:p>
            <a:r>
              <a:rPr lang="sv-SE" b="1" dirty="0"/>
              <a:t>Till föreningen:</a:t>
            </a:r>
          </a:p>
          <a:p>
            <a:pPr marL="285750" indent="-285750">
              <a:buFont typeface="Arial" panose="020B0604020202020204" pitchFamily="34" charset="0"/>
              <a:buChar char="•"/>
            </a:pPr>
            <a:r>
              <a:rPr lang="sv-SE" dirty="0"/>
              <a:t>Aktivitetsavgift HT-25		   500 kr (faktureras av föreningen)</a:t>
            </a:r>
          </a:p>
          <a:p>
            <a:pPr marL="285750" indent="-285750">
              <a:buFont typeface="Arial" panose="020B0604020202020204" pitchFamily="34" charset="0"/>
              <a:buChar char="•"/>
            </a:pPr>
            <a:r>
              <a:rPr lang="sv-SE" dirty="0"/>
              <a:t>Aktivitetsavgift VT-26		   500 kr (faktureras av föreningen)</a:t>
            </a:r>
          </a:p>
          <a:p>
            <a:pPr marL="285750" indent="-285750">
              <a:buFont typeface="Arial" panose="020B0604020202020204" pitchFamily="34" charset="0"/>
              <a:buChar char="•"/>
            </a:pPr>
            <a:r>
              <a:rPr lang="sv-SE" dirty="0"/>
              <a:t>Medlemsavgift 2025		   200 kr (för </a:t>
            </a:r>
            <a:r>
              <a:rPr lang="sv-SE" dirty="0" err="1"/>
              <a:t>ev</a:t>
            </a:r>
            <a:r>
              <a:rPr lang="sv-SE" dirty="0"/>
              <a:t> nya spelare)</a:t>
            </a:r>
          </a:p>
          <a:p>
            <a:pPr marL="285750" indent="-285750">
              <a:buFont typeface="Arial" panose="020B0604020202020204" pitchFamily="34" charset="0"/>
              <a:buChar char="•"/>
            </a:pPr>
            <a:r>
              <a:rPr lang="sv-SE" dirty="0"/>
              <a:t>Medlemsavgift 2026		   200 kr (faktureras av föreningen)</a:t>
            </a:r>
            <a:r>
              <a:rPr lang="sv-SE" b="1" dirty="0"/>
              <a:t>		</a:t>
            </a:r>
            <a:endParaRPr lang="sv-SE" dirty="0"/>
          </a:p>
          <a:p>
            <a:endParaRPr lang="sv-SE" dirty="0"/>
          </a:p>
          <a:p>
            <a:endParaRPr lang="sv-SE" dirty="0"/>
          </a:p>
          <a:p>
            <a:pPr marL="342900" indent="-342900">
              <a:buAutoNum type="arabicPeriod"/>
            </a:pPr>
            <a:endParaRPr lang="sv-SE" dirty="0"/>
          </a:p>
        </p:txBody>
      </p:sp>
      <p:sp>
        <p:nvSpPr>
          <p:cNvPr id="8" name="textruta 7">
            <a:extLst>
              <a:ext uri="{FF2B5EF4-FFF2-40B4-BE49-F238E27FC236}">
                <a16:creationId xmlns:a16="http://schemas.microsoft.com/office/drawing/2014/main" id="{D40B054A-BFE1-7241-85AF-24B08B0F5862}"/>
              </a:ext>
            </a:extLst>
          </p:cNvPr>
          <p:cNvSpPr txBox="1"/>
          <p:nvPr/>
        </p:nvSpPr>
        <p:spPr>
          <a:xfrm>
            <a:off x="329503" y="343074"/>
            <a:ext cx="3390928" cy="523220"/>
          </a:xfrm>
          <a:prstGeom prst="rect">
            <a:avLst/>
          </a:prstGeom>
          <a:noFill/>
          <a:effectLst>
            <a:reflection stA="41000" dir="5400000" sy="-100000" algn="bl" rotWithShape="0"/>
          </a:effectLst>
        </p:spPr>
        <p:txBody>
          <a:bodyPr wrap="none" rtlCol="0">
            <a:spAutoFit/>
          </a:bodyPr>
          <a:lstStyle/>
          <a:p>
            <a:r>
              <a:rPr lang="sv-SE" sz="2800" dirty="0"/>
              <a:t>Säsongen 2025 - 2026</a:t>
            </a:r>
          </a:p>
        </p:txBody>
      </p:sp>
      <p:sp>
        <p:nvSpPr>
          <p:cNvPr id="2" name="Rektangel 1">
            <a:extLst>
              <a:ext uri="{FF2B5EF4-FFF2-40B4-BE49-F238E27FC236}">
                <a16:creationId xmlns:a16="http://schemas.microsoft.com/office/drawing/2014/main" id="{B7474754-6595-F8E7-7128-8C661D2279F9}"/>
              </a:ext>
            </a:extLst>
          </p:cNvPr>
          <p:cNvSpPr/>
          <p:nvPr/>
        </p:nvSpPr>
        <p:spPr>
          <a:xfrm>
            <a:off x="5874986" y="19908"/>
            <a:ext cx="3664786" cy="646331"/>
          </a:xfrm>
          <a:prstGeom prst="rect">
            <a:avLst/>
          </a:prstGeom>
          <a:noFill/>
        </p:spPr>
        <p:txBody>
          <a:bodyPr wrap="none" lIns="91440" tIns="45720" rIns="91440" bIns="45720">
            <a:spAutoFit/>
          </a:bodyPr>
          <a:lstStyle/>
          <a:p>
            <a:pPr algn="ctr"/>
            <a:r>
              <a:rPr lang="sv-SE" sz="3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Ekonomi - avgifter</a:t>
            </a:r>
          </a:p>
        </p:txBody>
      </p:sp>
    </p:spTree>
    <p:extLst>
      <p:ext uri="{BB962C8B-B14F-4D97-AF65-F5344CB8AC3E}">
        <p14:creationId xmlns:p14="http://schemas.microsoft.com/office/powerpoint/2010/main" val="1853097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ktangel 3">
            <a:extLst>
              <a:ext uri="{FF2B5EF4-FFF2-40B4-BE49-F238E27FC236}">
                <a16:creationId xmlns:a16="http://schemas.microsoft.com/office/drawing/2014/main" id="{825DB9D9-2E2D-E045-90D6-E6117C84A231}"/>
              </a:ext>
            </a:extLst>
          </p:cNvPr>
          <p:cNvSpPr/>
          <p:nvPr/>
        </p:nvSpPr>
        <p:spPr>
          <a:xfrm>
            <a:off x="319943" y="454729"/>
            <a:ext cx="4059933" cy="5613236"/>
          </a:xfrm>
          <a:prstGeom prst="rect">
            <a:avLst/>
          </a:prstGeom>
          <a:effectLst>
            <a:glow rad="1079500">
              <a:schemeClr val="accent1">
                <a:alpha val="40000"/>
              </a:schemeClr>
            </a:glow>
            <a:reflection stA="61000" endPos="60000" dist="50800" dir="5400000" sy="-100000" algn="bl" rotWithShape="0"/>
          </a:effectLst>
        </p:spPr>
        <p:txBody>
          <a:bodyPr vert="horz" lIns="91440" tIns="45720" rIns="91440" bIns="45720" rtlCol="0" anchor="ctr">
            <a:normAutofit/>
          </a:bodyPr>
          <a:lstStyle/>
          <a:p>
            <a:pPr>
              <a:lnSpc>
                <a:spcPct val="90000"/>
              </a:lnSpc>
              <a:spcBef>
                <a:spcPct val="0"/>
              </a:spcBef>
              <a:spcAft>
                <a:spcPts val="600"/>
              </a:spcAft>
            </a:pPr>
            <a:r>
              <a:rPr lang="en-US" sz="4400" b="1" dirty="0">
                <a:ln w="0"/>
                <a:solidFill>
                  <a:srgbClr val="FFFFFF"/>
                </a:solidFill>
                <a:effectLst>
                  <a:outerShdw blurRad="38100" dist="25400" dir="5400000" algn="ctr" rotWithShape="0">
                    <a:srgbClr val="6E747A">
                      <a:alpha val="43000"/>
                    </a:srgbClr>
                  </a:outerShdw>
                </a:effectLst>
              </a:rPr>
              <a:t>SSK – U20</a:t>
            </a:r>
          </a:p>
        </p:txBody>
      </p:sp>
      <p:sp>
        <p:nvSpPr>
          <p:cNvPr id="5" name="textruta 4">
            <a:extLst>
              <a:ext uri="{FF2B5EF4-FFF2-40B4-BE49-F238E27FC236}">
                <a16:creationId xmlns:a16="http://schemas.microsoft.com/office/drawing/2014/main" id="{A7898A59-0DB6-5F43-8DF3-C27A362EDA31}"/>
              </a:ext>
            </a:extLst>
          </p:cNvPr>
          <p:cNvSpPr txBox="1"/>
          <p:nvPr/>
        </p:nvSpPr>
        <p:spPr>
          <a:xfrm>
            <a:off x="4699818" y="640082"/>
            <a:ext cx="6848715" cy="2484884"/>
          </a:xfrm>
          <a:prstGeom prst="rect">
            <a:avLst/>
          </a:prstGeom>
        </p:spPr>
        <p:txBody>
          <a:bodyPr vert="horz" lIns="91440" tIns="45720" rIns="91440" bIns="45720" rtlCol="0" anchor="ctr">
            <a:normAutofit/>
          </a:bodyPr>
          <a:lstStyle/>
          <a:p>
            <a:pPr>
              <a:lnSpc>
                <a:spcPct val="90000"/>
              </a:lnSpc>
              <a:spcAft>
                <a:spcPts val="600"/>
              </a:spcAft>
            </a:pPr>
            <a:endParaRPr lang="en-US" sz="1400" dirty="0"/>
          </a:p>
        </p:txBody>
      </p:sp>
      <p:pic>
        <p:nvPicPr>
          <p:cNvPr id="1026" name="Picture 2" descr="Sunderby SK - IdrottOnline Klubb">
            <a:extLst>
              <a:ext uri="{FF2B5EF4-FFF2-40B4-BE49-F238E27FC236}">
                <a16:creationId xmlns:a16="http://schemas.microsoft.com/office/drawing/2014/main" id="{8CAA71D7-2329-054B-9AA6-5E8493190F4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9163" y="6115686"/>
            <a:ext cx="3771608" cy="575170"/>
          </a:xfrm>
          <a:prstGeom prst="rect">
            <a:avLst/>
          </a:prstGeom>
          <a:noFill/>
          <a:extLst>
            <a:ext uri="{909E8E84-426E-40DD-AFC4-6F175D3DCCD1}">
              <a14:hiddenFill xmlns:a14="http://schemas.microsoft.com/office/drawing/2010/main">
                <a:solidFill>
                  <a:srgbClr val="FFFFFF"/>
                </a:solidFill>
              </a14:hiddenFill>
            </a:ext>
          </a:extLst>
        </p:spPr>
      </p:pic>
      <p:sp>
        <p:nvSpPr>
          <p:cNvPr id="3" name="textruta 2">
            <a:extLst>
              <a:ext uri="{FF2B5EF4-FFF2-40B4-BE49-F238E27FC236}">
                <a16:creationId xmlns:a16="http://schemas.microsoft.com/office/drawing/2014/main" id="{271CA1B3-5A0C-D74C-BDEB-3A51BABAEF7C}"/>
              </a:ext>
            </a:extLst>
          </p:cNvPr>
          <p:cNvSpPr txBox="1"/>
          <p:nvPr/>
        </p:nvSpPr>
        <p:spPr>
          <a:xfrm>
            <a:off x="4578557" y="660245"/>
            <a:ext cx="7293499" cy="4247317"/>
          </a:xfrm>
          <a:prstGeom prst="rect">
            <a:avLst/>
          </a:prstGeom>
          <a:noFill/>
        </p:spPr>
        <p:txBody>
          <a:bodyPr wrap="square" rtlCol="0">
            <a:spAutoFit/>
          </a:bodyPr>
          <a:lstStyle/>
          <a:p>
            <a:endParaRPr lang="sv-SE" b="1" dirty="0"/>
          </a:p>
          <a:p>
            <a:r>
              <a:rPr lang="sv-SE" dirty="0"/>
              <a:t>Kostnader:			Intäkter:</a:t>
            </a:r>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
        <p:nvSpPr>
          <p:cNvPr id="8" name="textruta 7">
            <a:extLst>
              <a:ext uri="{FF2B5EF4-FFF2-40B4-BE49-F238E27FC236}">
                <a16:creationId xmlns:a16="http://schemas.microsoft.com/office/drawing/2014/main" id="{B3F71E59-FB86-4D4A-A78E-6120754AE411}"/>
              </a:ext>
            </a:extLst>
          </p:cNvPr>
          <p:cNvSpPr txBox="1"/>
          <p:nvPr/>
        </p:nvSpPr>
        <p:spPr>
          <a:xfrm>
            <a:off x="329503" y="343074"/>
            <a:ext cx="3390928" cy="523220"/>
          </a:xfrm>
          <a:prstGeom prst="rect">
            <a:avLst/>
          </a:prstGeom>
          <a:noFill/>
          <a:effectLst>
            <a:reflection stA="41000" dir="5400000" sy="-100000" algn="bl" rotWithShape="0"/>
          </a:effectLst>
        </p:spPr>
        <p:txBody>
          <a:bodyPr wrap="none" rtlCol="0">
            <a:spAutoFit/>
          </a:bodyPr>
          <a:lstStyle/>
          <a:p>
            <a:r>
              <a:rPr lang="sv-SE" sz="2800" dirty="0"/>
              <a:t>Säsongen 2025 - 2026</a:t>
            </a:r>
          </a:p>
        </p:txBody>
      </p:sp>
      <p:sp>
        <p:nvSpPr>
          <p:cNvPr id="9" name="Rektangel med rundade hörn 8">
            <a:extLst>
              <a:ext uri="{FF2B5EF4-FFF2-40B4-BE49-F238E27FC236}">
                <a16:creationId xmlns:a16="http://schemas.microsoft.com/office/drawing/2014/main" id="{73FE71BD-86E8-1845-B37A-35EFCB5E97FA}"/>
              </a:ext>
            </a:extLst>
          </p:cNvPr>
          <p:cNvSpPr/>
          <p:nvPr/>
        </p:nvSpPr>
        <p:spPr>
          <a:xfrm>
            <a:off x="4613283" y="1520587"/>
            <a:ext cx="3288452" cy="4183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sv-SE" dirty="0"/>
          </a:p>
          <a:p>
            <a:pPr algn="ctr"/>
            <a:endParaRPr lang="sv-SE" dirty="0"/>
          </a:p>
        </p:txBody>
      </p:sp>
      <p:sp>
        <p:nvSpPr>
          <p:cNvPr id="6" name="Rektangel 5">
            <a:extLst>
              <a:ext uri="{FF2B5EF4-FFF2-40B4-BE49-F238E27FC236}">
                <a16:creationId xmlns:a16="http://schemas.microsoft.com/office/drawing/2014/main" id="{87C848D7-2185-F102-E48C-BA3EA2142148}"/>
              </a:ext>
            </a:extLst>
          </p:cNvPr>
          <p:cNvSpPr/>
          <p:nvPr/>
        </p:nvSpPr>
        <p:spPr>
          <a:xfrm>
            <a:off x="5932053" y="19908"/>
            <a:ext cx="3550652" cy="646331"/>
          </a:xfrm>
          <a:prstGeom prst="rect">
            <a:avLst/>
          </a:prstGeom>
          <a:noFill/>
        </p:spPr>
        <p:txBody>
          <a:bodyPr wrap="none" lIns="91440" tIns="45720" rIns="91440" bIns="45720">
            <a:spAutoFit/>
          </a:bodyPr>
          <a:lstStyle/>
          <a:p>
            <a:pPr algn="ctr"/>
            <a:r>
              <a:rPr lang="sv-SE" sz="3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Ekonomi - budget</a:t>
            </a:r>
          </a:p>
        </p:txBody>
      </p:sp>
      <p:graphicFrame>
        <p:nvGraphicFramePr>
          <p:cNvPr id="12" name="Tabell 11">
            <a:extLst>
              <a:ext uri="{FF2B5EF4-FFF2-40B4-BE49-F238E27FC236}">
                <a16:creationId xmlns:a16="http://schemas.microsoft.com/office/drawing/2014/main" id="{0B7F9CDC-E65E-723A-D529-87FCF670A3D2}"/>
              </a:ext>
            </a:extLst>
          </p:cNvPr>
          <p:cNvGraphicFramePr>
            <a:graphicFrameLocks noGrp="1"/>
          </p:cNvGraphicFramePr>
          <p:nvPr>
            <p:extLst>
              <p:ext uri="{D42A27DB-BD31-4B8C-83A1-F6EECF244321}">
                <p14:modId xmlns:p14="http://schemas.microsoft.com/office/powerpoint/2010/main" val="748483781"/>
              </p:ext>
            </p:extLst>
          </p:nvPr>
        </p:nvGraphicFramePr>
        <p:xfrm>
          <a:off x="4799094" y="1903750"/>
          <a:ext cx="2942528" cy="3050497"/>
        </p:xfrm>
        <a:graphic>
          <a:graphicData uri="http://schemas.openxmlformats.org/drawingml/2006/table">
            <a:tbl>
              <a:tblPr>
                <a:tableStyleId>{5C22544A-7EE6-4342-B048-85BDC9FD1C3A}</a:tableStyleId>
              </a:tblPr>
              <a:tblGrid>
                <a:gridCol w="1855373">
                  <a:extLst>
                    <a:ext uri="{9D8B030D-6E8A-4147-A177-3AD203B41FA5}">
                      <a16:colId xmlns:a16="http://schemas.microsoft.com/office/drawing/2014/main" val="4186850427"/>
                    </a:ext>
                  </a:extLst>
                </a:gridCol>
                <a:gridCol w="1087155">
                  <a:extLst>
                    <a:ext uri="{9D8B030D-6E8A-4147-A177-3AD203B41FA5}">
                      <a16:colId xmlns:a16="http://schemas.microsoft.com/office/drawing/2014/main" val="379132935"/>
                    </a:ext>
                  </a:extLst>
                </a:gridCol>
              </a:tblGrid>
              <a:tr h="190500">
                <a:tc>
                  <a:txBody>
                    <a:bodyPr/>
                    <a:lstStyle/>
                    <a:p>
                      <a:pPr algn="l" fontAlgn="b"/>
                      <a:r>
                        <a:rPr lang="sv-SE" sz="1100" u="none" strike="noStrike">
                          <a:effectLst/>
                        </a:rPr>
                        <a:t>Busskostnader</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-180 000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96794490"/>
                  </a:ext>
                </a:extLst>
              </a:tr>
              <a:tr h="190500">
                <a:tc>
                  <a:txBody>
                    <a:bodyPr/>
                    <a:lstStyle/>
                    <a:p>
                      <a:pPr algn="l" fontAlgn="b"/>
                      <a:r>
                        <a:rPr lang="sv-SE" sz="1100" u="none" strike="noStrike">
                          <a:effectLst/>
                        </a:rPr>
                        <a:t>Hotell</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-60 000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53639090"/>
                  </a:ext>
                </a:extLst>
              </a:tr>
              <a:tr h="190500">
                <a:tc>
                  <a:txBody>
                    <a:bodyPr/>
                    <a:lstStyle/>
                    <a:p>
                      <a:pPr algn="l" fontAlgn="b"/>
                      <a:r>
                        <a:rPr lang="sv-SE" sz="1100" u="none" strike="noStrike">
                          <a:effectLst/>
                        </a:rPr>
                        <a:t>Mat på resor</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-60 000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49663225"/>
                  </a:ext>
                </a:extLst>
              </a:tr>
              <a:tr h="190500">
                <a:tc>
                  <a:txBody>
                    <a:bodyPr/>
                    <a:lstStyle/>
                    <a:p>
                      <a:pPr algn="l" fontAlgn="b"/>
                      <a:r>
                        <a:rPr lang="sv-SE" sz="1100" u="none" strike="noStrike">
                          <a:effectLst/>
                        </a:rPr>
                        <a:t>Domarkostnad</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-80 000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2175255"/>
                  </a:ext>
                </a:extLst>
              </a:tr>
              <a:tr h="190500">
                <a:tc>
                  <a:txBody>
                    <a:bodyPr/>
                    <a:lstStyle/>
                    <a:p>
                      <a:pPr algn="l" fontAlgn="b"/>
                      <a:r>
                        <a:rPr lang="sv-SE" sz="1100" u="none" strike="noStrike">
                          <a:effectLst/>
                        </a:rPr>
                        <a:t>Licens/serie kostnad</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-15 000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30974688"/>
                  </a:ext>
                </a:extLst>
              </a:tr>
              <a:tr h="190500">
                <a:tc>
                  <a:txBody>
                    <a:bodyPr/>
                    <a:lstStyle/>
                    <a:p>
                      <a:pPr algn="l" fontAlgn="b"/>
                      <a:r>
                        <a:rPr lang="sv-SE" sz="1100" u="none" strike="noStrike">
                          <a:effectLst/>
                        </a:rPr>
                        <a:t>Hyra fiket</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-10 000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3700141"/>
                  </a:ext>
                </a:extLst>
              </a:tr>
              <a:tr h="190500">
                <a:tc>
                  <a:txBody>
                    <a:bodyPr/>
                    <a:lstStyle/>
                    <a:p>
                      <a:pPr algn="l" fontAlgn="b"/>
                      <a:r>
                        <a:rPr lang="sv-SE" sz="1100" u="none" strike="noStrike">
                          <a:effectLst/>
                        </a:rPr>
                        <a:t>Hyra gymmet</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-30 000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60677470"/>
                  </a:ext>
                </a:extLst>
              </a:tr>
              <a:tr h="190500">
                <a:tc>
                  <a:txBody>
                    <a:bodyPr/>
                    <a:lstStyle/>
                    <a:p>
                      <a:pPr algn="l" fontAlgn="b"/>
                      <a:r>
                        <a:rPr lang="sv-SE" sz="1100" u="none" strike="noStrike">
                          <a:effectLst/>
                        </a:rPr>
                        <a:t>Hyra omklädningsrum</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-20 000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27651363"/>
                  </a:ext>
                </a:extLst>
              </a:tr>
              <a:tr h="190500">
                <a:tc>
                  <a:txBody>
                    <a:bodyPr/>
                    <a:lstStyle/>
                    <a:p>
                      <a:pPr algn="l" fontAlgn="b"/>
                      <a:r>
                        <a:rPr lang="sv-SE" sz="1100" u="none" strike="noStrike">
                          <a:effectLst/>
                        </a:rPr>
                        <a:t>Hyra matchtröjor/byxor</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-5 000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53567668"/>
                  </a:ext>
                </a:extLst>
              </a:tr>
              <a:tr h="190500">
                <a:tc>
                  <a:txBody>
                    <a:bodyPr/>
                    <a:lstStyle/>
                    <a:p>
                      <a:pPr algn="l" fontAlgn="b"/>
                      <a:r>
                        <a:rPr lang="sv-SE" sz="1100" u="none" strike="noStrike">
                          <a:effectLst/>
                        </a:rPr>
                        <a:t>Tränarkostnad</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-150 000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83505884"/>
                  </a:ext>
                </a:extLst>
              </a:tr>
              <a:tr h="190500">
                <a:tc>
                  <a:txBody>
                    <a:bodyPr/>
                    <a:lstStyle/>
                    <a:p>
                      <a:pPr algn="l" fontAlgn="b"/>
                      <a:r>
                        <a:rPr lang="sv-SE" sz="1100" u="none" strike="noStrike">
                          <a:effectLst/>
                        </a:rPr>
                        <a:t>Istider/sporthallar</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-60 000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75761741"/>
                  </a:ext>
                </a:extLst>
              </a:tr>
              <a:tr h="183472">
                <a:tc>
                  <a:txBody>
                    <a:bodyPr/>
                    <a:lstStyle/>
                    <a:p>
                      <a:pPr algn="l" fontAlgn="b"/>
                      <a:r>
                        <a:rPr lang="sv-SE" sz="1100" u="none" strike="noStrike">
                          <a:effectLst/>
                        </a:rPr>
                        <a:t>Fyspaket spelare/ledare</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-80 000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49909046"/>
                  </a:ext>
                </a:extLst>
              </a:tr>
              <a:tr h="190500">
                <a:tc>
                  <a:txBody>
                    <a:bodyPr/>
                    <a:lstStyle/>
                    <a:p>
                      <a:pPr algn="l" fontAlgn="b"/>
                      <a:r>
                        <a:rPr lang="sv-SE" sz="1100" u="none" strike="noStrike">
                          <a:effectLst/>
                        </a:rPr>
                        <a:t>Coachkläder</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-10 000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99252940"/>
                  </a:ext>
                </a:extLst>
              </a:tr>
              <a:tr h="190500">
                <a:tc>
                  <a:txBody>
                    <a:bodyPr/>
                    <a:lstStyle/>
                    <a:p>
                      <a:pPr algn="l" fontAlgn="b"/>
                      <a:r>
                        <a:rPr lang="sv-SE" sz="1100" u="none" strike="noStrike">
                          <a:effectLst/>
                        </a:rPr>
                        <a:t>Fikainköp</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-10 000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34310977"/>
                  </a:ext>
                </a:extLst>
              </a:tr>
              <a:tr h="190500">
                <a:tc>
                  <a:txBody>
                    <a:bodyPr/>
                    <a:lstStyle/>
                    <a:p>
                      <a:pPr algn="l" fontAlgn="b"/>
                      <a:r>
                        <a:rPr lang="sv-SE" sz="1100" u="none" strike="noStrike">
                          <a:effectLst/>
                        </a:rPr>
                        <a:t>Div materialinköp/Övrigt</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-30 000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7583662"/>
                  </a:ext>
                </a:extLst>
              </a:tr>
              <a:tr h="200025">
                <a:tc>
                  <a:txBody>
                    <a:bodyPr/>
                    <a:lstStyle/>
                    <a:p>
                      <a:pPr algn="l" fontAlgn="b"/>
                      <a:r>
                        <a:rPr lang="sv-SE" sz="1100" u="none" strike="noStrike" dirty="0">
                          <a:effectLst/>
                        </a:rPr>
                        <a:t> </a:t>
                      </a:r>
                      <a:endParaRPr lang="sv-SE"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sv-SE" sz="1100" b="1" u="none" strike="noStrike" dirty="0">
                          <a:effectLst/>
                        </a:rPr>
                        <a:t>-800 000</a:t>
                      </a:r>
                      <a:endParaRPr lang="sv-SE"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50603538"/>
                  </a:ext>
                </a:extLst>
              </a:tr>
            </a:tbl>
          </a:graphicData>
        </a:graphic>
      </p:graphicFrame>
      <p:sp>
        <p:nvSpPr>
          <p:cNvPr id="13" name="Rektangel med rundade hörn 8">
            <a:extLst>
              <a:ext uri="{FF2B5EF4-FFF2-40B4-BE49-F238E27FC236}">
                <a16:creationId xmlns:a16="http://schemas.microsoft.com/office/drawing/2014/main" id="{A0EE4EBC-297F-3811-6000-9E6378BA0B96}"/>
              </a:ext>
            </a:extLst>
          </p:cNvPr>
          <p:cNvSpPr/>
          <p:nvPr/>
        </p:nvSpPr>
        <p:spPr>
          <a:xfrm>
            <a:off x="8242669" y="1520587"/>
            <a:ext cx="3288452" cy="4183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sv-SE" dirty="0"/>
          </a:p>
          <a:p>
            <a:pPr algn="ctr"/>
            <a:endParaRPr lang="sv-SE" dirty="0"/>
          </a:p>
        </p:txBody>
      </p:sp>
      <p:graphicFrame>
        <p:nvGraphicFramePr>
          <p:cNvPr id="14" name="Tabell 13">
            <a:extLst>
              <a:ext uri="{FF2B5EF4-FFF2-40B4-BE49-F238E27FC236}">
                <a16:creationId xmlns:a16="http://schemas.microsoft.com/office/drawing/2014/main" id="{255E7244-59CF-EE49-896E-98DD8A6F0AE0}"/>
              </a:ext>
            </a:extLst>
          </p:cNvPr>
          <p:cNvGraphicFramePr>
            <a:graphicFrameLocks noGrp="1"/>
          </p:cNvGraphicFramePr>
          <p:nvPr>
            <p:extLst>
              <p:ext uri="{D42A27DB-BD31-4B8C-83A1-F6EECF244321}">
                <p14:modId xmlns:p14="http://schemas.microsoft.com/office/powerpoint/2010/main" val="1899034062"/>
              </p:ext>
            </p:extLst>
          </p:nvPr>
        </p:nvGraphicFramePr>
        <p:xfrm>
          <a:off x="8309355" y="1930488"/>
          <a:ext cx="3025584" cy="1243894"/>
        </p:xfrm>
        <a:graphic>
          <a:graphicData uri="http://schemas.openxmlformats.org/drawingml/2006/table">
            <a:tbl>
              <a:tblPr>
                <a:tableStyleId>{5C22544A-7EE6-4342-B048-85BDC9FD1C3A}</a:tableStyleId>
              </a:tblPr>
              <a:tblGrid>
                <a:gridCol w="1907743">
                  <a:extLst>
                    <a:ext uri="{9D8B030D-6E8A-4147-A177-3AD203B41FA5}">
                      <a16:colId xmlns:a16="http://schemas.microsoft.com/office/drawing/2014/main" val="3475706246"/>
                    </a:ext>
                  </a:extLst>
                </a:gridCol>
                <a:gridCol w="1117841">
                  <a:extLst>
                    <a:ext uri="{9D8B030D-6E8A-4147-A177-3AD203B41FA5}">
                      <a16:colId xmlns:a16="http://schemas.microsoft.com/office/drawing/2014/main" val="3078660377"/>
                    </a:ext>
                  </a:extLst>
                </a:gridCol>
              </a:tblGrid>
              <a:tr h="172290">
                <a:tc>
                  <a:txBody>
                    <a:bodyPr/>
                    <a:lstStyle/>
                    <a:p>
                      <a:pPr algn="l" fontAlgn="b"/>
                      <a:r>
                        <a:rPr lang="sv-SE" sz="1100" u="none" strike="noStrike">
                          <a:effectLst/>
                        </a:rPr>
                        <a:t>Spelaravgift (sommar, höst, vår)</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330 000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63077174"/>
                  </a:ext>
                </a:extLst>
              </a:tr>
              <a:tr h="172290">
                <a:tc>
                  <a:txBody>
                    <a:bodyPr/>
                    <a:lstStyle/>
                    <a:p>
                      <a:pPr algn="l" fontAlgn="b"/>
                      <a:r>
                        <a:rPr lang="sv-SE" sz="1100" u="none" strike="noStrike">
                          <a:effectLst/>
                        </a:rPr>
                        <a:t>Spelaravgift bortaresor</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50 000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41023909"/>
                  </a:ext>
                </a:extLst>
              </a:tr>
              <a:tr h="172290">
                <a:tc>
                  <a:txBody>
                    <a:bodyPr/>
                    <a:lstStyle/>
                    <a:p>
                      <a:pPr algn="l" fontAlgn="b"/>
                      <a:r>
                        <a:rPr lang="sv-SE" sz="1100" u="none" strike="noStrike">
                          <a:effectLst/>
                        </a:rPr>
                        <a:t>LOK-bidrag</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20 000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03297618"/>
                  </a:ext>
                </a:extLst>
              </a:tr>
              <a:tr h="172290">
                <a:tc>
                  <a:txBody>
                    <a:bodyPr/>
                    <a:lstStyle/>
                    <a:p>
                      <a:pPr algn="l" fontAlgn="b"/>
                      <a:r>
                        <a:rPr lang="sv-SE" sz="1100" u="none" strike="noStrike">
                          <a:effectLst/>
                        </a:rPr>
                        <a:t>Fikaförsäljning</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50 000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22714730"/>
                  </a:ext>
                </a:extLst>
              </a:tr>
              <a:tr h="172290">
                <a:tc>
                  <a:txBody>
                    <a:bodyPr/>
                    <a:lstStyle/>
                    <a:p>
                      <a:pPr algn="l" fontAlgn="b"/>
                      <a:r>
                        <a:rPr lang="sv-SE" sz="1100" u="none" strike="noStrike">
                          <a:effectLst/>
                        </a:rPr>
                        <a:t>Säljaktiviteter</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100 000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08228700"/>
                  </a:ext>
                </a:extLst>
              </a:tr>
              <a:tr h="172290">
                <a:tc>
                  <a:txBody>
                    <a:bodyPr/>
                    <a:lstStyle/>
                    <a:p>
                      <a:pPr algn="l" fontAlgn="b"/>
                      <a:r>
                        <a:rPr lang="sv-SE" sz="1100" u="none" strike="noStrike">
                          <a:effectLst/>
                        </a:rPr>
                        <a:t>Sponsring/övriga intäkter</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250 000</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33936304"/>
                  </a:ext>
                </a:extLst>
              </a:tr>
              <a:tr h="180904">
                <a:tc>
                  <a:txBody>
                    <a:bodyPr/>
                    <a:lstStyle/>
                    <a:p>
                      <a:pPr algn="l" fontAlgn="b"/>
                      <a:r>
                        <a:rPr lang="sv-SE" sz="1100" u="none" strike="noStrike">
                          <a:effectLst/>
                        </a:rPr>
                        <a:t> </a:t>
                      </a:r>
                      <a:endParaRPr lang="sv-S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b="1" u="none" strike="noStrike" dirty="0">
                          <a:effectLst/>
                        </a:rPr>
                        <a:t>800 000</a:t>
                      </a:r>
                      <a:endParaRPr lang="sv-SE" sz="11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1467503"/>
                  </a:ext>
                </a:extLst>
              </a:tr>
            </a:tbl>
          </a:graphicData>
        </a:graphic>
      </p:graphicFrame>
    </p:spTree>
    <p:extLst>
      <p:ext uri="{BB962C8B-B14F-4D97-AF65-F5344CB8AC3E}">
        <p14:creationId xmlns:p14="http://schemas.microsoft.com/office/powerpoint/2010/main" val="2454191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ktangel 3">
            <a:extLst>
              <a:ext uri="{FF2B5EF4-FFF2-40B4-BE49-F238E27FC236}">
                <a16:creationId xmlns:a16="http://schemas.microsoft.com/office/drawing/2014/main" id="{825DB9D9-2E2D-E045-90D6-E6117C84A231}"/>
              </a:ext>
            </a:extLst>
          </p:cNvPr>
          <p:cNvSpPr/>
          <p:nvPr/>
        </p:nvSpPr>
        <p:spPr>
          <a:xfrm>
            <a:off x="319943" y="454729"/>
            <a:ext cx="4059933" cy="5613236"/>
          </a:xfrm>
          <a:prstGeom prst="rect">
            <a:avLst/>
          </a:prstGeom>
          <a:effectLst>
            <a:glow rad="1079500">
              <a:schemeClr val="accent1">
                <a:alpha val="40000"/>
              </a:schemeClr>
            </a:glow>
            <a:reflection stA="61000" endPos="60000" dist="50800" dir="5400000" sy="-100000" algn="bl" rotWithShape="0"/>
          </a:effectLst>
        </p:spPr>
        <p:txBody>
          <a:bodyPr vert="horz" lIns="91440" tIns="45720" rIns="91440" bIns="45720" rtlCol="0" anchor="ctr">
            <a:normAutofit/>
          </a:bodyPr>
          <a:lstStyle/>
          <a:p>
            <a:pPr>
              <a:lnSpc>
                <a:spcPct val="90000"/>
              </a:lnSpc>
              <a:spcBef>
                <a:spcPct val="0"/>
              </a:spcBef>
              <a:spcAft>
                <a:spcPts val="600"/>
              </a:spcAft>
            </a:pPr>
            <a:r>
              <a:rPr lang="en-US" sz="4400" b="1" dirty="0">
                <a:ln w="0"/>
                <a:solidFill>
                  <a:srgbClr val="FFFFFF"/>
                </a:solidFill>
                <a:effectLst>
                  <a:outerShdw blurRad="38100" dist="25400" dir="5400000" algn="ctr" rotWithShape="0">
                    <a:srgbClr val="6E747A">
                      <a:alpha val="43000"/>
                    </a:srgbClr>
                  </a:outerShdw>
                </a:effectLst>
              </a:rPr>
              <a:t>SSK – U20</a:t>
            </a:r>
          </a:p>
        </p:txBody>
      </p:sp>
      <p:pic>
        <p:nvPicPr>
          <p:cNvPr id="1026" name="Picture 2" descr="Sunderby SK - IdrottOnline Klubb">
            <a:extLst>
              <a:ext uri="{FF2B5EF4-FFF2-40B4-BE49-F238E27FC236}">
                <a16:creationId xmlns:a16="http://schemas.microsoft.com/office/drawing/2014/main" id="{8CAA71D7-2329-054B-9AA6-5E8493190F4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9163" y="6115686"/>
            <a:ext cx="3771608" cy="575170"/>
          </a:xfrm>
          <a:prstGeom prst="rect">
            <a:avLst/>
          </a:prstGeom>
          <a:noFill/>
          <a:extLst>
            <a:ext uri="{909E8E84-426E-40DD-AFC4-6F175D3DCCD1}">
              <a14:hiddenFill xmlns:a14="http://schemas.microsoft.com/office/drawing/2010/main">
                <a:solidFill>
                  <a:srgbClr val="FFFFFF"/>
                </a:solidFill>
              </a14:hiddenFill>
            </a:ext>
          </a:extLst>
        </p:spPr>
      </p:pic>
      <p:sp>
        <p:nvSpPr>
          <p:cNvPr id="8" name="textruta 7">
            <a:extLst>
              <a:ext uri="{FF2B5EF4-FFF2-40B4-BE49-F238E27FC236}">
                <a16:creationId xmlns:a16="http://schemas.microsoft.com/office/drawing/2014/main" id="{0BD681C8-BEAF-EC4C-9579-53F6BA3511EB}"/>
              </a:ext>
            </a:extLst>
          </p:cNvPr>
          <p:cNvSpPr txBox="1"/>
          <p:nvPr/>
        </p:nvSpPr>
        <p:spPr>
          <a:xfrm>
            <a:off x="4150311" y="122026"/>
            <a:ext cx="184731" cy="923330"/>
          </a:xfrm>
          <a:prstGeom prst="rect">
            <a:avLst/>
          </a:prstGeom>
          <a:noFill/>
        </p:spPr>
        <p:txBody>
          <a:bodyPr wrap="none" rtlCol="0">
            <a:spAutoFit/>
          </a:bodyPr>
          <a:lstStyle/>
          <a:p>
            <a:endParaRPr lang="sv-SE" b="1" dirty="0"/>
          </a:p>
          <a:p>
            <a:endParaRPr lang="sv-SE" dirty="0"/>
          </a:p>
          <a:p>
            <a:endParaRPr lang="sv-SE" dirty="0"/>
          </a:p>
        </p:txBody>
      </p:sp>
      <p:sp>
        <p:nvSpPr>
          <p:cNvPr id="9" name="textruta 8">
            <a:extLst>
              <a:ext uri="{FF2B5EF4-FFF2-40B4-BE49-F238E27FC236}">
                <a16:creationId xmlns:a16="http://schemas.microsoft.com/office/drawing/2014/main" id="{1C6B777D-F8EC-804F-AD1C-6F195FFB5315}"/>
              </a:ext>
            </a:extLst>
          </p:cNvPr>
          <p:cNvSpPr txBox="1"/>
          <p:nvPr/>
        </p:nvSpPr>
        <p:spPr>
          <a:xfrm>
            <a:off x="329503" y="343074"/>
            <a:ext cx="3459858" cy="523220"/>
          </a:xfrm>
          <a:prstGeom prst="rect">
            <a:avLst/>
          </a:prstGeom>
          <a:noFill/>
          <a:effectLst>
            <a:reflection stA="41000" dir="5400000" sy="-100000" algn="bl" rotWithShape="0"/>
          </a:effectLst>
        </p:spPr>
        <p:txBody>
          <a:bodyPr wrap="none" rtlCol="0">
            <a:spAutoFit/>
          </a:bodyPr>
          <a:lstStyle/>
          <a:p>
            <a:r>
              <a:rPr lang="sv-SE" sz="2800" dirty="0"/>
              <a:t>Säsongen 2025 – 2026</a:t>
            </a:r>
          </a:p>
        </p:txBody>
      </p:sp>
      <p:sp>
        <p:nvSpPr>
          <p:cNvPr id="2" name="Rektangel 1">
            <a:extLst>
              <a:ext uri="{FF2B5EF4-FFF2-40B4-BE49-F238E27FC236}">
                <a16:creationId xmlns:a16="http://schemas.microsoft.com/office/drawing/2014/main" id="{C033E0C3-4470-4238-FECF-74562E4A7BF3}"/>
              </a:ext>
            </a:extLst>
          </p:cNvPr>
          <p:cNvSpPr/>
          <p:nvPr/>
        </p:nvSpPr>
        <p:spPr>
          <a:xfrm>
            <a:off x="5631651" y="19908"/>
            <a:ext cx="4151457" cy="646331"/>
          </a:xfrm>
          <a:prstGeom prst="rect">
            <a:avLst/>
          </a:prstGeom>
          <a:noFill/>
        </p:spPr>
        <p:txBody>
          <a:bodyPr wrap="none" lIns="91440" tIns="45720" rIns="91440" bIns="45720">
            <a:spAutoFit/>
          </a:bodyPr>
          <a:lstStyle/>
          <a:p>
            <a:pPr algn="ctr"/>
            <a:r>
              <a:rPr lang="sv-SE" sz="36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Ekonomi - Sponsorer</a:t>
            </a:r>
          </a:p>
        </p:txBody>
      </p:sp>
      <p:sp>
        <p:nvSpPr>
          <p:cNvPr id="6" name="textruta 5">
            <a:extLst>
              <a:ext uri="{FF2B5EF4-FFF2-40B4-BE49-F238E27FC236}">
                <a16:creationId xmlns:a16="http://schemas.microsoft.com/office/drawing/2014/main" id="{C0C5DB0E-D400-160A-E583-8528AF2D121B}"/>
              </a:ext>
            </a:extLst>
          </p:cNvPr>
          <p:cNvSpPr txBox="1"/>
          <p:nvPr/>
        </p:nvSpPr>
        <p:spPr>
          <a:xfrm>
            <a:off x="4709819" y="770096"/>
            <a:ext cx="7152677" cy="4462760"/>
          </a:xfrm>
          <a:prstGeom prst="rect">
            <a:avLst/>
          </a:prstGeom>
          <a:noFill/>
        </p:spPr>
        <p:txBody>
          <a:bodyPr wrap="square">
            <a:spAutoFit/>
          </a:bodyPr>
          <a:lstStyle/>
          <a:p>
            <a:r>
              <a:rPr lang="sv-SE" sz="1400" dirty="0"/>
              <a:t>Vi behöver sponsorer för att klara att hålla våra budget. Vi kan alla hjälpas åt!</a:t>
            </a:r>
          </a:p>
          <a:p>
            <a:endParaRPr lang="sv-SE" sz="1400" dirty="0"/>
          </a:p>
          <a:p>
            <a:pPr marL="285750" indent="-285750">
              <a:buFont typeface="Arial" panose="020B0604020202020204" pitchFamily="34" charset="0"/>
              <a:buChar char="•"/>
            </a:pPr>
            <a:r>
              <a:rPr lang="sv-SE" sz="1400" dirty="0"/>
              <a:t>För 5 000 kr, så läggs sponsors logga in på laget.se, hemsidan, samt läses upp vid olika arrangemang/matcher</a:t>
            </a:r>
          </a:p>
          <a:p>
            <a:endParaRPr lang="sv-SE" sz="1400" dirty="0"/>
          </a:p>
          <a:p>
            <a:pPr marL="285750" indent="-285750">
              <a:buFont typeface="Arial" panose="020B0604020202020204" pitchFamily="34" charset="0"/>
              <a:buChar char="•"/>
            </a:pPr>
            <a:r>
              <a:rPr lang="sv-SE" sz="1400" dirty="0"/>
              <a:t>En skylt i ishallen på 2 x 1 meter kostar 12 500 kr</a:t>
            </a:r>
          </a:p>
          <a:p>
            <a:pPr marL="742950" lvl="1" indent="-285750">
              <a:buFont typeface="Arial" panose="020B0604020202020204" pitchFamily="34" charset="0"/>
              <a:buChar char="•"/>
            </a:pPr>
            <a:r>
              <a:rPr lang="sv-SE" sz="1400" dirty="0"/>
              <a:t>7 500 kr går till laget</a:t>
            </a:r>
          </a:p>
          <a:p>
            <a:pPr marL="742950" lvl="1" indent="-285750">
              <a:buFont typeface="Arial" panose="020B0604020202020204" pitchFamily="34" charset="0"/>
              <a:buChar char="•"/>
            </a:pPr>
            <a:r>
              <a:rPr lang="sv-SE" sz="1400" dirty="0"/>
              <a:t>2 500 kr till sektionen</a:t>
            </a:r>
          </a:p>
          <a:p>
            <a:pPr marL="742950" lvl="1" indent="-285750">
              <a:buFont typeface="Arial" panose="020B0604020202020204" pitchFamily="34" charset="0"/>
              <a:buChar char="•"/>
            </a:pPr>
            <a:r>
              <a:rPr lang="sv-SE" sz="1400" dirty="0"/>
              <a:t>2 500 kr i produktion/montering</a:t>
            </a:r>
          </a:p>
          <a:p>
            <a:pPr marL="742950" lvl="1" indent="-285750">
              <a:buFont typeface="Arial" panose="020B0604020202020204" pitchFamily="34" charset="0"/>
              <a:buChar char="•"/>
            </a:pPr>
            <a:r>
              <a:rPr lang="sv-SE" sz="1400" dirty="0"/>
              <a:t>Loggan även på laget.se, hemsidan osv.</a:t>
            </a:r>
          </a:p>
          <a:p>
            <a:endParaRPr lang="sv-SE" sz="1400" dirty="0"/>
          </a:p>
          <a:p>
            <a:pPr marL="285750" indent="-285750">
              <a:buFont typeface="Arial" panose="020B0604020202020204" pitchFamily="34" charset="0"/>
              <a:buChar char="•"/>
            </a:pPr>
            <a:r>
              <a:rPr lang="sv-SE" sz="1400" dirty="0"/>
              <a:t>En  skylt på sargen i </a:t>
            </a:r>
            <a:r>
              <a:rPr lang="sv-SE" sz="1400" dirty="0" err="1"/>
              <a:t>Sundis</a:t>
            </a:r>
            <a:r>
              <a:rPr lang="sv-SE" sz="1400" dirty="0"/>
              <a:t> kostar 15 000 kr</a:t>
            </a:r>
          </a:p>
          <a:p>
            <a:pPr marL="742950" lvl="1" indent="-285750">
              <a:buFont typeface="Arial" panose="020B0604020202020204" pitchFamily="34" charset="0"/>
              <a:buChar char="•"/>
            </a:pPr>
            <a:r>
              <a:rPr lang="sv-SE" sz="1400" dirty="0"/>
              <a:t>15 000 kr i sponsring</a:t>
            </a:r>
          </a:p>
          <a:p>
            <a:pPr marL="742950" lvl="1" indent="-285750">
              <a:buFont typeface="Arial" panose="020B0604020202020204" pitchFamily="34" charset="0"/>
              <a:buChar char="•"/>
            </a:pPr>
            <a:r>
              <a:rPr lang="sv-SE" sz="1400" dirty="0"/>
              <a:t>12 500 kr stannar i laget och 2 500 kr till sektionen</a:t>
            </a:r>
          </a:p>
          <a:p>
            <a:pPr marL="742950" lvl="1" indent="-285750">
              <a:buFont typeface="Arial" panose="020B0604020202020204" pitchFamily="34" charset="0"/>
              <a:buChar char="•"/>
            </a:pPr>
            <a:r>
              <a:rPr lang="sv-SE" sz="1400" dirty="0"/>
              <a:t>Loggan även på laget.se , hemsidan osv.</a:t>
            </a:r>
          </a:p>
          <a:p>
            <a:pPr lvl="1"/>
            <a:endParaRPr lang="sv-SE" sz="1400" dirty="0"/>
          </a:p>
          <a:p>
            <a:pPr marL="285750" indent="-285750">
              <a:buFont typeface="Arial" panose="020B0604020202020204" pitchFamily="34" charset="0"/>
              <a:buChar char="•"/>
            </a:pPr>
            <a:r>
              <a:rPr lang="sv-SE" sz="1400" dirty="0"/>
              <a:t>Man kan vara ”tyst” sponsor, dvs bidra med ett belopp (kan även </a:t>
            </a:r>
            <a:r>
              <a:rPr lang="sv-SE" sz="1400" dirty="0" err="1"/>
              <a:t>swishas</a:t>
            </a:r>
            <a:r>
              <a:rPr lang="sv-SE" sz="1400" dirty="0"/>
              <a:t>), men man vill inte synas utåt.</a:t>
            </a:r>
          </a:p>
          <a:p>
            <a:endParaRPr lang="sv-SE" sz="1400" b="1" dirty="0"/>
          </a:p>
          <a:p>
            <a:endParaRPr lang="sv-SE" dirty="0"/>
          </a:p>
        </p:txBody>
      </p:sp>
    </p:spTree>
    <p:extLst>
      <p:ext uri="{BB962C8B-B14F-4D97-AF65-F5344CB8AC3E}">
        <p14:creationId xmlns:p14="http://schemas.microsoft.com/office/powerpoint/2010/main" val="194118962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31567</TotalTime>
  <Words>1553</Words>
  <Application>Microsoft Office PowerPoint</Application>
  <PresentationFormat>Bredbild</PresentationFormat>
  <Paragraphs>280</Paragraphs>
  <Slides>12</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12</vt:i4>
      </vt:variant>
    </vt:vector>
  </HeadingPairs>
  <TitlesOfParts>
    <vt:vector size="16" baseType="lpstr">
      <vt:lpstr>Arial</vt:lpstr>
      <vt:lpstr>Calibri</vt:lpstr>
      <vt:lpstr>Calibri Light</vt: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Patrik Knochenhauer</dc:creator>
  <cp:lastModifiedBy>Martin Karlsson</cp:lastModifiedBy>
  <cp:revision>87</cp:revision>
  <dcterms:created xsi:type="dcterms:W3CDTF">2021-02-01T17:04:38Z</dcterms:created>
  <dcterms:modified xsi:type="dcterms:W3CDTF">2025-08-13T13:12:58Z</dcterms:modified>
</cp:coreProperties>
</file>