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8" r:id="rId2"/>
    <p:sldId id="301" r:id="rId3"/>
    <p:sldId id="299" r:id="rId4"/>
    <p:sldId id="302" r:id="rId5"/>
    <p:sldId id="303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6" autoAdjust="0"/>
    <p:restoredTop sz="94820" autoAdjust="0"/>
  </p:normalViewPr>
  <p:slideViewPr>
    <p:cSldViewPr snapToGrid="0">
      <p:cViewPr varScale="1">
        <p:scale>
          <a:sx n="120" d="100"/>
          <a:sy n="120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0D19C-2FA7-4769-B4C2-38995A161D91}" type="datetimeFigureOut">
              <a:rPr lang="sv-SE" smtClean="0"/>
              <a:t>2025-10-01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BC129-3B02-4C72-A736-65C4CA94B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0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11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C9E96-261F-E831-E588-520B56427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BCCC0CC-DF34-EB40-29D6-686B29914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40B0291-1DE7-7F77-73BC-4994467A30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E0199D5-52C0-20C2-C767-6AD712C7E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BC129-3B02-4C72-A736-65C4CA94BC5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9279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 sz="1200" b="1" dirty="0"/>
              <a:t>Tränare</a:t>
            </a:r>
            <a:r>
              <a:rPr lang="sv-SE" sz="1200" dirty="0"/>
              <a:t> </a:t>
            </a:r>
          </a:p>
          <a:p>
            <a:pPr lvl="0"/>
            <a:r>
              <a:rPr lang="sv-SE" sz="1200" dirty="0"/>
              <a:t>Pierre kollar med Magnus Granström &amp; Magnus </a:t>
            </a:r>
            <a:r>
              <a:rPr lang="sv-SE" sz="1200" dirty="0" err="1"/>
              <a:t>Grew</a:t>
            </a:r>
            <a:endParaRPr lang="sv-SE" sz="1200" dirty="0"/>
          </a:p>
          <a:p>
            <a:pPr lvl="0"/>
            <a:r>
              <a:rPr lang="sv-SE" sz="1200" dirty="0"/>
              <a:t>Erik, Sandra, Linn, Daniel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BC129-3B02-4C72-A736-65C4CA94BC5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1975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AAF56-B61C-6E54-5DAF-9B059ACC4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2AAFB7C-0FA7-DBC3-6082-665766EF8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15AA17C-ABE3-CED7-5DDE-E83A7E9DFC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1FB653-C63C-DD66-F132-4C911733CB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BC129-3B02-4C72-A736-65C4CA94BC5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64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93F2-729A-C762-67C1-353EF42DB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88A0E8A-CA3E-C010-300F-BFE40F7A1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CD60D8-863B-1C9A-1823-7D7BDAD66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8E554B8-6F80-E163-28F9-75EB56C04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CBC129-3B02-4C72-A736-65C4CA94BC5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30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tshållare för bild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fotot här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200" b="1" spc="-300" dirty="0"/>
            </a:lvl1pPr>
          </a:lstStyle>
          <a:p>
            <a:pPr lvl="0" algn="r" rtl="0"/>
            <a:r>
              <a:rPr lang="sv-SE" noProof="0" dirty="0"/>
              <a:t>Klicka för att ändra rubrik på presentationen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4" name="Rektangulär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5" name="Rektangulär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8" name="Rektangulär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73711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67487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199141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13" name="Platshållare för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15" name="Platshållare för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17" name="Platshållare för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386340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839129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70043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jebild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tshållare för bild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</a:t>
            </a:r>
            <a:br>
              <a:rPr lang="sv-SE" noProof="0" dirty="0"/>
            </a:br>
            <a:r>
              <a:rPr lang="sv-SE" noProof="0" dirty="0"/>
              <a:t>fotot här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200" b="1" spc="-300" dirty="0"/>
            </a:lvl1pPr>
          </a:lstStyle>
          <a:p>
            <a:pPr lvl="0" algn="r" rtl="0"/>
            <a:r>
              <a:rPr lang="sv-SE" noProof="0" dirty="0"/>
              <a:t>Klicka om du vill redigera avsnittavdelaren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-SE" noProof="0" dirty="0"/>
              <a:t>Klicka om du vill redigera mall för underrubriksformat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8" name="Rektangulär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4" name="Rektangulär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5" name="Rektangulär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28825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jebild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tshållare för bild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</a:t>
            </a:r>
            <a:br>
              <a:rPr lang="sv-SE" noProof="0" dirty="0"/>
            </a:br>
            <a:r>
              <a:rPr lang="sv-SE" noProof="0" dirty="0"/>
              <a:t>fotot här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sv-SE" noProof="0" dirty="0"/>
              <a:t>Klicka om du vill redigera avsnittavdelaren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v-SE" noProof="0" dirty="0"/>
              <a:t>Klicka om du vill redigera mall för underrubriksformat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8" name="Rektangulär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sv-SE" noProof="0" dirty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4" name="Rektangulär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5" name="Rektangulär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72528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fotot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Ändra rubrik på sidan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8" name="Rektangulär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41199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ild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fotot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69665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Jämförelse vänster platshållare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12" name="Jämförelse vänster platshållare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sv-SE" noProof="0"/>
              <a:t>Klicka här för att ändra format på bakgrundstexten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346511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fotot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 dirty="0"/>
              <a:t>Ange bildtext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82398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c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tshållare för bild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sv-SE" noProof="0" dirty="0"/>
              <a:t>Infoga eller dra och släpp fotot här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sv-SE" noProof="0" dirty="0"/>
              <a:t>Tack</a:t>
            </a:r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Fullständigt namn</a:t>
            </a:r>
          </a:p>
        </p:txBody>
      </p:sp>
      <p:sp>
        <p:nvSpPr>
          <p:cNvPr id="10" name="Platshållare för text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Telefonnummer</a:t>
            </a:r>
          </a:p>
        </p:txBody>
      </p:sp>
      <p:sp>
        <p:nvSpPr>
          <p:cNvPr id="11" name="Platshållare för text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E-postadress eller användarnamn på sociala medier</a:t>
            </a:r>
          </a:p>
        </p:txBody>
      </p:sp>
      <p:sp>
        <p:nvSpPr>
          <p:cNvPr id="12" name="Platshållare för text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Företagets webbplats</a:t>
            </a:r>
          </a:p>
        </p:txBody>
      </p:sp>
      <p:sp>
        <p:nvSpPr>
          <p:cNvPr id="15" name="Rektangulär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4" name="Rektangulär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791291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sv-SE" noProof="0" dirty="0"/>
              <a:t>Underrubrik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v-SE" noProof="0"/>
              <a:t>Klicka här för att ändra format på bakgrundstexten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  <a:endParaRPr lang="sv-SE" noProof="0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375186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ulär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8" name="Rektangulär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31" name="Frihandsfigur: Figur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sv-SE" noProof="0" dirty="0"/>
              <a:t>Klicka för att ändra rubrik för sidan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sv-SE" noProof="0" dirty="0"/>
              <a:t>Redigera format för bakgrundstext</a:t>
            </a:r>
          </a:p>
          <a:p>
            <a:pPr lvl="1" rtl="0"/>
            <a:r>
              <a:rPr lang="sv-SE" noProof="0" dirty="0"/>
              <a:t>Nivå två</a:t>
            </a:r>
          </a:p>
          <a:p>
            <a:pPr lvl="2" rtl="0"/>
            <a:r>
              <a:rPr lang="sv-SE" noProof="0" dirty="0"/>
              <a:t>Nivå tre</a:t>
            </a:r>
          </a:p>
          <a:p>
            <a:pPr lvl="3" rtl="0"/>
            <a:r>
              <a:rPr lang="sv-SE" noProof="0" dirty="0"/>
              <a:t>Nivå fyra</a:t>
            </a:r>
          </a:p>
          <a:p>
            <a:pPr lvl="4" rtl="0"/>
            <a:r>
              <a:rPr lang="sv-SE" noProof="0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v-SE" noProof="0" dirty="0"/>
              <a:t>Lägg till en 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sv-SE" noProof="0" smtClean="0"/>
              <a:pPr rtl="0"/>
              <a:t>‹#›</a:t>
            </a:fld>
            <a:endParaRPr lang="sv-SE" noProof="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30153"/>
            <a:ext cx="1053900" cy="365535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sv-SE" sz="2500" b="1" i="0" spc="-100" noProof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sv-SE" sz="1600" b="1" i="0" spc="-100" noProof="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sv-SE" sz="1600" b="1" i="0" spc="-100" baseline="0" noProof="0" dirty="0">
                <a:solidFill>
                  <a:schemeClr val="accent1"/>
                </a:solidFill>
                <a:latin typeface="+mj-lt"/>
              </a:rPr>
            </a:br>
            <a:r>
              <a:rPr lang="sv-SE" sz="1200" b="0" i="0" spc="14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ktangulär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sp>
        <p:nvSpPr>
          <p:cNvPr id="29" name="Rektangulär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noProof="0" dirty="0"/>
          </a:p>
        </p:txBody>
      </p:sp>
      <p:cxnSp>
        <p:nvCxnSpPr>
          <p:cNvPr id="18" name="Rak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66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pPr rtl="0"/>
            <a:r>
              <a:rPr lang="sv-SE" dirty="0"/>
              <a:t>Lorem ipsum dolor sit amet, adipiscing elit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630EB7B0-7070-E9A0-D1D6-9EFDF0373B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30" name="Picture 6" descr="Så ser de nya regelförändringarna i Svensk Innebandy ut | Svensk Innebandy">
            <a:extLst>
              <a:ext uri="{FF2B5EF4-FFF2-40B4-BE49-F238E27FC236}">
                <a16:creationId xmlns:a16="http://schemas.microsoft.com/office/drawing/2014/main" id="{1D2B13E2-0F93-66CD-D4EC-F35103BE7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08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825" y="2646073"/>
            <a:ext cx="6096000" cy="1025411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sv-SE" sz="5400" dirty="0">
                <a:latin typeface="Arial" panose="020B0604020202020204" pitchFamily="34" charset="0"/>
                <a:cs typeface="Arial" panose="020B0604020202020204" pitchFamily="34" charset="0"/>
              </a:rPr>
              <a:t>Innebandy P15</a:t>
            </a:r>
          </a:p>
        </p:txBody>
      </p:sp>
      <p:pic>
        <p:nvPicPr>
          <p:cNvPr id="7" name="Picture 2" descr="Visa källbilden">
            <a:extLst>
              <a:ext uri="{FF2B5EF4-FFF2-40B4-BE49-F238E27FC236}">
                <a16:creationId xmlns:a16="http://schemas.microsoft.com/office/drawing/2014/main" id="{346A218C-8764-4D47-93D7-6FB9B21029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870" y="2685385"/>
            <a:ext cx="946785" cy="946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F57E5-69C5-1B48-77F0-8D3ACCAB7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207DD5-E4FD-5B06-7A62-7F7075487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Laget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AE3284-00AA-1DFD-B509-3EB46510CA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E980CB-03F4-BDFD-0345-E2BEA0353F4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sv-SE" noProof="0" smtClean="0"/>
              <a:pPr rtl="0"/>
              <a:t>2</a:t>
            </a:fld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A33B3C25-401B-C7E3-ECD0-4E9602117321}"/>
              </a:ext>
            </a:extLst>
          </p:cNvPr>
          <p:cNvSpPr/>
          <p:nvPr/>
        </p:nvSpPr>
        <p:spPr>
          <a:xfrm>
            <a:off x="0" y="6371351"/>
            <a:ext cx="12192000" cy="4866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841DBF3-0AF3-1CD2-408A-52D5D5522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313" y="1656000"/>
            <a:ext cx="5472000" cy="4680000"/>
          </a:xfrm>
        </p:spPr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Två </a:t>
            </a:r>
            <a:r>
              <a:rPr lang="sv-SE">
                <a:latin typeface="Arial" panose="020B0604020202020204" pitchFamily="34" charset="0"/>
                <a:cs typeface="Arial" panose="020B0604020202020204" pitchFamily="34" charset="0"/>
              </a:rPr>
              <a:t>lag - Två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serier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Spelarna roterar i lagen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Olika positioner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Spelschema kommer i mitten av oktober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4 mot 4 på planstorlek 15x30m</a:t>
            </a:r>
          </a:p>
          <a:p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F934CB1A-60AE-F5FC-5D97-8B17727FB6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3" name="Picture 2" descr="Visa källbilden">
            <a:extLst>
              <a:ext uri="{FF2B5EF4-FFF2-40B4-BE49-F238E27FC236}">
                <a16:creationId xmlns:a16="http://schemas.microsoft.com/office/drawing/2014/main" id="{01833DE1-5D40-AEC5-B38B-BBACE00CB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70" y="174607"/>
            <a:ext cx="946785" cy="946785"/>
          </a:xfrm>
          <a:prstGeom prst="rect">
            <a:avLst/>
          </a:prstGeom>
          <a:noFill/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0C70E5A3-DB93-B6CA-8A5C-211B65313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327" y="1498327"/>
            <a:ext cx="4374557" cy="160680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E91B5AC-9CBB-1BB0-B376-0A03E9EE2E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8347" y="3536385"/>
            <a:ext cx="7254095" cy="279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23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DBBA85-3EF9-DF94-1199-8C0ACE2A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Ansvarsområden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9EE8BF4-4A91-0471-AAC7-6EF0B897B35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Bemanning - delat upp rollerna i mindre delar, så att fler kan hjälpa till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50025A-B50E-B4CA-EAF9-D3D9BA8AEC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529675"/>
            <a:ext cx="5472000" cy="4680000"/>
          </a:xfrm>
        </p:spPr>
        <p:txBody>
          <a:bodyPr/>
          <a:lstStyle/>
          <a:p>
            <a:endParaRPr lang="sv-S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Tränare</a:t>
            </a: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: Fredrik, Mats, Jonathan, Pierre, </a:t>
            </a: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minst 1 tränare till 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Uppgifter: Ta ut lag inför sammandrag, planera träningar. 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Alla som står i båset måste ha gått utbildning, 3 h digitalt. </a:t>
            </a:r>
            <a:b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Lagledare: 2 – 4 st. 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Uppgifter: Tidig höst anmäla till seriespel, cuper.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Skicka inbjudan till sammandrag, skriva ut matchprotokoll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Skicka ut kallelser till sammandrag. 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”Chefsroll”</a:t>
            </a:r>
            <a:b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Sammandragsansvarig: 1-2 </a:t>
            </a:r>
            <a:r>
              <a:rPr lang="sv-S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 Pekkari, Maria Tapani</a:t>
            </a:r>
            <a:endParaRPr lang="sv-S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Schema för fik och sekretariat, inköp, matchvärd, lotteri, bollkastartävling</a:t>
            </a:r>
            <a:b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Domaransvarig: 1 </a:t>
            </a:r>
            <a:r>
              <a:rPr lang="sv-S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Linda Larsson</a:t>
            </a:r>
            <a:endParaRPr lang="sv-S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Fixa domare till hemmasammandrag. Domarlista finns. Ta med kvitto till matcherna. Fixa utbetalning från kansliet. </a:t>
            </a:r>
          </a:p>
          <a:p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05D7A2D-D21F-BEB3-1C0C-0F90176D75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72623" y="1746000"/>
            <a:ext cx="5472113" cy="4680000"/>
          </a:xfrm>
        </p:spPr>
        <p:txBody>
          <a:bodyPr/>
          <a:lstStyle/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Kassör: 1 </a:t>
            </a:r>
            <a:r>
              <a:rPr lang="sv-S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endParaRPr lang="sv-S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Upprätta budget. Budgetuppföljning föregående år. 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Ha koll på betalningar till cuper, se till så att alla är medlemmar och har betalt. 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Kontakt med kansliet (godkänna inkommande fakturor, se till så sponsorer </a:t>
            </a:r>
            <a:r>
              <a:rPr lang="sv-SE" sz="12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 får en faktura från SSK) (Kansliet har fått info att skicka fakturor till LMA, </a:t>
            </a:r>
            <a:r>
              <a:rPr lang="sv-SE" sz="1200" dirty="0" err="1">
                <a:latin typeface="Arial" panose="020B0604020202020204" pitchFamily="34" charset="0"/>
                <a:cs typeface="Arial" panose="020B0604020202020204" pitchFamily="34" charset="0"/>
              </a:rPr>
              <a:t>Mirror</a:t>
            </a: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, Tromb)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Se till så att alla hr betalt medlemsavgiften till SSK och därmed är försäkrade medlemmar.</a:t>
            </a:r>
          </a:p>
          <a:p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Sponsoransvarig: 2 </a:t>
            </a:r>
            <a:r>
              <a:rPr lang="sv-S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För lotteri, skylt på väggen, sargen, ledardress.  (Pierre kollar priser)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Målbild: Värde 10 000-15 000 kr (korv, fika, lotteri) </a:t>
            </a:r>
          </a:p>
          <a:p>
            <a:pPr marL="0" indent="0">
              <a:buNone/>
            </a:pP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Försäljningsansvarig: 1 </a:t>
            </a:r>
            <a:r>
              <a:rPr lang="sv-SE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Johnny Hjärtedal</a:t>
            </a:r>
            <a:endParaRPr lang="sv-S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Vad ska vi sälja? Beställa tex toapapper etc. 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t alla spelare betalar för tex toapapper eller annan försäljning.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1EF3562-9DE2-0B53-3BF4-698C35E9F03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sv-SE" noProof="0" smtClean="0"/>
              <a:pPr rtl="0"/>
              <a:t>3</a:t>
            </a:fld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48C1045-81C5-C3A3-4E07-327BD2F7876B}"/>
              </a:ext>
            </a:extLst>
          </p:cNvPr>
          <p:cNvSpPr/>
          <p:nvPr/>
        </p:nvSpPr>
        <p:spPr>
          <a:xfrm>
            <a:off x="0" y="6371351"/>
            <a:ext cx="12192000" cy="4866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Picture 2" descr="Visa källbilden">
            <a:extLst>
              <a:ext uri="{FF2B5EF4-FFF2-40B4-BE49-F238E27FC236}">
                <a16:creationId xmlns:a16="http://schemas.microsoft.com/office/drawing/2014/main" id="{45C7C4C0-38DC-E5D1-4FCE-44DFC4584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4816" y="174607"/>
            <a:ext cx="946785" cy="946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7867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12351-03C5-A62B-4F18-099DE54E5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4AC7D7B-329B-2974-3FFE-CAE1A08F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Regler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B24B328-A29E-7EA4-F132-DEE5163DD26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001" y="1129584"/>
            <a:ext cx="11340000" cy="98558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sv-SE" sz="2000" b="1" dirty="0">
                <a:latin typeface="Arial" panose="020B0604020202020204" pitchFamily="34" charset="0"/>
                <a:cs typeface="Arial" panose="020B0604020202020204" pitchFamily="34" charset="0"/>
              </a:rPr>
              <a:t> Vi vill:</a:t>
            </a:r>
          </a:p>
          <a:p>
            <a:r>
              <a:rPr lang="sv-SE" b="1" i="1" dirty="0">
                <a:latin typeface="Arial" panose="020B0604020202020204" pitchFamily="34" charset="0"/>
                <a:cs typeface="Arial" panose="020B0604020202020204" pitchFamily="34" charset="0"/>
              </a:rPr>
              <a:t>Skapa en trygg, respektfull och utvecklande miljö för alla som deltar i innebandyverksamheten. Vi utgår från förhållningsregler där alla representerar föreningen på ett positivt sätt på och utanför planen.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DDC8A83-F969-D232-2C8B-3D5DE4245C5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sv-SE" noProof="0" smtClean="0"/>
              <a:pPr rtl="0"/>
              <a:t>4</a:t>
            </a:fld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11F9CF5-AB52-4BCD-6517-0263C1ACE457}"/>
              </a:ext>
            </a:extLst>
          </p:cNvPr>
          <p:cNvSpPr/>
          <p:nvPr/>
        </p:nvSpPr>
        <p:spPr>
          <a:xfrm>
            <a:off x="0" y="6371351"/>
            <a:ext cx="12192000" cy="4866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8816ECD-F4BB-32A8-7980-8B42CD0642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8000" y="2115170"/>
            <a:ext cx="5484114" cy="3960000"/>
          </a:xfrm>
        </p:spPr>
        <p:txBody>
          <a:bodyPr/>
          <a:lstStyle/>
          <a:p>
            <a:pPr marL="0" indent="0">
              <a:buNone/>
            </a:pP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 Att spelaren;</a:t>
            </a: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Visar respekt för tränare, lagkamrater, motståndare, domare och publik.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Gör sitt bästa för att följa tränarens instruktioner och göra mitt bästa vid träning och match.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Kommer i tid till samlingar, träningar och matcher – nog förberedd med mat och sömn.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Visar god laganda – stöttar lagkamrater och spelar för lagets bästa.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Håller sig till spelets regler och spelar schysst utan fusk eller osportsligt beteende.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Tar ansvar för sin utrustning och håller ordning i omklädningsrummet.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Använder ett vårdat språk och undviker svordomar, förolämpningar och elaka kommentarer.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Hanterar förluster med värdighet och vinster med ödmjukhet och fokuserar på lagets prestation framför det individuella, vi vinner och förlorar som ett lag.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68261D0-A024-3D5E-A2FC-393519C491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1887" y="2353917"/>
            <a:ext cx="5472113" cy="3482505"/>
          </a:xfrm>
        </p:spPr>
        <p:txBody>
          <a:bodyPr/>
          <a:lstStyle/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Regler för träning och match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Mobiltelefon ska användas endast vid behov på träning/match.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Glass, godis och läsk undviks före och under träning/match.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Skyddsutrustning ska vara komplett och korrekt.</a:t>
            </a:r>
          </a:p>
          <a:p>
            <a:pPr marL="0" indent="0">
              <a:buNone/>
            </a:pPr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Föräldrars/vårdnadshavares ansvar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Anmälningar på laget.se</a:t>
            </a:r>
          </a:p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Stötta barnen på ett positivt sätt både i verksamheten och hemma.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Hylla ansträngningen inte resultatet.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Låta tränare och ledare sköta coaching och taktik.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Hjälpa barnet att hålla tider och komma väl förberedd.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Bidra till en god stämning inom laget och föreningen.</a:t>
            </a:r>
          </a:p>
          <a:p>
            <a:pPr lvl="0"/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Respektera domare, motståndare och andra föräldrar</a:t>
            </a: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id="{CDD96098-2840-4EAC-505C-963533247E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819" y="182798"/>
            <a:ext cx="946785" cy="946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720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72298-EB98-77E8-4C84-C5CD46605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61ACE-67FE-B65A-B418-D4A78692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Övrigt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57F94F-8014-A05A-25B6-30D0D7F17FF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EC17C72-2267-6DCF-E07F-2A0024C9C4D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sv-SE" noProof="0" smtClean="0"/>
              <a:pPr rtl="0"/>
              <a:t>5</a:t>
            </a:fld>
            <a:endParaRPr lang="sv-SE" noProof="0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B041C1D-B169-5529-718D-9CC8A632F73E}"/>
              </a:ext>
            </a:extLst>
          </p:cNvPr>
          <p:cNvSpPr/>
          <p:nvPr/>
        </p:nvSpPr>
        <p:spPr>
          <a:xfrm>
            <a:off x="0" y="6371351"/>
            <a:ext cx="12192000" cy="4866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169D3F83-947C-3208-8CA8-DF16334F0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999" y="1512000"/>
            <a:ext cx="7034275" cy="4680000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Övriga punkter och synpunkter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515kr föräldraavgift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Kallelser till match försöker vi få ut minst en vecka innan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8+1 kallas till match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3 x 15min matchtid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Laget används som informationskanal</a:t>
            </a: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pic>
        <p:nvPicPr>
          <p:cNvPr id="13" name="Picture 2" descr="Visa källbilden">
            <a:extLst>
              <a:ext uri="{FF2B5EF4-FFF2-40B4-BE49-F238E27FC236}">
                <a16:creationId xmlns:a16="http://schemas.microsoft.com/office/drawing/2014/main" id="{90AA2313-FC72-CB85-F9EE-A5E4DAA616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70" y="174607"/>
            <a:ext cx="946785" cy="946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24925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798_TF16411250.potx" id="{42B241E8-C289-4FFB-AC52-BA5A45C4CF9D}" vid="{04A27CE2-2B15-48D6-A218-9A7D04DFF4C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85384b6-0d0c-4979-9c8e-ca4fe36cbc80}" enabled="1" method="Standard" siteId="{2e114308-14ec-4d77-b610-490324fa184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629</Words>
  <Application>Microsoft Office PowerPoint</Application>
  <PresentationFormat>Bredbild</PresentationFormat>
  <Paragraphs>84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Candara</vt:lpstr>
      <vt:lpstr>Corbel</vt:lpstr>
      <vt:lpstr>Times New Roman</vt:lpstr>
      <vt:lpstr>1_Office-tema</vt:lpstr>
      <vt:lpstr>Innebandy P15</vt:lpstr>
      <vt:lpstr>Laget</vt:lpstr>
      <vt:lpstr>Ansvarsområden</vt:lpstr>
      <vt:lpstr>Regler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Mats Niva</dc:creator>
  <cp:lastModifiedBy>Mats Niva</cp:lastModifiedBy>
  <cp:revision>8</cp:revision>
  <dcterms:created xsi:type="dcterms:W3CDTF">2025-09-30T07:59:50Z</dcterms:created>
  <dcterms:modified xsi:type="dcterms:W3CDTF">2025-10-01T16:50:41Z</dcterms:modified>
</cp:coreProperties>
</file>