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98" r:id="rId2"/>
    <p:sldId id="301" r:id="rId3"/>
    <p:sldId id="299" r:id="rId4"/>
    <p:sldId id="302" r:id="rId5"/>
    <p:sldId id="303" r:id="rId6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666" autoAdjust="0"/>
    <p:restoredTop sz="94820" autoAdjust="0"/>
  </p:normalViewPr>
  <p:slideViewPr>
    <p:cSldViewPr snapToGrid="0">
      <p:cViewPr varScale="1">
        <p:scale>
          <a:sx n="120" d="100"/>
          <a:sy n="120" d="100"/>
        </p:scale>
        <p:origin x="5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10D19C-2FA7-4769-B4C2-38995A161D91}" type="datetimeFigureOut">
              <a:rPr lang="sv-SE" smtClean="0"/>
              <a:t>2025-10-01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CBC129-3B02-4C72-A736-65C4CA94BC5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178077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530193B-564F-4854-8A52-728F3FB19C85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sv-S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361143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8C9E96-261F-E831-E588-520B564275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DBCCC0CC-DF34-EB40-29D6-686B299148B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840B0291-1DE7-7F77-73BC-4994467A30A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2E0199D5-52C0-20C2-C767-6AD712C7E47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CBC129-3B02-4C72-A736-65C4CA94BC52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692792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sv-SE" sz="1200" b="1" dirty="0"/>
              <a:t>Tränare</a:t>
            </a:r>
            <a:r>
              <a:rPr lang="sv-SE" sz="1200" dirty="0"/>
              <a:t> </a:t>
            </a:r>
          </a:p>
          <a:p>
            <a:pPr lvl="0"/>
            <a:r>
              <a:rPr lang="sv-SE" sz="1200" dirty="0"/>
              <a:t>Pierre kollar med Magnus Granström &amp; Magnus </a:t>
            </a:r>
            <a:r>
              <a:rPr lang="sv-SE" sz="1200" dirty="0" err="1"/>
              <a:t>Grew</a:t>
            </a:r>
            <a:endParaRPr lang="sv-SE" sz="1200" dirty="0"/>
          </a:p>
          <a:p>
            <a:pPr lvl="0"/>
            <a:r>
              <a:rPr lang="sv-SE" sz="1200" dirty="0"/>
              <a:t>Erik, Sandra, Linn, Daniel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CBC129-3B02-4C72-A736-65C4CA94BC52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919757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2AAF56-B61C-6E54-5DAF-9B059ACC44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82AAFB7C-0FA7-DBC3-6082-665766EF892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E15AA17C-ABE3-CED7-5DDE-E83A7E9DFCB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E41FB653-C63C-DD66-F132-4C911733CBD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CBC129-3B02-4C72-A736-65C4CA94BC52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596420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8893F2-729A-C762-67C1-353EF42DBF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488A0E8A-CA3E-C010-300F-BFE40F7A116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5FCD60D8-863B-1C9A-1823-7D7BDAD66D4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08E554B8-6F80-E163-28F9-75EB56C0435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CBC129-3B02-4C72-A736-65C4CA94BC52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653083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tshållare för bild 40">
            <a:extLst>
              <a:ext uri="{FF2B5EF4-FFF2-40B4-BE49-F238E27FC236}">
                <a16:creationId xmlns:a16="http://schemas.microsoft.com/office/drawing/2014/main" id="{EB7F0EE8-BE52-4A79-8FC8-4A2487FA01F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780588" cy="6804025"/>
          </a:xfrm>
          <a:solidFill>
            <a:schemeClr val="bg1">
              <a:lumMod val="85000"/>
            </a:schemeClr>
          </a:solidFill>
        </p:spPr>
        <p:txBody>
          <a:bodyPr tIns="1728000" rtlCol="0" anchor="t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sv-SE" noProof="0" dirty="0"/>
              <a:t>Infoga eller dra och släpp fotot här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00F23EB7-E336-46EB-A4A0-3DB7A6BF4C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200400" y="2811053"/>
            <a:ext cx="8991600" cy="1261295"/>
          </a:xfrm>
          <a:solidFill>
            <a:schemeClr val="bg1"/>
          </a:solidFill>
        </p:spPr>
        <p:txBody>
          <a:bodyPr vert="horz" lIns="180000" tIns="180000" rIns="252000" bIns="180000" rtlCol="0" anchor="t">
            <a:noAutofit/>
          </a:bodyPr>
          <a:lstStyle>
            <a:lvl1pPr algn="r">
              <a:defRPr lang="en-ZA" sz="4200" b="1" spc="-300" dirty="0"/>
            </a:lvl1pPr>
          </a:lstStyle>
          <a:p>
            <a:pPr lvl="0" algn="r" rtl="0"/>
            <a:r>
              <a:rPr lang="sv-SE" noProof="0" dirty="0"/>
              <a:t>Klicka för att ändra rubrik på presentationen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9980B88-3F4A-4688-9ED0-17EF37E62D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00400" y="4061039"/>
            <a:ext cx="6580188" cy="580921"/>
          </a:xfrm>
          <a:solidFill>
            <a:schemeClr val="tx1">
              <a:alpha val="80000"/>
            </a:schemeClr>
          </a:solidFill>
        </p:spPr>
        <p:txBody>
          <a:bodyPr vert="horz" lIns="180000" tIns="180000" rIns="180000" bIns="180000" rtlCol="0">
            <a:noAutofit/>
          </a:bodyPr>
          <a:lstStyle>
            <a:lvl1pPr marL="0" indent="0" algn="r">
              <a:buNone/>
              <a:defRPr lang="en-ZA" dirty="0">
                <a:solidFill>
                  <a:schemeClr val="bg1"/>
                </a:solidFill>
              </a:defRPr>
            </a:lvl1pPr>
          </a:lstStyle>
          <a:p>
            <a:pPr marL="266700" lvl="0" indent="-266700" algn="ctr" rtl="0"/>
            <a:r>
              <a:rPr lang="sv-SE" noProof="0"/>
              <a:t>Klicka här för att ändra mall för underrubrikformat</a:t>
            </a:r>
            <a:endParaRPr lang="sv-SE" noProof="0" dirty="0"/>
          </a:p>
        </p:txBody>
      </p:sp>
      <p:sp>
        <p:nvSpPr>
          <p:cNvPr id="13" name="Rektangulär 12">
            <a:extLst>
              <a:ext uri="{FF2B5EF4-FFF2-40B4-BE49-F238E27FC236}">
                <a16:creationId xmlns:a16="http://schemas.microsoft.com/office/drawing/2014/main" id="{EC0FBB1B-4F0E-4365-BF27-3150FC6C3B90}"/>
              </a:ext>
            </a:extLst>
          </p:cNvPr>
          <p:cNvSpPr/>
          <p:nvPr userDrawn="1"/>
        </p:nvSpPr>
        <p:spPr>
          <a:xfrm>
            <a:off x="9780103" y="6803351"/>
            <a:ext cx="1979897" cy="5465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 noProof="0" dirty="0"/>
          </a:p>
        </p:txBody>
      </p:sp>
      <p:sp>
        <p:nvSpPr>
          <p:cNvPr id="14" name="Rektangulär 13">
            <a:extLst>
              <a:ext uri="{FF2B5EF4-FFF2-40B4-BE49-F238E27FC236}">
                <a16:creationId xmlns:a16="http://schemas.microsoft.com/office/drawing/2014/main" id="{7A13D8A8-6C3D-4527-959D-41C3213F7F02}"/>
              </a:ext>
            </a:extLst>
          </p:cNvPr>
          <p:cNvSpPr/>
          <p:nvPr userDrawn="1"/>
        </p:nvSpPr>
        <p:spPr>
          <a:xfrm>
            <a:off x="0" y="6803351"/>
            <a:ext cx="9780104" cy="546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 noProof="0" dirty="0"/>
          </a:p>
        </p:txBody>
      </p:sp>
      <p:sp>
        <p:nvSpPr>
          <p:cNvPr id="15" name="Rektangulär 14">
            <a:extLst>
              <a:ext uri="{FF2B5EF4-FFF2-40B4-BE49-F238E27FC236}">
                <a16:creationId xmlns:a16="http://schemas.microsoft.com/office/drawing/2014/main" id="{9504A767-1C0B-484E-BF7D-CD42D30A52EE}"/>
              </a:ext>
            </a:extLst>
          </p:cNvPr>
          <p:cNvSpPr/>
          <p:nvPr userDrawn="1"/>
        </p:nvSpPr>
        <p:spPr>
          <a:xfrm>
            <a:off x="11760000" y="6803351"/>
            <a:ext cx="432000" cy="54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 noProof="0" dirty="0"/>
          </a:p>
        </p:txBody>
      </p:sp>
      <p:sp>
        <p:nvSpPr>
          <p:cNvPr id="8" name="Rektangulär 7">
            <a:extLst>
              <a:ext uri="{FF2B5EF4-FFF2-40B4-BE49-F238E27FC236}">
                <a16:creationId xmlns:a16="http://schemas.microsoft.com/office/drawing/2014/main" id="{51DD44D8-4A8F-4693-B90A-166855B29D25}"/>
              </a:ext>
            </a:extLst>
          </p:cNvPr>
          <p:cNvSpPr/>
          <p:nvPr userDrawn="1"/>
        </p:nvSpPr>
        <p:spPr>
          <a:xfrm>
            <a:off x="9780588" y="2698612"/>
            <a:ext cx="2411412" cy="11482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 noProof="0" dirty="0"/>
          </a:p>
        </p:txBody>
      </p:sp>
    </p:spTree>
    <p:extLst>
      <p:ext uri="{BB962C8B-B14F-4D97-AF65-F5344CB8AC3E}">
        <p14:creationId xmlns:p14="http://schemas.microsoft.com/office/powerpoint/2010/main" val="7371102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0EE479C-D1F6-4BAC-80D2-90EF74E326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340000" cy="43200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sv-SE" noProof="0" dirty="0"/>
              <a:t>Klicka för att ändra rubrik för sidan</a:t>
            </a:r>
          </a:p>
        </p:txBody>
      </p:sp>
      <p:sp>
        <p:nvSpPr>
          <p:cNvPr id="7" name="Underrubrik 2">
            <a:extLst>
              <a:ext uri="{FF2B5EF4-FFF2-40B4-BE49-F238E27FC236}">
                <a16:creationId xmlns:a16="http://schemas.microsoft.com/office/drawing/2014/main" id="{7DEBF36F-ADC5-48FF-BFAF-3BED06924FD3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11339513" cy="360000"/>
          </a:xfrm>
        </p:spPr>
        <p:txBody>
          <a:bodyPr rtlCol="0"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sv-SE" noProof="0" dirty="0"/>
              <a:t>Underrubrik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22238F2-C6EC-476F-8371-119AECBA56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2000" y="1512000"/>
            <a:ext cx="5472000" cy="468000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sv-SE" noProof="0"/>
              <a:t>Klicka här för att ändra format på bakgrundstexten</a:t>
            </a:r>
          </a:p>
          <a:p>
            <a:pPr lvl="1" rtl="0"/>
            <a:r>
              <a:rPr lang="sv-SE" noProof="0"/>
              <a:t>Nivå två</a:t>
            </a:r>
          </a:p>
          <a:p>
            <a:pPr lvl="2" rtl="0"/>
            <a:r>
              <a:rPr lang="sv-SE" noProof="0"/>
              <a:t>Nivå tre</a:t>
            </a:r>
          </a:p>
          <a:p>
            <a:pPr lvl="3" rtl="0"/>
            <a:r>
              <a:rPr lang="sv-SE" noProof="0"/>
              <a:t>Nivå fyra</a:t>
            </a:r>
          </a:p>
          <a:p>
            <a:pPr lvl="4" rtl="0"/>
            <a:r>
              <a:rPr lang="sv-SE" noProof="0"/>
              <a:t>Nivå fem</a:t>
            </a:r>
            <a:endParaRPr lang="sv-SE" noProof="0" dirty="0"/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7867C73D-EE16-41D1-B7CE-A35C765E3B8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299887" y="1511250"/>
            <a:ext cx="5472113" cy="4680000"/>
          </a:xfrm>
        </p:spPr>
        <p:txBody>
          <a:bodyPr rtlCol="0"/>
          <a:lstStyle/>
          <a:p>
            <a:pPr lvl="0" rtl="0"/>
            <a:r>
              <a:rPr lang="sv-SE" noProof="0"/>
              <a:t>Klicka här för att ändra format på bakgrundstexten</a:t>
            </a:r>
          </a:p>
          <a:p>
            <a:pPr lvl="1" rtl="0"/>
            <a:r>
              <a:rPr lang="sv-SE" noProof="0"/>
              <a:t>Nivå två</a:t>
            </a:r>
          </a:p>
          <a:p>
            <a:pPr lvl="2" rtl="0"/>
            <a:r>
              <a:rPr lang="sv-SE" noProof="0"/>
              <a:t>Nivå tre</a:t>
            </a:r>
          </a:p>
          <a:p>
            <a:pPr lvl="3" rtl="0"/>
            <a:r>
              <a:rPr lang="sv-SE" noProof="0"/>
              <a:t>Nivå fyra</a:t>
            </a:r>
          </a:p>
          <a:p>
            <a:pPr lvl="4" rtl="0"/>
            <a:r>
              <a:rPr lang="sv-SE" noProof="0"/>
              <a:t>Nivå fem</a:t>
            </a:r>
            <a:endParaRPr lang="sv-SE" noProof="0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 rtlCol="0"/>
          <a:lstStyle/>
          <a:p>
            <a:pPr rtl="0"/>
            <a:r>
              <a:rPr lang="sv-SE" noProof="0" dirty="0"/>
              <a:t>Lägg till en sidfot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64CFC6C-1D8B-46C9-B0F7-A8BD88D8AB46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sv-SE" noProof="0" smtClean="0"/>
              <a:pPr rtl="0"/>
              <a:t>‹#›</a:t>
            </a:fld>
            <a:endParaRPr lang="sv-SE" noProof="0" dirty="0"/>
          </a:p>
        </p:txBody>
      </p:sp>
    </p:spTree>
    <p:extLst>
      <p:ext uri="{BB962C8B-B14F-4D97-AF65-F5344CB8AC3E}">
        <p14:creationId xmlns:p14="http://schemas.microsoft.com/office/powerpoint/2010/main" val="6748763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kolum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340000" cy="43200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sv-SE" noProof="0" dirty="0"/>
              <a:t>Klicka för att ändra rubrik för sidan</a:t>
            </a:r>
          </a:p>
        </p:txBody>
      </p:sp>
      <p:sp>
        <p:nvSpPr>
          <p:cNvPr id="9" name="Underrubrik 2">
            <a:extLst>
              <a:ext uri="{FF2B5EF4-FFF2-40B4-BE49-F238E27FC236}">
                <a16:creationId xmlns:a16="http://schemas.microsoft.com/office/drawing/2014/main" id="{F94EB5D3-F8CB-4E76-8D7E-FF441818EECB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11339513" cy="360000"/>
          </a:xfrm>
        </p:spPr>
        <p:txBody>
          <a:bodyPr rtlCol="0"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sv-SE" noProof="0" dirty="0"/>
              <a:t>Underrubrik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1948E38-8FB0-4E51-A01C-C88794372E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000" y="1512000"/>
            <a:ext cx="3600000" cy="467925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sv-SE" noProof="0"/>
              <a:t>Klicka här för att ändra format på bakgrundstexten</a:t>
            </a:r>
          </a:p>
          <a:p>
            <a:pPr lvl="1" rtl="0"/>
            <a:r>
              <a:rPr lang="sv-SE" noProof="0"/>
              <a:t>Nivå två</a:t>
            </a:r>
          </a:p>
          <a:p>
            <a:pPr lvl="2" rtl="0"/>
            <a:r>
              <a:rPr lang="sv-SE" noProof="0"/>
              <a:t>Nivå tre</a:t>
            </a:r>
          </a:p>
          <a:p>
            <a:pPr lvl="3" rtl="0"/>
            <a:r>
              <a:rPr lang="sv-SE" noProof="0"/>
              <a:t>Nivå fyra</a:t>
            </a:r>
          </a:p>
          <a:p>
            <a:pPr lvl="4" rtl="0"/>
            <a:r>
              <a:rPr lang="sv-SE" noProof="0"/>
              <a:t>Nivå fem</a:t>
            </a:r>
            <a:endParaRPr lang="sv-SE" noProof="0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16A38E24-EB1C-472F-B631-5DF32F9C4CF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301550" y="1511476"/>
            <a:ext cx="3600450" cy="4679249"/>
          </a:xfrm>
        </p:spPr>
        <p:txBody>
          <a:bodyPr rtlCol="0"/>
          <a:lstStyle/>
          <a:p>
            <a:pPr lvl="0" rtl="0"/>
            <a:r>
              <a:rPr lang="sv-SE" noProof="0"/>
              <a:t>Klicka här för att ändra format på bakgrundstexten</a:t>
            </a:r>
          </a:p>
          <a:p>
            <a:pPr lvl="1" rtl="0"/>
            <a:r>
              <a:rPr lang="sv-SE" noProof="0"/>
              <a:t>Nivå två</a:t>
            </a:r>
          </a:p>
          <a:p>
            <a:pPr lvl="2" rtl="0"/>
            <a:r>
              <a:rPr lang="sv-SE" noProof="0"/>
              <a:t>Nivå tre</a:t>
            </a:r>
          </a:p>
          <a:p>
            <a:pPr lvl="3" rtl="0"/>
            <a:r>
              <a:rPr lang="sv-SE" noProof="0"/>
              <a:t>Nivå fyra</a:t>
            </a:r>
          </a:p>
          <a:p>
            <a:pPr lvl="4" rtl="0"/>
            <a:r>
              <a:rPr lang="sv-SE" noProof="0"/>
              <a:t>Nivå fem</a:t>
            </a:r>
            <a:endParaRPr lang="sv-SE" noProof="0" dirty="0"/>
          </a:p>
        </p:txBody>
      </p:sp>
      <p:sp>
        <p:nvSpPr>
          <p:cNvPr id="11" name="Platshållare för text 5">
            <a:extLst>
              <a:ext uri="{FF2B5EF4-FFF2-40B4-BE49-F238E27FC236}">
                <a16:creationId xmlns:a16="http://schemas.microsoft.com/office/drawing/2014/main" id="{5B4A252E-78C9-4F76-98A4-A4B580AD072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171550" y="1511475"/>
            <a:ext cx="3600450" cy="4679250"/>
          </a:xfrm>
        </p:spPr>
        <p:txBody>
          <a:bodyPr rtlCol="0"/>
          <a:lstStyle/>
          <a:p>
            <a:pPr lvl="0" rtl="0"/>
            <a:r>
              <a:rPr lang="sv-SE" noProof="0"/>
              <a:t>Klicka här för att ändra format på bakgrundstexten</a:t>
            </a:r>
          </a:p>
          <a:p>
            <a:pPr lvl="1" rtl="0"/>
            <a:r>
              <a:rPr lang="sv-SE" noProof="0"/>
              <a:t>Nivå två</a:t>
            </a:r>
          </a:p>
          <a:p>
            <a:pPr lvl="2" rtl="0"/>
            <a:r>
              <a:rPr lang="sv-SE" noProof="0"/>
              <a:t>Nivå tre</a:t>
            </a:r>
          </a:p>
          <a:p>
            <a:pPr lvl="3" rtl="0"/>
            <a:r>
              <a:rPr lang="sv-SE" noProof="0"/>
              <a:t>Nivå fyra</a:t>
            </a:r>
          </a:p>
          <a:p>
            <a:pPr lvl="4" rtl="0"/>
            <a:r>
              <a:rPr lang="sv-SE" noProof="0"/>
              <a:t>Nivå fem</a:t>
            </a:r>
            <a:endParaRPr lang="sv-SE" noProof="0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6D4BCA97-F31B-451D-82F8-6E000DF2118A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 rtlCol="0"/>
          <a:lstStyle/>
          <a:p>
            <a:pPr rtl="0"/>
            <a:r>
              <a:rPr lang="sv-SE" noProof="0" dirty="0"/>
              <a:t>Lägg till en sidfot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817AAC4-A657-4D75-A527-0307AFF2B17B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sv-SE" noProof="0" smtClean="0"/>
              <a:pPr rtl="0"/>
              <a:t>‹#›</a:t>
            </a:fld>
            <a:endParaRPr lang="sv-SE" noProof="0" dirty="0"/>
          </a:p>
        </p:txBody>
      </p:sp>
    </p:spTree>
    <p:extLst>
      <p:ext uri="{BB962C8B-B14F-4D97-AF65-F5344CB8AC3E}">
        <p14:creationId xmlns:p14="http://schemas.microsoft.com/office/powerpoint/2010/main" val="11991414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kolum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340000" cy="43200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sv-SE" noProof="0" dirty="0"/>
              <a:t>Klicka för att ändra rubrik för sidan</a:t>
            </a:r>
          </a:p>
        </p:txBody>
      </p:sp>
      <p:sp>
        <p:nvSpPr>
          <p:cNvPr id="10" name="Underrubrik 2">
            <a:extLst>
              <a:ext uri="{FF2B5EF4-FFF2-40B4-BE49-F238E27FC236}">
                <a16:creationId xmlns:a16="http://schemas.microsoft.com/office/drawing/2014/main" id="{9D7ACCB5-9A86-4F46-89E2-B79F48C9EC1D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11339513" cy="360000"/>
          </a:xfrm>
        </p:spPr>
        <p:txBody>
          <a:bodyPr rtlCol="0"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sv-SE" noProof="0" dirty="0"/>
              <a:t>Underrubrik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1948E38-8FB0-4E51-A01C-C88794372E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000" y="1512000"/>
            <a:ext cx="2160000" cy="467925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sv-SE" noProof="0"/>
              <a:t>Klicka här för att ändra format på bakgrundstexten</a:t>
            </a:r>
          </a:p>
          <a:p>
            <a:pPr lvl="1" rtl="0"/>
            <a:r>
              <a:rPr lang="sv-SE" noProof="0"/>
              <a:t>Nivå två</a:t>
            </a:r>
          </a:p>
          <a:p>
            <a:pPr lvl="2" rtl="0"/>
            <a:r>
              <a:rPr lang="sv-SE" noProof="0"/>
              <a:t>Nivå tre</a:t>
            </a:r>
          </a:p>
          <a:p>
            <a:pPr lvl="3" rtl="0"/>
            <a:r>
              <a:rPr lang="sv-SE" noProof="0"/>
              <a:t>Nivå fyra</a:t>
            </a:r>
          </a:p>
          <a:p>
            <a:pPr lvl="4" rtl="0"/>
            <a:r>
              <a:rPr lang="sv-SE" noProof="0"/>
              <a:t>Nivå fem</a:t>
            </a:r>
            <a:endParaRPr lang="sv-SE" noProof="0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1F5B3657-F2AE-455A-BF81-1A0C2ACECD2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726412" y="1512000"/>
            <a:ext cx="2160588" cy="4679250"/>
          </a:xfrm>
        </p:spPr>
        <p:txBody>
          <a:bodyPr rtlCol="0"/>
          <a:lstStyle/>
          <a:p>
            <a:pPr lvl="0" rtl="0"/>
            <a:r>
              <a:rPr lang="sv-SE" noProof="0"/>
              <a:t>Klicka här för att ändra format på bakgrundstexten</a:t>
            </a:r>
          </a:p>
          <a:p>
            <a:pPr lvl="1" rtl="0"/>
            <a:r>
              <a:rPr lang="sv-SE" noProof="0"/>
              <a:t>Nivå två</a:t>
            </a:r>
          </a:p>
          <a:p>
            <a:pPr lvl="2" rtl="0"/>
            <a:r>
              <a:rPr lang="sv-SE" noProof="0"/>
              <a:t>Nivå tre</a:t>
            </a:r>
          </a:p>
          <a:p>
            <a:pPr lvl="3" rtl="0"/>
            <a:r>
              <a:rPr lang="sv-SE" noProof="0"/>
              <a:t>Nivå fyra</a:t>
            </a:r>
          </a:p>
          <a:p>
            <a:pPr lvl="4" rtl="0"/>
            <a:r>
              <a:rPr lang="sv-SE" noProof="0"/>
              <a:t>Nivå fem</a:t>
            </a:r>
            <a:endParaRPr lang="sv-SE" noProof="0" dirty="0"/>
          </a:p>
        </p:txBody>
      </p:sp>
      <p:sp>
        <p:nvSpPr>
          <p:cNvPr id="13" name="Platshållare för text 5">
            <a:extLst>
              <a:ext uri="{FF2B5EF4-FFF2-40B4-BE49-F238E27FC236}">
                <a16:creationId xmlns:a16="http://schemas.microsoft.com/office/drawing/2014/main" id="{6A983D98-E0AB-429A-9EC2-B50D4216D69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021412" y="1512000"/>
            <a:ext cx="2160588" cy="4679250"/>
          </a:xfrm>
        </p:spPr>
        <p:txBody>
          <a:bodyPr rtlCol="0"/>
          <a:lstStyle/>
          <a:p>
            <a:pPr lvl="0" rtl="0"/>
            <a:r>
              <a:rPr lang="sv-SE" noProof="0"/>
              <a:t>Klicka här för att ändra format på bakgrundstexten</a:t>
            </a:r>
          </a:p>
          <a:p>
            <a:pPr lvl="1" rtl="0"/>
            <a:r>
              <a:rPr lang="sv-SE" noProof="0"/>
              <a:t>Nivå två</a:t>
            </a:r>
          </a:p>
          <a:p>
            <a:pPr lvl="2" rtl="0"/>
            <a:r>
              <a:rPr lang="sv-SE" noProof="0"/>
              <a:t>Nivå tre</a:t>
            </a:r>
          </a:p>
          <a:p>
            <a:pPr lvl="3" rtl="0"/>
            <a:r>
              <a:rPr lang="sv-SE" noProof="0"/>
              <a:t>Nivå fyra</a:t>
            </a:r>
          </a:p>
          <a:p>
            <a:pPr lvl="4" rtl="0"/>
            <a:r>
              <a:rPr lang="sv-SE" noProof="0"/>
              <a:t>Nivå fem</a:t>
            </a:r>
            <a:endParaRPr lang="sv-SE" noProof="0" dirty="0"/>
          </a:p>
        </p:txBody>
      </p:sp>
      <p:sp>
        <p:nvSpPr>
          <p:cNvPr id="15" name="Platshållare för text 6">
            <a:extLst>
              <a:ext uri="{FF2B5EF4-FFF2-40B4-BE49-F238E27FC236}">
                <a16:creationId xmlns:a16="http://schemas.microsoft.com/office/drawing/2014/main" id="{755213BF-EF6D-45DC-A01B-DE6C2F23A6D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316412" y="1507535"/>
            <a:ext cx="2160588" cy="4679250"/>
          </a:xfrm>
        </p:spPr>
        <p:txBody>
          <a:bodyPr rtlCol="0"/>
          <a:lstStyle/>
          <a:p>
            <a:pPr lvl="0" rtl="0"/>
            <a:r>
              <a:rPr lang="sv-SE" noProof="0"/>
              <a:t>Klicka här för att ändra format på bakgrundstexten</a:t>
            </a:r>
          </a:p>
          <a:p>
            <a:pPr lvl="1" rtl="0"/>
            <a:r>
              <a:rPr lang="sv-SE" noProof="0"/>
              <a:t>Nivå två</a:t>
            </a:r>
          </a:p>
          <a:p>
            <a:pPr lvl="2" rtl="0"/>
            <a:r>
              <a:rPr lang="sv-SE" noProof="0"/>
              <a:t>Nivå tre</a:t>
            </a:r>
          </a:p>
          <a:p>
            <a:pPr lvl="3" rtl="0"/>
            <a:r>
              <a:rPr lang="sv-SE" noProof="0"/>
              <a:t>Nivå fyra</a:t>
            </a:r>
          </a:p>
          <a:p>
            <a:pPr lvl="4" rtl="0"/>
            <a:r>
              <a:rPr lang="sv-SE" noProof="0"/>
              <a:t>Nivå fem</a:t>
            </a:r>
            <a:endParaRPr lang="sv-SE" noProof="0" dirty="0"/>
          </a:p>
        </p:txBody>
      </p:sp>
      <p:sp>
        <p:nvSpPr>
          <p:cNvPr id="17" name="Platshållare för text 7">
            <a:extLst>
              <a:ext uri="{FF2B5EF4-FFF2-40B4-BE49-F238E27FC236}">
                <a16:creationId xmlns:a16="http://schemas.microsoft.com/office/drawing/2014/main" id="{77D6BBBA-F4A3-45D4-91BC-A405FFDC7C3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9611412" y="1507535"/>
            <a:ext cx="2160588" cy="4683715"/>
          </a:xfrm>
        </p:spPr>
        <p:txBody>
          <a:bodyPr rtlCol="0"/>
          <a:lstStyle/>
          <a:p>
            <a:pPr lvl="0" rtl="0"/>
            <a:r>
              <a:rPr lang="sv-SE" noProof="0"/>
              <a:t>Klicka här för att ändra format på bakgrundstexten</a:t>
            </a:r>
          </a:p>
          <a:p>
            <a:pPr lvl="1" rtl="0"/>
            <a:r>
              <a:rPr lang="sv-SE" noProof="0"/>
              <a:t>Nivå två</a:t>
            </a:r>
          </a:p>
          <a:p>
            <a:pPr lvl="2" rtl="0"/>
            <a:r>
              <a:rPr lang="sv-SE" noProof="0"/>
              <a:t>Nivå tre</a:t>
            </a:r>
          </a:p>
          <a:p>
            <a:pPr lvl="3" rtl="0"/>
            <a:r>
              <a:rPr lang="sv-SE" noProof="0"/>
              <a:t>Nivå fyra</a:t>
            </a:r>
          </a:p>
          <a:p>
            <a:pPr lvl="4" rtl="0"/>
            <a:r>
              <a:rPr lang="sv-SE" noProof="0"/>
              <a:t>Nivå fem</a:t>
            </a:r>
            <a:endParaRPr lang="sv-SE" noProof="0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2D09234E-176D-4BBF-9391-7B6F018C51AB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 rtl="0"/>
            <a:r>
              <a:rPr lang="sv-SE" noProof="0" dirty="0"/>
              <a:t>Lägg till en sidfot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09ABD5E-B8F1-4246-B167-09138760AD7D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sv-SE" noProof="0" smtClean="0"/>
              <a:pPr rtl="0"/>
              <a:t>‹#›</a:t>
            </a:fld>
            <a:endParaRPr lang="sv-SE" noProof="0" dirty="0"/>
          </a:p>
        </p:txBody>
      </p:sp>
    </p:spTree>
    <p:extLst>
      <p:ext uri="{BB962C8B-B14F-4D97-AF65-F5344CB8AC3E}">
        <p14:creationId xmlns:p14="http://schemas.microsoft.com/office/powerpoint/2010/main" val="33863405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FC626A5-4FF6-42BD-858A-AE4B2C23A6B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sv-SE" noProof="0" dirty="0"/>
              <a:t>Klicka för att ändra rubrik för sidan</a:t>
            </a:r>
          </a:p>
        </p:txBody>
      </p:sp>
      <p:sp>
        <p:nvSpPr>
          <p:cNvPr id="5" name="Underrubrik 2">
            <a:extLst>
              <a:ext uri="{FF2B5EF4-FFF2-40B4-BE49-F238E27FC236}">
                <a16:creationId xmlns:a16="http://schemas.microsoft.com/office/drawing/2014/main" id="{10727B06-56A8-44A2-B6C2-9ED183D107F3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11339513" cy="360000"/>
          </a:xfrm>
        </p:spPr>
        <p:txBody>
          <a:bodyPr rtlCol="0"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sv-SE" noProof="0" dirty="0"/>
              <a:t>Underrubrik</a:t>
            </a:r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08CCB8C2-B6A2-4C69-8D3A-57420A034BA4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rtl="0"/>
            <a:r>
              <a:rPr lang="sv-SE" noProof="0" dirty="0"/>
              <a:t>Lägg till en sidfot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853CF994-8B2C-443F-B695-7378DD360DAA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sv-SE" noProof="0" smtClean="0"/>
              <a:pPr rtl="0"/>
              <a:t>‹#›</a:t>
            </a:fld>
            <a:endParaRPr lang="sv-SE" noProof="0" dirty="0"/>
          </a:p>
        </p:txBody>
      </p:sp>
    </p:spTree>
    <p:extLst>
      <p:ext uri="{BB962C8B-B14F-4D97-AF65-F5344CB8AC3E}">
        <p14:creationId xmlns:p14="http://schemas.microsoft.com/office/powerpoint/2010/main" val="8391292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fot 1">
            <a:extLst>
              <a:ext uri="{FF2B5EF4-FFF2-40B4-BE49-F238E27FC236}">
                <a16:creationId xmlns:a16="http://schemas.microsoft.com/office/drawing/2014/main" id="{16D0504D-4610-4E9E-A2DB-8B701F044BB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rtl="0"/>
            <a:r>
              <a:rPr lang="sv-SE" noProof="0" dirty="0"/>
              <a:t>Lägg till en sidfot</a:t>
            </a:r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A95CDFA7-DEA3-4BBE-8D70-0AF654A1E6FF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sv-SE" noProof="0" smtClean="0"/>
              <a:pPr rtl="0"/>
              <a:t>‹#›</a:t>
            </a:fld>
            <a:endParaRPr lang="sv-SE" noProof="0" dirty="0"/>
          </a:p>
        </p:txBody>
      </p:sp>
      <p:sp>
        <p:nvSpPr>
          <p:cNvPr id="4" name="Rubrik 3">
            <a:extLst>
              <a:ext uri="{FF2B5EF4-FFF2-40B4-BE49-F238E27FC236}">
                <a16:creationId xmlns:a16="http://schemas.microsoft.com/office/drawing/2014/main" id="{90694D9D-C633-4D52-965E-E5BBD98830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sv-SE" noProof="0"/>
              <a:t>Klicka här för att ändra mall för rubrikformat</a:t>
            </a:r>
            <a:endParaRPr lang="sv-SE" noProof="0" dirty="0"/>
          </a:p>
        </p:txBody>
      </p:sp>
    </p:spTree>
    <p:extLst>
      <p:ext uri="{BB962C8B-B14F-4D97-AF65-F5344CB8AC3E}">
        <p14:creationId xmlns:p14="http://schemas.microsoft.com/office/powerpoint/2010/main" val="2700436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kiljebild 1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tshållare för bild 40">
            <a:extLst>
              <a:ext uri="{FF2B5EF4-FFF2-40B4-BE49-F238E27FC236}">
                <a16:creationId xmlns:a16="http://schemas.microsoft.com/office/drawing/2014/main" id="{EB7F0EE8-BE52-4A79-8FC8-4A2487FA01F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780588" cy="6371351"/>
          </a:xfrm>
          <a:solidFill>
            <a:schemeClr val="bg1">
              <a:lumMod val="85000"/>
            </a:schemeClr>
          </a:solidFill>
        </p:spPr>
        <p:txBody>
          <a:bodyPr rtlCol="0" anchor="ctr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sv-SE" noProof="0" dirty="0"/>
              <a:t>Infoga eller dra och släpp </a:t>
            </a:r>
            <a:br>
              <a:rPr lang="sv-SE" noProof="0" dirty="0"/>
            </a:br>
            <a:r>
              <a:rPr lang="sv-SE" noProof="0" dirty="0"/>
              <a:t>fotot här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00F23EB7-E336-46EB-A4A0-3DB7A6BF4C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35700" y="2204792"/>
            <a:ext cx="5956300" cy="1944000"/>
          </a:xfrm>
          <a:solidFill>
            <a:schemeClr val="bg1"/>
          </a:solidFill>
        </p:spPr>
        <p:txBody>
          <a:bodyPr vert="horz" lIns="180000" tIns="180000" rIns="252000" bIns="180000" rtlCol="0" anchor="t">
            <a:noAutofit/>
          </a:bodyPr>
          <a:lstStyle>
            <a:lvl1pPr algn="r">
              <a:defRPr lang="en-ZA" sz="4200" b="1" spc="-300" dirty="0"/>
            </a:lvl1pPr>
          </a:lstStyle>
          <a:p>
            <a:pPr lvl="0" algn="r" rtl="0"/>
            <a:r>
              <a:rPr lang="sv-SE" noProof="0" dirty="0"/>
              <a:t>Klicka om du vill redigera avsnittavdelaren</a:t>
            </a:r>
          </a:p>
        </p:txBody>
      </p:sp>
      <p:sp>
        <p:nvSpPr>
          <p:cNvPr id="7" name="Underrubrik 2">
            <a:extLst>
              <a:ext uri="{FF2B5EF4-FFF2-40B4-BE49-F238E27FC236}">
                <a16:creationId xmlns:a16="http://schemas.microsoft.com/office/drawing/2014/main" id="{9E4D4535-D519-40ED-B8A4-2EA1276BB65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235700" y="4148860"/>
            <a:ext cx="5956300" cy="1100565"/>
          </a:xfrm>
          <a:solidFill>
            <a:schemeClr val="tx1">
              <a:alpha val="80000"/>
            </a:schemeClr>
          </a:solidFill>
        </p:spPr>
        <p:txBody>
          <a:bodyPr lIns="180000" tIns="180000" rIns="252000" bIns="180000" rtlCol="0"/>
          <a:lstStyle>
            <a:lvl1pPr marL="0" indent="0" algn="r">
              <a:buNone/>
              <a:defRPr sz="1800">
                <a:solidFill>
                  <a:schemeClr val="bg1"/>
                </a:solidFill>
              </a:defRPr>
            </a:lvl1pPr>
            <a:lvl2pPr marL="266700" indent="0" algn="r">
              <a:buNone/>
              <a:defRPr sz="1800">
                <a:solidFill>
                  <a:schemeClr val="bg1"/>
                </a:solidFill>
              </a:defRPr>
            </a:lvl2pPr>
            <a:lvl3pPr marL="542925" indent="0" algn="r">
              <a:buNone/>
              <a:defRPr sz="1800">
                <a:solidFill>
                  <a:schemeClr val="bg1"/>
                </a:solidFill>
              </a:defRPr>
            </a:lvl3pPr>
            <a:lvl4pPr marL="809625" indent="0" algn="r">
              <a:buNone/>
              <a:defRPr sz="1800">
                <a:solidFill>
                  <a:schemeClr val="bg1"/>
                </a:solidFill>
              </a:defRPr>
            </a:lvl4pPr>
            <a:lvl5pPr marL="1076325" indent="0" algn="r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sv-SE" noProof="0" dirty="0"/>
              <a:t>Klicka om du vill redigera mall för underrubriksformat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6816FE98-6A12-44EC-8485-8B5EFABDF9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v-SE" noProof="0" dirty="0"/>
              <a:t>Lägg till en sidfot</a:t>
            </a:r>
          </a:p>
        </p:txBody>
      </p:sp>
      <p:sp>
        <p:nvSpPr>
          <p:cNvPr id="8" name="Rektangulär 7">
            <a:extLst>
              <a:ext uri="{FF2B5EF4-FFF2-40B4-BE49-F238E27FC236}">
                <a16:creationId xmlns:a16="http://schemas.microsoft.com/office/drawing/2014/main" id="{51DD44D8-4A8F-4693-B90A-166855B29D25}"/>
              </a:ext>
            </a:extLst>
          </p:cNvPr>
          <p:cNvSpPr/>
          <p:nvPr userDrawn="1"/>
        </p:nvSpPr>
        <p:spPr>
          <a:xfrm>
            <a:off x="9780588" y="5247782"/>
            <a:ext cx="2411412" cy="11482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 noProof="0" dirty="0"/>
          </a:p>
        </p:txBody>
      </p:sp>
      <p:sp>
        <p:nvSpPr>
          <p:cNvPr id="13" name="Rektangulär 12">
            <a:extLst>
              <a:ext uri="{FF2B5EF4-FFF2-40B4-BE49-F238E27FC236}">
                <a16:creationId xmlns:a16="http://schemas.microsoft.com/office/drawing/2014/main" id="{EC0FBB1B-4F0E-4365-BF27-3150FC6C3B90}"/>
              </a:ext>
            </a:extLst>
          </p:cNvPr>
          <p:cNvSpPr/>
          <p:nvPr userDrawn="1"/>
        </p:nvSpPr>
        <p:spPr>
          <a:xfrm>
            <a:off x="9780103" y="6803351"/>
            <a:ext cx="1979897" cy="5465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 noProof="0" dirty="0"/>
          </a:p>
        </p:txBody>
      </p:sp>
      <p:sp>
        <p:nvSpPr>
          <p:cNvPr id="14" name="Rektangulär 13">
            <a:extLst>
              <a:ext uri="{FF2B5EF4-FFF2-40B4-BE49-F238E27FC236}">
                <a16:creationId xmlns:a16="http://schemas.microsoft.com/office/drawing/2014/main" id="{7A13D8A8-6C3D-4527-959D-41C3213F7F02}"/>
              </a:ext>
            </a:extLst>
          </p:cNvPr>
          <p:cNvSpPr/>
          <p:nvPr userDrawn="1"/>
        </p:nvSpPr>
        <p:spPr>
          <a:xfrm>
            <a:off x="0" y="6803351"/>
            <a:ext cx="9780104" cy="546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 noProof="0" dirty="0"/>
          </a:p>
        </p:txBody>
      </p:sp>
      <p:sp>
        <p:nvSpPr>
          <p:cNvPr id="15" name="Rektangulär 14">
            <a:extLst>
              <a:ext uri="{FF2B5EF4-FFF2-40B4-BE49-F238E27FC236}">
                <a16:creationId xmlns:a16="http://schemas.microsoft.com/office/drawing/2014/main" id="{9504A767-1C0B-484E-BF7D-CD42D30A52EE}"/>
              </a:ext>
            </a:extLst>
          </p:cNvPr>
          <p:cNvSpPr/>
          <p:nvPr userDrawn="1"/>
        </p:nvSpPr>
        <p:spPr>
          <a:xfrm>
            <a:off x="11760000" y="6803351"/>
            <a:ext cx="432000" cy="54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 noProof="0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50EF489-F21B-4E7C-9A44-D3CC8DC34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sv-SE" noProof="0" smtClean="0"/>
              <a:pPr rtl="0"/>
              <a:t>‹#›</a:t>
            </a:fld>
            <a:endParaRPr lang="sv-SE" noProof="0" dirty="0"/>
          </a:p>
        </p:txBody>
      </p:sp>
    </p:spTree>
    <p:extLst>
      <p:ext uri="{BB962C8B-B14F-4D97-AF65-F5344CB8AC3E}">
        <p14:creationId xmlns:p14="http://schemas.microsoft.com/office/powerpoint/2010/main" val="2288250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kiljebild 2"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tshållare för bild 40">
            <a:extLst>
              <a:ext uri="{FF2B5EF4-FFF2-40B4-BE49-F238E27FC236}">
                <a16:creationId xmlns:a16="http://schemas.microsoft.com/office/drawing/2014/main" id="{EB7F0EE8-BE52-4A79-8FC8-4A2487FA01F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2411412" y="0"/>
            <a:ext cx="9780588" cy="6371351"/>
          </a:xfrm>
          <a:solidFill>
            <a:schemeClr val="bg1">
              <a:lumMod val="85000"/>
            </a:schemeClr>
          </a:solidFill>
        </p:spPr>
        <p:txBody>
          <a:bodyPr rtlCol="0" anchor="ctr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sv-SE" noProof="0" dirty="0"/>
              <a:t>Infoga eller dra och släpp </a:t>
            </a:r>
            <a:br>
              <a:rPr lang="sv-SE" noProof="0" dirty="0"/>
            </a:br>
            <a:r>
              <a:rPr lang="sv-SE" noProof="0" dirty="0"/>
              <a:t>fotot här</a:t>
            </a:r>
          </a:p>
        </p:txBody>
      </p:sp>
      <p:sp>
        <p:nvSpPr>
          <p:cNvPr id="3" name="Rubrik 1">
            <a:extLst>
              <a:ext uri="{FF2B5EF4-FFF2-40B4-BE49-F238E27FC236}">
                <a16:creationId xmlns:a16="http://schemas.microsoft.com/office/drawing/2014/main" id="{E473AB13-DFF9-4538-9907-E261659E0E0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700" y="2156226"/>
            <a:ext cx="5958000" cy="1958400"/>
          </a:xfrm>
          <a:solidFill>
            <a:schemeClr val="bg1"/>
          </a:solidFill>
        </p:spPr>
        <p:txBody>
          <a:bodyPr lIns="252000" tIns="180000" rIns="180000" bIns="180000" rtlCol="0"/>
          <a:lstStyle>
            <a:lvl1pPr>
              <a:defRPr sz="4200" b="1" spc="-3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rtl="0"/>
            <a:r>
              <a:rPr lang="sv-SE" noProof="0" dirty="0"/>
              <a:t>Klicka om du vill redigera avsnittavdelaren</a:t>
            </a:r>
          </a:p>
        </p:txBody>
      </p:sp>
      <p:sp>
        <p:nvSpPr>
          <p:cNvPr id="7" name="Underrubrik 2">
            <a:extLst>
              <a:ext uri="{FF2B5EF4-FFF2-40B4-BE49-F238E27FC236}">
                <a16:creationId xmlns:a16="http://schemas.microsoft.com/office/drawing/2014/main" id="{9E4D4535-D519-40ED-B8A4-2EA1276BB65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4110760"/>
            <a:ext cx="5956300" cy="1100565"/>
          </a:xfrm>
          <a:solidFill>
            <a:schemeClr val="tx1">
              <a:alpha val="80000"/>
            </a:schemeClr>
          </a:solidFill>
        </p:spPr>
        <p:txBody>
          <a:bodyPr lIns="252000" tIns="180000" rIns="180000" bIns="180000" rtlCol="0"/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266700" indent="0" algn="r">
              <a:buNone/>
              <a:defRPr sz="1800">
                <a:solidFill>
                  <a:schemeClr val="bg1"/>
                </a:solidFill>
              </a:defRPr>
            </a:lvl2pPr>
            <a:lvl3pPr marL="542925" indent="0" algn="r">
              <a:buNone/>
              <a:defRPr sz="1800">
                <a:solidFill>
                  <a:schemeClr val="bg1"/>
                </a:solidFill>
              </a:defRPr>
            </a:lvl3pPr>
            <a:lvl4pPr marL="809625" indent="0" algn="r">
              <a:buNone/>
              <a:defRPr sz="1800">
                <a:solidFill>
                  <a:schemeClr val="bg1"/>
                </a:solidFill>
              </a:defRPr>
            </a:lvl4pPr>
            <a:lvl5pPr marL="1076325" indent="0" algn="r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sv-SE" noProof="0" dirty="0"/>
              <a:t>Klicka om du vill redigera mall för underrubriksformat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6816FE98-6A12-44EC-8485-8B5EFABDF9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v-SE" noProof="0" dirty="0"/>
              <a:t>Lägg till en sidfot</a:t>
            </a:r>
          </a:p>
        </p:txBody>
      </p:sp>
      <p:sp>
        <p:nvSpPr>
          <p:cNvPr id="8" name="Rektangulär 7">
            <a:extLst>
              <a:ext uri="{FF2B5EF4-FFF2-40B4-BE49-F238E27FC236}">
                <a16:creationId xmlns:a16="http://schemas.microsoft.com/office/drawing/2014/main" id="{51DD44D8-4A8F-4693-B90A-166855B29D25}"/>
              </a:ext>
            </a:extLst>
          </p:cNvPr>
          <p:cNvSpPr/>
          <p:nvPr userDrawn="1"/>
        </p:nvSpPr>
        <p:spPr>
          <a:xfrm>
            <a:off x="0" y="5209682"/>
            <a:ext cx="2411412" cy="1148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 rtl="0"/>
            <a:endParaRPr lang="sv-SE" noProof="0" dirty="0"/>
          </a:p>
        </p:txBody>
      </p:sp>
      <p:sp>
        <p:nvSpPr>
          <p:cNvPr id="13" name="Rektangulär 12">
            <a:extLst>
              <a:ext uri="{FF2B5EF4-FFF2-40B4-BE49-F238E27FC236}">
                <a16:creationId xmlns:a16="http://schemas.microsoft.com/office/drawing/2014/main" id="{EC0FBB1B-4F0E-4365-BF27-3150FC6C3B90}"/>
              </a:ext>
            </a:extLst>
          </p:cNvPr>
          <p:cNvSpPr/>
          <p:nvPr userDrawn="1"/>
        </p:nvSpPr>
        <p:spPr>
          <a:xfrm>
            <a:off x="9780103" y="6803351"/>
            <a:ext cx="1979897" cy="5465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 noProof="0" dirty="0"/>
          </a:p>
        </p:txBody>
      </p:sp>
      <p:sp>
        <p:nvSpPr>
          <p:cNvPr id="14" name="Rektangulär 13">
            <a:extLst>
              <a:ext uri="{FF2B5EF4-FFF2-40B4-BE49-F238E27FC236}">
                <a16:creationId xmlns:a16="http://schemas.microsoft.com/office/drawing/2014/main" id="{7A13D8A8-6C3D-4527-959D-41C3213F7F02}"/>
              </a:ext>
            </a:extLst>
          </p:cNvPr>
          <p:cNvSpPr/>
          <p:nvPr userDrawn="1"/>
        </p:nvSpPr>
        <p:spPr>
          <a:xfrm>
            <a:off x="0" y="6803351"/>
            <a:ext cx="9780104" cy="546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 noProof="0" dirty="0"/>
          </a:p>
        </p:txBody>
      </p:sp>
      <p:sp>
        <p:nvSpPr>
          <p:cNvPr id="15" name="Rektangulär 14">
            <a:extLst>
              <a:ext uri="{FF2B5EF4-FFF2-40B4-BE49-F238E27FC236}">
                <a16:creationId xmlns:a16="http://schemas.microsoft.com/office/drawing/2014/main" id="{9504A767-1C0B-484E-BF7D-CD42D30A52EE}"/>
              </a:ext>
            </a:extLst>
          </p:cNvPr>
          <p:cNvSpPr/>
          <p:nvPr userDrawn="1"/>
        </p:nvSpPr>
        <p:spPr>
          <a:xfrm>
            <a:off x="11760000" y="6803351"/>
            <a:ext cx="432000" cy="54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 noProof="0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50EF489-F21B-4E7C-9A44-D3CC8DC34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sv-SE" noProof="0" smtClean="0"/>
              <a:pPr rtl="0"/>
              <a:t>‹#›</a:t>
            </a:fld>
            <a:endParaRPr lang="sv-SE" noProof="0" dirty="0"/>
          </a:p>
        </p:txBody>
      </p:sp>
    </p:spTree>
    <p:extLst>
      <p:ext uri="{BB962C8B-B14F-4D97-AF65-F5344CB8AC3E}">
        <p14:creationId xmlns:p14="http://schemas.microsoft.com/office/powerpoint/2010/main" val="1725282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bild layou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890ED7CE-A9D2-4D19-B978-56BFB74E657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096000" y="-1"/>
            <a:ext cx="6096000" cy="6371351"/>
          </a:xfrm>
          <a:solidFill>
            <a:schemeClr val="bg1">
              <a:lumMod val="95000"/>
            </a:schemeClr>
          </a:solidFill>
        </p:spPr>
        <p:txBody>
          <a:bodyPr tIns="1584000" rtlCol="0" anchor="t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sv-SE" noProof="0" dirty="0"/>
              <a:t>Infoga eller dra och släpp fotot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0EE479C-D1F6-4BAC-80D2-90EF74E326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11800" y="3802899"/>
            <a:ext cx="4648200" cy="985000"/>
          </a:xfrm>
          <a:solidFill>
            <a:schemeClr val="bg1"/>
          </a:solidFill>
        </p:spPr>
        <p:txBody>
          <a:bodyPr lIns="180000" tIns="180000" rIns="180000" bIns="180000" rtlCol="0"/>
          <a:lstStyle>
            <a:lvl1pPr algn="r">
              <a:defRPr sz="4200" b="1" spc="-3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sv-SE" noProof="0" dirty="0"/>
              <a:t>Ändra rubrik på sidan</a:t>
            </a:r>
          </a:p>
        </p:txBody>
      </p:sp>
      <p:sp>
        <p:nvSpPr>
          <p:cNvPr id="10" name="Underrubrik 2">
            <a:extLst>
              <a:ext uri="{FF2B5EF4-FFF2-40B4-BE49-F238E27FC236}">
                <a16:creationId xmlns:a16="http://schemas.microsoft.com/office/drawing/2014/main" id="{3FAEED1D-0E66-4F74-9455-675F5CB7EAD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7111800" y="4787900"/>
            <a:ext cx="4648200" cy="1162800"/>
          </a:xfrm>
          <a:solidFill>
            <a:schemeClr val="tx1">
              <a:alpha val="80000"/>
            </a:schemeClr>
          </a:solidFill>
        </p:spPr>
        <p:txBody>
          <a:bodyPr lIns="180000" tIns="180000" rIns="180000" bIns="180000" rtlCol="0"/>
          <a:lstStyle>
            <a:lvl1pPr marL="0" indent="0" algn="r">
              <a:buNone/>
              <a:defRPr>
                <a:solidFill>
                  <a:schemeClr val="bg1"/>
                </a:solidFill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sv-SE" noProof="0" dirty="0"/>
              <a:t>Underrubrik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22238F2-C6EC-476F-8371-119AECBA56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2000" y="2668686"/>
            <a:ext cx="5472000" cy="2999426"/>
          </a:xfrm>
        </p:spPr>
        <p:txBody>
          <a:bodyPr rtlCol="0" anchor="b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sv-SE" noProof="0"/>
              <a:t>Klicka här för att ändra format på bakgrundstexten</a:t>
            </a:r>
          </a:p>
          <a:p>
            <a:pPr lvl="1" rtl="0"/>
            <a:r>
              <a:rPr lang="sv-SE" noProof="0"/>
              <a:t>Nivå två</a:t>
            </a:r>
          </a:p>
          <a:p>
            <a:pPr lvl="2" rtl="0"/>
            <a:r>
              <a:rPr lang="sv-SE" noProof="0"/>
              <a:t>Nivå tre</a:t>
            </a:r>
          </a:p>
          <a:p>
            <a:pPr lvl="3" rtl="0"/>
            <a:r>
              <a:rPr lang="sv-SE" noProof="0"/>
              <a:t>Nivå fyra</a:t>
            </a:r>
          </a:p>
          <a:p>
            <a:pPr lvl="4" rtl="0"/>
            <a:r>
              <a:rPr lang="sv-SE" noProof="0"/>
              <a:t>Nivå fem</a:t>
            </a:r>
            <a:endParaRPr lang="sv-SE" noProof="0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 rtlCol="0"/>
          <a:lstStyle/>
          <a:p>
            <a:pPr rtl="0"/>
            <a:r>
              <a:rPr lang="sv-SE" noProof="0" dirty="0"/>
              <a:t>Lägg till en sidfot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0505ED12-A431-4761-87A4-F05164BE0221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sv-SE" noProof="0" smtClean="0"/>
              <a:pPr rtl="0"/>
              <a:t>‹#›</a:t>
            </a:fld>
            <a:endParaRPr lang="sv-SE" noProof="0" dirty="0"/>
          </a:p>
        </p:txBody>
      </p:sp>
      <p:sp>
        <p:nvSpPr>
          <p:cNvPr id="8" name="Rektangulär 7">
            <a:extLst>
              <a:ext uri="{FF2B5EF4-FFF2-40B4-BE49-F238E27FC236}">
                <a16:creationId xmlns:a16="http://schemas.microsoft.com/office/drawing/2014/main" id="{1508F53F-6AA2-4060-904A-BC90211DC043}"/>
              </a:ext>
            </a:extLst>
          </p:cNvPr>
          <p:cNvSpPr/>
          <p:nvPr userDrawn="1"/>
        </p:nvSpPr>
        <p:spPr>
          <a:xfrm>
            <a:off x="9348588" y="3700775"/>
            <a:ext cx="2411412" cy="11482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 rtl="0"/>
            <a:endParaRPr lang="sv-SE" noProof="0" dirty="0"/>
          </a:p>
        </p:txBody>
      </p:sp>
    </p:spTree>
    <p:extLst>
      <p:ext uri="{BB962C8B-B14F-4D97-AF65-F5344CB8AC3E}">
        <p14:creationId xmlns:p14="http://schemas.microsoft.com/office/powerpoint/2010/main" val="24119970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bild layou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890ED7CE-A9D2-4D19-B978-56BFB74E657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-1"/>
            <a:ext cx="6096000" cy="6371351"/>
          </a:xfrm>
          <a:solidFill>
            <a:schemeClr val="bg1">
              <a:lumMod val="95000"/>
            </a:schemeClr>
          </a:solidFill>
        </p:spPr>
        <p:txBody>
          <a:bodyPr tIns="1584000" rtlCol="0" anchor="t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sv-SE" noProof="0" dirty="0"/>
              <a:t>Infoga eller dra och släpp fotot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0EE479C-D1F6-4BAC-80D2-90EF74E326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18100" y="1869795"/>
            <a:ext cx="6641900" cy="1124345"/>
          </a:xfrm>
          <a:solidFill>
            <a:schemeClr val="bg1">
              <a:lumMod val="95000"/>
            </a:schemeClr>
          </a:solidFill>
        </p:spPr>
        <p:txBody>
          <a:bodyPr lIns="180000" tIns="180000" rIns="180000" bIns="180000" rtlCol="0"/>
          <a:lstStyle>
            <a:lvl1pPr algn="l">
              <a:defRPr sz="4200" b="1" spc="-3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sv-SE" noProof="0" dirty="0"/>
              <a:t>Klicka för att ändra rubrik för sidan</a:t>
            </a:r>
          </a:p>
        </p:txBody>
      </p:sp>
      <p:sp>
        <p:nvSpPr>
          <p:cNvPr id="10" name="Underrubrik 2">
            <a:extLst>
              <a:ext uri="{FF2B5EF4-FFF2-40B4-BE49-F238E27FC236}">
                <a16:creationId xmlns:a16="http://schemas.microsoft.com/office/drawing/2014/main" id="{3FAEED1D-0E66-4F74-9455-675F5CB7EAD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5118334" y="2994141"/>
            <a:ext cx="6641626" cy="590155"/>
          </a:xfrm>
          <a:solidFill>
            <a:schemeClr val="tx1">
              <a:alpha val="80000"/>
            </a:schemeClr>
          </a:solidFill>
        </p:spPr>
        <p:txBody>
          <a:bodyPr lIns="180000" tIns="180000" rIns="180000" bIns="180000" rtlCol="0"/>
          <a:lstStyle>
            <a:lvl1pPr marL="0" indent="0" algn="l">
              <a:buNone/>
              <a:defRPr>
                <a:solidFill>
                  <a:schemeClr val="bg1"/>
                </a:solidFill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sv-SE" noProof="0" dirty="0"/>
              <a:t>Underrubrik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22238F2-C6EC-476F-8371-119AECBA56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8000" y="3763648"/>
            <a:ext cx="5472000" cy="2428351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sv-SE" noProof="0"/>
              <a:t>Klicka här för att ändra format på bakgrundstexten</a:t>
            </a:r>
          </a:p>
          <a:p>
            <a:pPr lvl="1" rtl="0"/>
            <a:r>
              <a:rPr lang="sv-SE" noProof="0"/>
              <a:t>Nivå två</a:t>
            </a:r>
          </a:p>
          <a:p>
            <a:pPr lvl="2" rtl="0"/>
            <a:r>
              <a:rPr lang="sv-SE" noProof="0"/>
              <a:t>Nivå tre</a:t>
            </a:r>
          </a:p>
          <a:p>
            <a:pPr lvl="3" rtl="0"/>
            <a:r>
              <a:rPr lang="sv-SE" noProof="0"/>
              <a:t>Nivå fyra</a:t>
            </a:r>
          </a:p>
          <a:p>
            <a:pPr lvl="4" rtl="0"/>
            <a:r>
              <a:rPr lang="sv-SE" noProof="0"/>
              <a:t>Nivå fem</a:t>
            </a:r>
            <a:endParaRPr lang="sv-SE" noProof="0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 rtlCol="0"/>
          <a:lstStyle/>
          <a:p>
            <a:pPr rtl="0"/>
            <a:r>
              <a:rPr lang="sv-SE" noProof="0" dirty="0"/>
              <a:t>Lägg till en sidfot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0505ED12-A431-4761-87A4-F05164BE0221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sv-SE" noProof="0" smtClean="0"/>
              <a:pPr rtl="0"/>
              <a:t>‹#›</a:t>
            </a:fld>
            <a:endParaRPr lang="sv-SE" noProof="0" dirty="0"/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FA5285E0-8F27-49C4-AADF-92A3B72D41FD}"/>
              </a:ext>
            </a:extLst>
          </p:cNvPr>
          <p:cNvSpPr/>
          <p:nvPr userDrawn="1"/>
        </p:nvSpPr>
        <p:spPr>
          <a:xfrm>
            <a:off x="9775824" y="1762069"/>
            <a:ext cx="1984175" cy="1148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 rtl="0"/>
            <a:endParaRPr lang="sv-SE" noProof="0" dirty="0"/>
          </a:p>
        </p:txBody>
      </p:sp>
    </p:spTree>
    <p:extLst>
      <p:ext uri="{BB962C8B-B14F-4D97-AF65-F5344CB8AC3E}">
        <p14:creationId xmlns:p14="http://schemas.microsoft.com/office/powerpoint/2010/main" val="16966525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F288DD7-6DAF-436D-B04A-EBCCAA3691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340000" cy="43200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sv-SE" noProof="0" dirty="0"/>
              <a:t>Klicka för att ändra rubrik för sidan</a:t>
            </a:r>
          </a:p>
        </p:txBody>
      </p:sp>
      <p:sp>
        <p:nvSpPr>
          <p:cNvPr id="9" name="Underrubrik 2">
            <a:extLst>
              <a:ext uri="{FF2B5EF4-FFF2-40B4-BE49-F238E27FC236}">
                <a16:creationId xmlns:a16="http://schemas.microsoft.com/office/drawing/2014/main" id="{E4633398-8EC3-417B-BEA6-101D8F224678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11339513" cy="360000"/>
          </a:xfrm>
        </p:spPr>
        <p:txBody>
          <a:bodyPr rtlCol="0"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sv-SE" noProof="0" dirty="0"/>
              <a:t>Underrubrik</a:t>
            </a:r>
          </a:p>
        </p:txBody>
      </p:sp>
      <p:sp>
        <p:nvSpPr>
          <p:cNvPr id="3" name="Jämförelse vänster platshållare 1">
            <a:extLst>
              <a:ext uri="{FF2B5EF4-FFF2-40B4-BE49-F238E27FC236}">
                <a16:creationId xmlns:a16="http://schemas.microsoft.com/office/drawing/2014/main" id="{9322B50D-6A7D-41C6-BA57-613BC231DF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2000" y="1515834"/>
            <a:ext cx="5472000" cy="360000"/>
          </a:xfrm>
        </p:spPr>
        <p:txBody>
          <a:bodyPr rtlCol="0" anchor="t"/>
          <a:lstStyle>
            <a:lvl1pPr marL="0" indent="0">
              <a:buNone/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sv-SE" noProof="0"/>
              <a:t>Klicka här för att ändra format på bakgrundstexten</a:t>
            </a:r>
          </a:p>
        </p:txBody>
      </p:sp>
      <p:sp>
        <p:nvSpPr>
          <p:cNvPr id="4" name="Platshållare för innehåll 2">
            <a:extLst>
              <a:ext uri="{FF2B5EF4-FFF2-40B4-BE49-F238E27FC236}">
                <a16:creationId xmlns:a16="http://schemas.microsoft.com/office/drawing/2014/main" id="{9FD584DA-F775-47B8-A1D7-6556AD5FCB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32000" y="2023668"/>
            <a:ext cx="5472000" cy="4168332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sv-SE" noProof="0"/>
              <a:t>Klicka här för att ändra format på bakgrundstexten</a:t>
            </a:r>
          </a:p>
          <a:p>
            <a:pPr lvl="1" rtl="0"/>
            <a:r>
              <a:rPr lang="sv-SE" noProof="0"/>
              <a:t>Nivå två</a:t>
            </a:r>
          </a:p>
          <a:p>
            <a:pPr lvl="2" rtl="0"/>
            <a:r>
              <a:rPr lang="sv-SE" noProof="0"/>
              <a:t>Nivå tre</a:t>
            </a:r>
          </a:p>
          <a:p>
            <a:pPr lvl="3" rtl="0"/>
            <a:r>
              <a:rPr lang="sv-SE" noProof="0"/>
              <a:t>Nivå fyra</a:t>
            </a:r>
          </a:p>
          <a:p>
            <a:pPr lvl="4" rtl="0"/>
            <a:r>
              <a:rPr lang="sv-SE" noProof="0"/>
              <a:t>Nivå fem</a:t>
            </a:r>
            <a:endParaRPr lang="sv-SE" noProof="0" dirty="0"/>
          </a:p>
        </p:txBody>
      </p:sp>
      <p:sp>
        <p:nvSpPr>
          <p:cNvPr id="12" name="Jämförelse vänster platshållare 2">
            <a:extLst>
              <a:ext uri="{FF2B5EF4-FFF2-40B4-BE49-F238E27FC236}">
                <a16:creationId xmlns:a16="http://schemas.microsoft.com/office/drawing/2014/main" id="{78A963F8-6F6E-440E-B3B3-DDE13C083A3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300000" y="1516359"/>
            <a:ext cx="5472000" cy="358775"/>
          </a:xfrm>
        </p:spPr>
        <p:txBody>
          <a:bodyPr rtlCol="0"/>
          <a:lstStyle>
            <a:lvl1pPr marL="0" indent="0">
              <a:buNone/>
              <a:defRPr sz="2400" b="1"/>
            </a:lvl1pPr>
          </a:lstStyle>
          <a:p>
            <a:pPr lvl="0" rtl="0"/>
            <a:r>
              <a:rPr lang="sv-SE" noProof="0"/>
              <a:t>Klicka här för att ändra format på bakgrundstexten</a:t>
            </a:r>
          </a:p>
        </p:txBody>
      </p:sp>
      <p:sp>
        <p:nvSpPr>
          <p:cNvPr id="8" name="Platshållare för text 4">
            <a:extLst>
              <a:ext uri="{FF2B5EF4-FFF2-40B4-BE49-F238E27FC236}">
                <a16:creationId xmlns:a16="http://schemas.microsoft.com/office/drawing/2014/main" id="{DF0A5256-B267-47DA-858A-0F3867CB613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299887" y="2020359"/>
            <a:ext cx="5472113" cy="4170891"/>
          </a:xfrm>
        </p:spPr>
        <p:txBody>
          <a:bodyPr rtlCol="0"/>
          <a:lstStyle/>
          <a:p>
            <a:pPr lvl="0" rtl="0"/>
            <a:r>
              <a:rPr lang="sv-SE" noProof="0"/>
              <a:t>Klicka här för att ändra format på bakgrundstexten</a:t>
            </a:r>
          </a:p>
          <a:p>
            <a:pPr lvl="1" rtl="0"/>
            <a:r>
              <a:rPr lang="sv-SE" noProof="0"/>
              <a:t>Nivå två</a:t>
            </a:r>
          </a:p>
          <a:p>
            <a:pPr lvl="2" rtl="0"/>
            <a:r>
              <a:rPr lang="sv-SE" noProof="0"/>
              <a:t>Nivå tre</a:t>
            </a:r>
          </a:p>
          <a:p>
            <a:pPr lvl="3" rtl="0"/>
            <a:r>
              <a:rPr lang="sv-SE" noProof="0"/>
              <a:t>Nivå fyra</a:t>
            </a:r>
          </a:p>
          <a:p>
            <a:pPr lvl="4" rtl="0"/>
            <a:r>
              <a:rPr lang="sv-SE" noProof="0"/>
              <a:t>Nivå fem</a:t>
            </a:r>
            <a:endParaRPr lang="sv-SE" noProof="0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46B8F99-FAB0-4B33-87ED-9FF46D11A907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 rtlCol="0"/>
          <a:lstStyle/>
          <a:p>
            <a:pPr rtl="0"/>
            <a:r>
              <a:rPr lang="sv-SE" noProof="0" dirty="0"/>
              <a:t>Lägg till en sidfot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8733E7E-50D2-4F6C-9DF2-CF4C98C4B847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sv-SE" noProof="0" smtClean="0"/>
              <a:pPr rtl="0"/>
              <a:t>‹#›</a:t>
            </a:fld>
            <a:endParaRPr lang="sv-SE" noProof="0" dirty="0"/>
          </a:p>
        </p:txBody>
      </p:sp>
    </p:spTree>
    <p:extLst>
      <p:ext uri="{BB962C8B-B14F-4D97-AF65-F5344CB8AC3E}">
        <p14:creationId xmlns:p14="http://schemas.microsoft.com/office/powerpoint/2010/main" val="2346511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ort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890ED7CE-A9D2-4D19-B978-56BFB74E657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1"/>
            <a:ext cx="12192000" cy="6371350"/>
          </a:xfrm>
          <a:solidFill>
            <a:schemeClr val="bg1">
              <a:lumMod val="85000"/>
            </a:schemeClr>
          </a:solidFill>
        </p:spPr>
        <p:txBody>
          <a:bodyPr rtlCol="0" anchor="ctr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sv-SE" noProof="0" dirty="0"/>
              <a:t>Infoga eller dra och släpp fotot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22238F2-C6EC-476F-8371-119AECBA562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096000" y="5359400"/>
            <a:ext cx="5664000" cy="565899"/>
          </a:xfrm>
          <a:solidFill>
            <a:schemeClr val="tx1"/>
          </a:solidFill>
        </p:spPr>
        <p:txBody>
          <a:bodyPr lIns="180000" tIns="180000" rIns="180000" bIns="180000" rtlCol="0" anchor="ctr"/>
          <a:lstStyle>
            <a:lvl1pPr marL="0" indent="0" algn="r">
              <a:buNone/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sv-SE" noProof="0" dirty="0"/>
              <a:t>Ange bildtext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 rtlCol="0"/>
          <a:lstStyle/>
          <a:p>
            <a:pPr rtl="0"/>
            <a:r>
              <a:rPr lang="sv-SE" noProof="0" dirty="0"/>
              <a:t>Lägg till en sidfot</a:t>
            </a:r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8B3D119C-DBF5-4B4F-BE38-7BD7B5C8A5D0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sv-SE" noProof="0" smtClean="0"/>
              <a:pPr rtl="0"/>
              <a:t>‹#›</a:t>
            </a:fld>
            <a:endParaRPr lang="sv-SE" noProof="0" dirty="0"/>
          </a:p>
        </p:txBody>
      </p:sp>
      <p:sp>
        <p:nvSpPr>
          <p:cNvPr id="5" name="Rubrik 4">
            <a:extLst>
              <a:ext uri="{FF2B5EF4-FFF2-40B4-BE49-F238E27FC236}">
                <a16:creationId xmlns:a16="http://schemas.microsoft.com/office/drawing/2014/main" id="{7F8E7C83-06D7-4C5B-85B7-0E5713B4FA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sv-SE" noProof="0"/>
              <a:t>Klicka här för att ändra mall för rubrikformat</a:t>
            </a:r>
            <a:endParaRPr lang="sv-SE" noProof="0" dirty="0"/>
          </a:p>
        </p:txBody>
      </p:sp>
    </p:spTree>
    <p:extLst>
      <p:ext uri="{BB962C8B-B14F-4D97-AF65-F5344CB8AC3E}">
        <p14:creationId xmlns:p14="http://schemas.microsoft.com/office/powerpoint/2010/main" val="38239816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ck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tshållare för bild 40">
            <a:extLst>
              <a:ext uri="{FF2B5EF4-FFF2-40B4-BE49-F238E27FC236}">
                <a16:creationId xmlns:a16="http://schemas.microsoft.com/office/drawing/2014/main" id="{EB7F0EE8-BE52-4A79-8FC8-4A2487FA01F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780102" cy="6804025"/>
          </a:xfrm>
          <a:solidFill>
            <a:schemeClr val="bg1">
              <a:lumMod val="85000"/>
            </a:schemeClr>
          </a:solidFill>
        </p:spPr>
        <p:txBody>
          <a:bodyPr tIns="0" rtlCol="0" anchor="ctr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sv-SE" noProof="0" dirty="0"/>
              <a:t>Infoga eller dra och släpp fotot här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00F23EB7-E336-46EB-A4A0-3DB7A6BF4C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458200" y="2798354"/>
            <a:ext cx="3733800" cy="1013684"/>
          </a:xfrm>
          <a:solidFill>
            <a:schemeClr val="bg1"/>
          </a:solidFill>
        </p:spPr>
        <p:txBody>
          <a:bodyPr vert="horz" lIns="180000" tIns="180000" rIns="252000" bIns="180000" rtlCol="0" anchor="t">
            <a:noAutofit/>
          </a:bodyPr>
          <a:lstStyle>
            <a:lvl1pPr algn="r">
              <a:defRPr lang="en-ZA" sz="6000" b="1" spc="-300" dirty="0"/>
            </a:lvl1pPr>
          </a:lstStyle>
          <a:p>
            <a:pPr lvl="0" algn="r" rtl="0"/>
            <a:r>
              <a:rPr lang="sv-SE" noProof="0" dirty="0"/>
              <a:t>Tack</a:t>
            </a:r>
          </a:p>
        </p:txBody>
      </p:sp>
      <p:sp>
        <p:nvSpPr>
          <p:cNvPr id="9" name="Platshållare för text 5">
            <a:extLst>
              <a:ext uri="{FF2B5EF4-FFF2-40B4-BE49-F238E27FC236}">
                <a16:creationId xmlns:a16="http://schemas.microsoft.com/office/drawing/2014/main" id="{52FA7FC9-E40E-4144-84E4-34E3722E9A6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458200" y="3957705"/>
            <a:ext cx="2910342" cy="316800"/>
          </a:xfrm>
          <a:solidFill>
            <a:schemeClr val="tx1">
              <a:lumMod val="75000"/>
              <a:lumOff val="25000"/>
            </a:schemeClr>
          </a:solidFill>
        </p:spPr>
        <p:txBody>
          <a:bodyPr rIns="72000" rtlCol="0" anchor="ctr"/>
          <a:lstStyle>
            <a:lvl1pPr marL="0" indent="0" algn="r">
              <a:buNone/>
              <a:defRPr sz="1000">
                <a:solidFill>
                  <a:schemeClr val="bg1"/>
                </a:solidFill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sv-SE" noProof="0" dirty="0"/>
              <a:t>Fullständigt namn</a:t>
            </a:r>
          </a:p>
        </p:txBody>
      </p:sp>
      <p:sp>
        <p:nvSpPr>
          <p:cNvPr id="10" name="Platshållare för text 6">
            <a:extLst>
              <a:ext uri="{FF2B5EF4-FFF2-40B4-BE49-F238E27FC236}">
                <a16:creationId xmlns:a16="http://schemas.microsoft.com/office/drawing/2014/main" id="{97289182-4FE6-4A18-9775-4588D5801CF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458200" y="4306722"/>
            <a:ext cx="2910342" cy="316800"/>
          </a:xfrm>
          <a:solidFill>
            <a:schemeClr val="tx1">
              <a:lumMod val="75000"/>
              <a:lumOff val="25000"/>
            </a:schemeClr>
          </a:solidFill>
        </p:spPr>
        <p:txBody>
          <a:bodyPr rIns="72000" rtlCol="0" anchor="ctr"/>
          <a:lstStyle>
            <a:lvl1pPr marL="0" indent="0" algn="r">
              <a:buNone/>
              <a:defRPr sz="1000">
                <a:solidFill>
                  <a:schemeClr val="bg1"/>
                </a:solidFill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sv-SE" noProof="0" dirty="0"/>
              <a:t>Telefonnummer</a:t>
            </a:r>
          </a:p>
        </p:txBody>
      </p:sp>
      <p:sp>
        <p:nvSpPr>
          <p:cNvPr id="11" name="Platshållare för text 7">
            <a:extLst>
              <a:ext uri="{FF2B5EF4-FFF2-40B4-BE49-F238E27FC236}">
                <a16:creationId xmlns:a16="http://schemas.microsoft.com/office/drawing/2014/main" id="{BD4E94C7-6CAF-4FEE-9E02-D3D3A2AC5EA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458200" y="4655739"/>
            <a:ext cx="2910342" cy="316800"/>
          </a:xfrm>
          <a:solidFill>
            <a:schemeClr val="tx1">
              <a:lumMod val="75000"/>
              <a:lumOff val="25000"/>
            </a:schemeClr>
          </a:solidFill>
        </p:spPr>
        <p:txBody>
          <a:bodyPr rIns="72000" rtlCol="0" anchor="ctr"/>
          <a:lstStyle>
            <a:lvl1pPr marL="0" indent="0" algn="r">
              <a:buNone/>
              <a:defRPr sz="1000">
                <a:solidFill>
                  <a:schemeClr val="bg1"/>
                </a:solidFill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sv-SE" noProof="0" dirty="0"/>
              <a:t>E-postadress eller användarnamn på sociala medier</a:t>
            </a:r>
          </a:p>
        </p:txBody>
      </p:sp>
      <p:sp>
        <p:nvSpPr>
          <p:cNvPr id="12" name="Platshållare för text 8">
            <a:extLst>
              <a:ext uri="{FF2B5EF4-FFF2-40B4-BE49-F238E27FC236}">
                <a16:creationId xmlns:a16="http://schemas.microsoft.com/office/drawing/2014/main" id="{0DE421A3-3C59-48FC-BC3B-007ADFBEB4F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458200" y="5004756"/>
            <a:ext cx="2910342" cy="316800"/>
          </a:xfrm>
          <a:solidFill>
            <a:schemeClr val="tx1">
              <a:lumMod val="75000"/>
              <a:lumOff val="25000"/>
            </a:schemeClr>
          </a:solidFill>
        </p:spPr>
        <p:txBody>
          <a:bodyPr rIns="72000" rtlCol="0" anchor="ctr"/>
          <a:lstStyle>
            <a:lvl1pPr marL="0" indent="0" algn="r">
              <a:buNone/>
              <a:defRPr sz="1000">
                <a:solidFill>
                  <a:schemeClr val="bg1"/>
                </a:solidFill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sv-SE" noProof="0" dirty="0"/>
              <a:t>Företagets webbplats</a:t>
            </a:r>
          </a:p>
        </p:txBody>
      </p:sp>
      <p:sp>
        <p:nvSpPr>
          <p:cNvPr id="15" name="Rektangulär 14">
            <a:extLst>
              <a:ext uri="{FF2B5EF4-FFF2-40B4-BE49-F238E27FC236}">
                <a16:creationId xmlns:a16="http://schemas.microsoft.com/office/drawing/2014/main" id="{9504A767-1C0B-484E-BF7D-CD42D30A52EE}"/>
              </a:ext>
            </a:extLst>
          </p:cNvPr>
          <p:cNvSpPr/>
          <p:nvPr userDrawn="1"/>
        </p:nvSpPr>
        <p:spPr>
          <a:xfrm>
            <a:off x="11760000" y="6803351"/>
            <a:ext cx="432000" cy="54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 noProof="0" dirty="0"/>
          </a:p>
        </p:txBody>
      </p:sp>
      <p:sp>
        <p:nvSpPr>
          <p:cNvPr id="14" name="Rektangulär 13">
            <a:extLst>
              <a:ext uri="{FF2B5EF4-FFF2-40B4-BE49-F238E27FC236}">
                <a16:creationId xmlns:a16="http://schemas.microsoft.com/office/drawing/2014/main" id="{7A13D8A8-6C3D-4527-959D-41C3213F7F02}"/>
              </a:ext>
            </a:extLst>
          </p:cNvPr>
          <p:cNvSpPr/>
          <p:nvPr userDrawn="1"/>
        </p:nvSpPr>
        <p:spPr>
          <a:xfrm>
            <a:off x="0" y="6803351"/>
            <a:ext cx="9780104" cy="546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 noProof="0" dirty="0"/>
          </a:p>
        </p:txBody>
      </p:sp>
      <p:sp>
        <p:nvSpPr>
          <p:cNvPr id="13" name="Rektangulär 12">
            <a:extLst>
              <a:ext uri="{FF2B5EF4-FFF2-40B4-BE49-F238E27FC236}">
                <a16:creationId xmlns:a16="http://schemas.microsoft.com/office/drawing/2014/main" id="{EC0FBB1B-4F0E-4365-BF27-3150FC6C3B90}"/>
              </a:ext>
            </a:extLst>
          </p:cNvPr>
          <p:cNvSpPr/>
          <p:nvPr userDrawn="1"/>
        </p:nvSpPr>
        <p:spPr>
          <a:xfrm>
            <a:off x="9780103" y="6803351"/>
            <a:ext cx="1979897" cy="5465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 noProof="0" dirty="0"/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51DD44D8-4A8F-4693-B90A-166855B29D25}"/>
              </a:ext>
            </a:extLst>
          </p:cNvPr>
          <p:cNvSpPr/>
          <p:nvPr userDrawn="1"/>
        </p:nvSpPr>
        <p:spPr>
          <a:xfrm>
            <a:off x="8458200" y="2685912"/>
            <a:ext cx="3733800" cy="11482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 noProof="0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22FB6A7-1E80-487C-93E6-DCAA8751EF21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sv-SE" noProof="0" smtClean="0"/>
              <a:pPr rtl="0"/>
              <a:t>‹#›</a:t>
            </a:fld>
            <a:endParaRPr lang="sv-SE" noProof="0" dirty="0"/>
          </a:p>
        </p:txBody>
      </p:sp>
    </p:spTree>
    <p:extLst>
      <p:ext uri="{BB962C8B-B14F-4D97-AF65-F5344CB8AC3E}">
        <p14:creationId xmlns:p14="http://schemas.microsoft.com/office/powerpoint/2010/main" val="17912915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sv-SE" noProof="0" dirty="0"/>
              <a:t>Klicka för att ändra rubrik för sidan</a:t>
            </a:r>
          </a:p>
        </p:txBody>
      </p:sp>
      <p:sp>
        <p:nvSpPr>
          <p:cNvPr id="7" name="Underrubrik 2">
            <a:extLst>
              <a:ext uri="{FF2B5EF4-FFF2-40B4-BE49-F238E27FC236}">
                <a16:creationId xmlns:a16="http://schemas.microsoft.com/office/drawing/2014/main" id="{E97A9A62-1AA6-47A9-A1A0-54196823744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11339513" cy="360000"/>
          </a:xfrm>
        </p:spPr>
        <p:txBody>
          <a:bodyPr rtlCol="0"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sv-SE" noProof="0" dirty="0"/>
              <a:t>Underrubrik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1948E38-8FB0-4E51-A01C-C88794372E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sv-SE" noProof="0"/>
              <a:t>Klicka här för att ändra format på bakgrundstexten</a:t>
            </a:r>
          </a:p>
          <a:p>
            <a:pPr lvl="1" rtl="0"/>
            <a:r>
              <a:rPr lang="sv-SE" noProof="0"/>
              <a:t>Nivå två</a:t>
            </a:r>
          </a:p>
          <a:p>
            <a:pPr lvl="2" rtl="0"/>
            <a:r>
              <a:rPr lang="sv-SE" noProof="0"/>
              <a:t>Nivå tre</a:t>
            </a:r>
          </a:p>
          <a:p>
            <a:pPr lvl="3" rtl="0"/>
            <a:r>
              <a:rPr lang="sv-SE" noProof="0"/>
              <a:t>Nivå fyra</a:t>
            </a:r>
          </a:p>
          <a:p>
            <a:pPr lvl="4" rtl="0"/>
            <a:r>
              <a:rPr lang="sv-SE" noProof="0"/>
              <a:t>Nivå fem</a:t>
            </a:r>
            <a:endParaRPr lang="sv-SE" noProof="0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E8FE0EB3-0FF4-4285-B9D3-90A5751B7BBF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rtl="0"/>
            <a:r>
              <a:rPr lang="sv-SE" noProof="0" dirty="0"/>
              <a:t>Lägg till en sidfot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C8DE0AAD-6FBD-416B-A91A-21F2B737919E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sv-SE" noProof="0" smtClean="0"/>
              <a:pPr rtl="0"/>
              <a:t>‹#›</a:t>
            </a:fld>
            <a:endParaRPr lang="sv-SE" noProof="0" dirty="0"/>
          </a:p>
        </p:txBody>
      </p:sp>
    </p:spTree>
    <p:extLst>
      <p:ext uri="{BB962C8B-B14F-4D97-AF65-F5344CB8AC3E}">
        <p14:creationId xmlns:p14="http://schemas.microsoft.com/office/powerpoint/2010/main" val="3751862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ulär 6">
            <a:extLst>
              <a:ext uri="{FF2B5EF4-FFF2-40B4-BE49-F238E27FC236}">
                <a16:creationId xmlns:a16="http://schemas.microsoft.com/office/drawing/2014/main" id="{3EB0D177-9AA4-42F4-9CD7-CD206217CA6D}"/>
              </a:ext>
            </a:extLst>
          </p:cNvPr>
          <p:cNvSpPr/>
          <p:nvPr userDrawn="1"/>
        </p:nvSpPr>
        <p:spPr>
          <a:xfrm>
            <a:off x="9780101" y="6371351"/>
            <a:ext cx="1979897" cy="4319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 noProof="0" dirty="0"/>
          </a:p>
        </p:txBody>
      </p:sp>
      <p:sp>
        <p:nvSpPr>
          <p:cNvPr id="28" name="Rektangulär 27">
            <a:extLst>
              <a:ext uri="{FF2B5EF4-FFF2-40B4-BE49-F238E27FC236}">
                <a16:creationId xmlns:a16="http://schemas.microsoft.com/office/drawing/2014/main" id="{C825DB53-D610-4A40-AFDC-EBC47DB613CE}"/>
              </a:ext>
            </a:extLst>
          </p:cNvPr>
          <p:cNvSpPr/>
          <p:nvPr userDrawn="1"/>
        </p:nvSpPr>
        <p:spPr>
          <a:xfrm>
            <a:off x="9780103" y="6803351"/>
            <a:ext cx="1979897" cy="5465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 noProof="0" dirty="0"/>
          </a:p>
        </p:txBody>
      </p:sp>
      <p:sp>
        <p:nvSpPr>
          <p:cNvPr id="31" name="Frihandsfigur: Figur 30">
            <a:extLst>
              <a:ext uri="{FF2B5EF4-FFF2-40B4-BE49-F238E27FC236}">
                <a16:creationId xmlns:a16="http://schemas.microsoft.com/office/drawing/2014/main" id="{C2B9A6A4-83D0-40B1-8B15-964C84BF0705}"/>
              </a:ext>
            </a:extLst>
          </p:cNvPr>
          <p:cNvSpPr/>
          <p:nvPr userDrawn="1"/>
        </p:nvSpPr>
        <p:spPr>
          <a:xfrm>
            <a:off x="0" y="6371351"/>
            <a:ext cx="9780102" cy="432000"/>
          </a:xfrm>
          <a:custGeom>
            <a:avLst/>
            <a:gdLst>
              <a:gd name="connsiteX0" fmla="*/ 0 w 9780102"/>
              <a:gd name="connsiteY0" fmla="*/ 0 h 432000"/>
              <a:gd name="connsiteX1" fmla="*/ 9780102 w 9780102"/>
              <a:gd name="connsiteY1" fmla="*/ 0 h 432000"/>
              <a:gd name="connsiteX2" fmla="*/ 9780102 w 9780102"/>
              <a:gd name="connsiteY2" fmla="*/ 432000 h 432000"/>
              <a:gd name="connsiteX3" fmla="*/ 0 w 9780102"/>
              <a:gd name="connsiteY3" fmla="*/ 432000 h 43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780102" h="432000">
                <a:moveTo>
                  <a:pt x="0" y="0"/>
                </a:moveTo>
                <a:lnTo>
                  <a:pt x="9780102" y="0"/>
                </a:lnTo>
                <a:lnTo>
                  <a:pt x="9780102" y="432000"/>
                </a:lnTo>
                <a:lnTo>
                  <a:pt x="0" y="432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 noProof="0" dirty="0"/>
          </a:p>
        </p:txBody>
      </p:sp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090F41A2-6535-4CA6-81E4-026A5B56D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000" y="432000"/>
            <a:ext cx="11328000" cy="432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pPr rtl="0"/>
            <a:r>
              <a:rPr lang="sv-SE" noProof="0" dirty="0"/>
              <a:t>Klicka för att ändra rubrik för sidan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13AB95C-7DD4-4796-80E4-1B7466A2A0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2000" y="1512000"/>
            <a:ext cx="11328000" cy="467925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 rtl="0"/>
            <a:r>
              <a:rPr lang="sv-SE" noProof="0" dirty="0"/>
              <a:t>Redigera format för bakgrundstext</a:t>
            </a:r>
          </a:p>
          <a:p>
            <a:pPr lvl="1" rtl="0"/>
            <a:r>
              <a:rPr lang="sv-SE" noProof="0" dirty="0"/>
              <a:t>Nivå två</a:t>
            </a:r>
          </a:p>
          <a:p>
            <a:pPr lvl="2" rtl="0"/>
            <a:r>
              <a:rPr lang="sv-SE" noProof="0" dirty="0"/>
              <a:t>Nivå tre</a:t>
            </a:r>
          </a:p>
          <a:p>
            <a:pPr lvl="3" rtl="0"/>
            <a:r>
              <a:rPr lang="sv-SE" noProof="0" dirty="0"/>
              <a:t>Nivå fyra</a:t>
            </a:r>
          </a:p>
          <a:p>
            <a:pPr lvl="4" rtl="0"/>
            <a:r>
              <a:rPr lang="sv-SE" noProof="0" dirty="0"/>
              <a:t>Nivå fem</a:t>
            </a:r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8879C91-B77F-4273-9A27-A3535FB889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32000" y="6439820"/>
            <a:ext cx="5664000" cy="295062"/>
          </a:xfrm>
          <a:prstGeom prst="rect">
            <a:avLst/>
          </a:prstGeom>
          <a:noFill/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sv-SE" noProof="0" dirty="0"/>
              <a:t>Lägg till en sidfot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ECA3099-A94F-4C3E-BC29-780EDD38F7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760000" y="6371351"/>
            <a:ext cx="432000" cy="432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txBody>
          <a:bodyPr vert="horz" lIns="0" tIns="0" rIns="0" bIns="0" rtlCol="0" anchor="ctr"/>
          <a:lstStyle>
            <a:lvl1pPr algn="ctr">
              <a:defRPr sz="120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fld id="{19B51A1E-902D-48AF-9020-955120F399B6}" type="slidenum">
              <a:rPr lang="sv-SE" noProof="0" smtClean="0"/>
              <a:pPr rtl="0"/>
              <a:t>‹#›</a:t>
            </a:fld>
            <a:endParaRPr lang="sv-SE" noProof="0" dirty="0"/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34FDC6F9-37F9-4E25-AECA-D307B8421C73}"/>
              </a:ext>
            </a:extLst>
          </p:cNvPr>
          <p:cNvSpPr txBox="1"/>
          <p:nvPr userDrawn="1"/>
        </p:nvSpPr>
        <p:spPr>
          <a:xfrm>
            <a:off x="10243100" y="6430153"/>
            <a:ext cx="1053900" cy="365535"/>
          </a:xfrm>
          <a:prstGeom prst="rect">
            <a:avLst/>
          </a:prstGeom>
          <a:noFill/>
        </p:spPr>
        <p:txBody>
          <a:bodyPr wrap="square" tIns="108000" bIns="0" rtlCol="0" anchor="ctr">
            <a:spAutoFit/>
          </a:bodyPr>
          <a:lstStyle/>
          <a:p>
            <a:pPr algn="r" rtl="0">
              <a:lnSpc>
                <a:spcPts val="1000"/>
              </a:lnSpc>
            </a:pPr>
            <a:r>
              <a:rPr lang="sv-SE" sz="2500" b="1" i="0" spc="-100" noProof="0" dirty="0">
                <a:solidFill>
                  <a:schemeClr val="accent1"/>
                </a:solidFill>
                <a:latin typeface="+mj-lt"/>
              </a:rPr>
              <a:t>TREY</a:t>
            </a:r>
            <a:r>
              <a:rPr lang="sv-SE" sz="1600" b="1" i="0" spc="-100" noProof="0" dirty="0">
                <a:solidFill>
                  <a:schemeClr val="accent1"/>
                </a:solidFill>
                <a:latin typeface="+mj-lt"/>
              </a:rPr>
              <a:t> </a:t>
            </a:r>
            <a:br>
              <a:rPr lang="sv-SE" sz="1600" b="1" i="0" spc="-100" baseline="0" noProof="0" dirty="0">
                <a:solidFill>
                  <a:schemeClr val="accent1"/>
                </a:solidFill>
                <a:latin typeface="+mj-lt"/>
              </a:rPr>
            </a:br>
            <a:r>
              <a:rPr lang="sv-SE" sz="1200" b="0" i="0" spc="140" noProof="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research</a:t>
            </a:r>
          </a:p>
        </p:txBody>
      </p:sp>
      <p:sp>
        <p:nvSpPr>
          <p:cNvPr id="9" name="Rektangulär 8">
            <a:extLst>
              <a:ext uri="{FF2B5EF4-FFF2-40B4-BE49-F238E27FC236}">
                <a16:creationId xmlns:a16="http://schemas.microsoft.com/office/drawing/2014/main" id="{4BC39664-EB8B-4A32-915A-D4308F792772}"/>
              </a:ext>
            </a:extLst>
          </p:cNvPr>
          <p:cNvSpPr/>
          <p:nvPr userDrawn="1"/>
        </p:nvSpPr>
        <p:spPr>
          <a:xfrm>
            <a:off x="0" y="6803351"/>
            <a:ext cx="9780104" cy="546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 noProof="0" dirty="0"/>
          </a:p>
        </p:txBody>
      </p:sp>
      <p:sp>
        <p:nvSpPr>
          <p:cNvPr id="29" name="Rektangulär 28">
            <a:extLst>
              <a:ext uri="{FF2B5EF4-FFF2-40B4-BE49-F238E27FC236}">
                <a16:creationId xmlns:a16="http://schemas.microsoft.com/office/drawing/2014/main" id="{9B49670D-8F18-44A8-B217-67B412095C0D}"/>
              </a:ext>
            </a:extLst>
          </p:cNvPr>
          <p:cNvSpPr/>
          <p:nvPr userDrawn="1"/>
        </p:nvSpPr>
        <p:spPr>
          <a:xfrm>
            <a:off x="11760000" y="6803351"/>
            <a:ext cx="432000" cy="54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 noProof="0" dirty="0"/>
          </a:p>
        </p:txBody>
      </p:sp>
      <p:cxnSp>
        <p:nvCxnSpPr>
          <p:cNvPr id="18" name="Rak 17">
            <a:extLst>
              <a:ext uri="{FF2B5EF4-FFF2-40B4-BE49-F238E27FC236}">
                <a16:creationId xmlns:a16="http://schemas.microsoft.com/office/drawing/2014/main" id="{030FA059-EC32-4FFF-9673-48849B2FA43A}"/>
              </a:ext>
            </a:extLst>
          </p:cNvPr>
          <p:cNvCxnSpPr>
            <a:cxnSpLocks/>
          </p:cNvCxnSpPr>
          <p:nvPr userDrawn="1"/>
        </p:nvCxnSpPr>
        <p:spPr>
          <a:xfrm flipH="1">
            <a:off x="1" y="6371351"/>
            <a:ext cx="12191999" cy="0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6661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 spc="-15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266700" indent="-2667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2925" indent="-276225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09625" indent="-2667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76325" indent="-2667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43025" indent="-2667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derrubrik 3">
            <a:extLst>
              <a:ext uri="{FF2B5EF4-FFF2-40B4-BE49-F238E27FC236}">
                <a16:creationId xmlns:a16="http://schemas.microsoft.com/office/drawing/2014/main" id="{4772945D-CA91-4CFE-8EB7-941C7618C9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00400" y="4061039"/>
            <a:ext cx="6580188" cy="580921"/>
          </a:xfrm>
        </p:spPr>
        <p:txBody>
          <a:bodyPr rtlCol="0"/>
          <a:lstStyle/>
          <a:p>
            <a:pPr rtl="0"/>
            <a:r>
              <a:rPr lang="sv-SE" dirty="0"/>
              <a:t>Lorem ipsum dolor sit amet, adipiscing elit</a:t>
            </a:r>
          </a:p>
        </p:txBody>
      </p:sp>
      <p:sp>
        <p:nvSpPr>
          <p:cNvPr id="6" name="Platshållare för bild 5">
            <a:extLst>
              <a:ext uri="{FF2B5EF4-FFF2-40B4-BE49-F238E27FC236}">
                <a16:creationId xmlns:a16="http://schemas.microsoft.com/office/drawing/2014/main" id="{630EB7B0-7070-E9A0-D1D6-9EFDF0373B7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sv-SE"/>
          </a:p>
        </p:txBody>
      </p:sp>
      <p:pic>
        <p:nvPicPr>
          <p:cNvPr id="1030" name="Picture 6" descr="Så ser de nya regelförändringarna i Svensk Innebandy ut | Svensk Innebandy">
            <a:extLst>
              <a:ext uri="{FF2B5EF4-FFF2-40B4-BE49-F238E27FC236}">
                <a16:creationId xmlns:a16="http://schemas.microsoft.com/office/drawing/2014/main" id="{1D2B13E2-0F93-66CD-D4EC-F35103BE7D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2808"/>
            <a:ext cx="12192000" cy="812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ubrik 2">
            <a:extLst>
              <a:ext uri="{FF2B5EF4-FFF2-40B4-BE49-F238E27FC236}">
                <a16:creationId xmlns:a16="http://schemas.microsoft.com/office/drawing/2014/main" id="{200B3D2B-613A-41BE-987D-E6A1324B45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57825" y="2646073"/>
            <a:ext cx="6096000" cy="1025411"/>
          </a:xfrm>
          <a:solidFill>
            <a:schemeClr val="bg1"/>
          </a:solidFill>
        </p:spPr>
        <p:txBody>
          <a:bodyPr rtlCol="0"/>
          <a:lstStyle/>
          <a:p>
            <a:pPr rtl="0"/>
            <a:r>
              <a:rPr lang="sv-SE" sz="5400" dirty="0">
                <a:latin typeface="Arial" panose="020B0604020202020204" pitchFamily="34" charset="0"/>
                <a:cs typeface="Arial" panose="020B0604020202020204" pitchFamily="34" charset="0"/>
              </a:rPr>
              <a:t>Innebandy P15</a:t>
            </a:r>
          </a:p>
        </p:txBody>
      </p:sp>
      <p:pic>
        <p:nvPicPr>
          <p:cNvPr id="7" name="Picture 2" descr="Visa källbilden">
            <a:extLst>
              <a:ext uri="{FF2B5EF4-FFF2-40B4-BE49-F238E27FC236}">
                <a16:creationId xmlns:a16="http://schemas.microsoft.com/office/drawing/2014/main" id="{346A218C-8764-4D47-93D7-6FB9B21029D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1870" y="2685385"/>
            <a:ext cx="946785" cy="94678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899232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6F57E5-69C5-1B48-77F0-8D3ACCAB70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C207DD5-E4FD-5B06-7A62-7F70754878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4400" dirty="0"/>
              <a:t>Laget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7AE3284-00AA-1DFD-B509-3EB46510CA6B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AEE980CB-03F4-BDFD-0345-E2BEA0353F40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pPr rtl="0"/>
            <a:fld id="{19B51A1E-902D-48AF-9020-955120F399B6}" type="slidenum">
              <a:rPr lang="sv-SE" noProof="0" smtClean="0"/>
              <a:pPr rtl="0"/>
              <a:t>2</a:t>
            </a:fld>
            <a:endParaRPr lang="sv-SE" noProof="0" dirty="0"/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A33B3C25-401B-C7E3-ECD0-4E9602117321}"/>
              </a:ext>
            </a:extLst>
          </p:cNvPr>
          <p:cNvSpPr/>
          <p:nvPr/>
        </p:nvSpPr>
        <p:spPr>
          <a:xfrm>
            <a:off x="0" y="6371351"/>
            <a:ext cx="12192000" cy="48664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Platshållare för innehåll 8">
            <a:extLst>
              <a:ext uri="{FF2B5EF4-FFF2-40B4-BE49-F238E27FC236}">
                <a16:creationId xmlns:a16="http://schemas.microsoft.com/office/drawing/2014/main" id="{1841DBF3-0AF3-1CD2-408A-52D5D55223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1313" y="1656000"/>
            <a:ext cx="5472000" cy="4680000"/>
          </a:xfrm>
        </p:spPr>
        <p:txBody>
          <a:bodyPr/>
          <a:lstStyle/>
          <a:p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Två </a:t>
            </a:r>
            <a:r>
              <a:rPr lang="sv-SE">
                <a:latin typeface="Arial" panose="020B0604020202020204" pitchFamily="34" charset="0"/>
                <a:cs typeface="Arial" panose="020B0604020202020204" pitchFamily="34" charset="0"/>
              </a:rPr>
              <a:t>lag - Två </a:t>
            </a:r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serier</a:t>
            </a:r>
          </a:p>
          <a:p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Spelarna roterar i lagen</a:t>
            </a:r>
          </a:p>
          <a:p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Olika positioner</a:t>
            </a:r>
          </a:p>
          <a:p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Spelschema kommer i mitten av oktober</a:t>
            </a:r>
          </a:p>
          <a:p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4 mot 4 på planstorlek 15x30m</a:t>
            </a:r>
          </a:p>
          <a:p>
            <a:endParaRPr lang="sv-SE" dirty="0"/>
          </a:p>
        </p:txBody>
      </p:sp>
      <p:sp>
        <p:nvSpPr>
          <p:cNvPr id="11" name="Platshållare för text 10">
            <a:extLst>
              <a:ext uri="{FF2B5EF4-FFF2-40B4-BE49-F238E27FC236}">
                <a16:creationId xmlns:a16="http://schemas.microsoft.com/office/drawing/2014/main" id="{F934CB1A-60AE-F5FC-5D97-8B17727FB60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sv-SE"/>
          </a:p>
        </p:txBody>
      </p:sp>
      <p:pic>
        <p:nvPicPr>
          <p:cNvPr id="13" name="Picture 2" descr="Visa källbilden">
            <a:extLst>
              <a:ext uri="{FF2B5EF4-FFF2-40B4-BE49-F238E27FC236}">
                <a16:creationId xmlns:a16="http://schemas.microsoft.com/office/drawing/2014/main" id="{01833DE1-5D40-AEC5-B38B-BBACE00CBD6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22470" y="174607"/>
            <a:ext cx="946785" cy="946785"/>
          </a:xfrm>
          <a:prstGeom prst="rect">
            <a:avLst/>
          </a:prstGeom>
          <a:noFill/>
        </p:spPr>
      </p:pic>
      <p:pic>
        <p:nvPicPr>
          <p:cNvPr id="16" name="Bildobjekt 15">
            <a:extLst>
              <a:ext uri="{FF2B5EF4-FFF2-40B4-BE49-F238E27FC236}">
                <a16:creationId xmlns:a16="http://schemas.microsoft.com/office/drawing/2014/main" id="{0C70E5A3-DB93-B6CA-8A5C-211B65313A8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98327" y="1498327"/>
            <a:ext cx="4374557" cy="1606809"/>
          </a:xfrm>
          <a:prstGeom prst="rect">
            <a:avLst/>
          </a:prstGeom>
        </p:spPr>
      </p:pic>
      <p:pic>
        <p:nvPicPr>
          <p:cNvPr id="5" name="Bildobjekt 4">
            <a:extLst>
              <a:ext uri="{FF2B5EF4-FFF2-40B4-BE49-F238E27FC236}">
                <a16:creationId xmlns:a16="http://schemas.microsoft.com/office/drawing/2014/main" id="{8E91B5AC-9CBB-1BB0-B376-0A03E9EE2EE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18347" y="3536385"/>
            <a:ext cx="7254095" cy="2798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97233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7DBBA85-3EF9-DF94-1199-8C0ACE2A25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4400" dirty="0"/>
              <a:t>Ansvarsområden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9EE8BF4-4A91-0471-AAC7-6EF0B897B35B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r>
              <a:rPr lang="sv-SE" b="1" dirty="0">
                <a:latin typeface="Arial" panose="020B0604020202020204" pitchFamily="34" charset="0"/>
                <a:cs typeface="Arial" panose="020B0604020202020204" pitchFamily="34" charset="0"/>
              </a:rPr>
              <a:t>Bemanning - delat upp rollerna i mindre delar, så att fler kan hjälpa till</a:t>
            </a:r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BA50025A-B50E-B4CA-EAF9-D3D9BA8AEC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1800" y="1529675"/>
            <a:ext cx="5472000" cy="4680000"/>
          </a:xfrm>
        </p:spPr>
        <p:txBody>
          <a:bodyPr/>
          <a:lstStyle/>
          <a:p>
            <a:endParaRPr lang="sv-SE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sv-SE" sz="1200" b="1" dirty="0">
                <a:latin typeface="Arial" panose="020B0604020202020204" pitchFamily="34" charset="0"/>
                <a:cs typeface="Arial" panose="020B0604020202020204" pitchFamily="34" charset="0"/>
              </a:rPr>
              <a:t>Tränare</a:t>
            </a:r>
            <a:r>
              <a:rPr lang="sv-SE" sz="1200" dirty="0">
                <a:latin typeface="Arial" panose="020B0604020202020204" pitchFamily="34" charset="0"/>
                <a:cs typeface="Arial" panose="020B0604020202020204" pitchFamily="34" charset="0"/>
              </a:rPr>
              <a:t>: Fredrik, Mats, Jonathan, Pierre, </a:t>
            </a:r>
            <a:r>
              <a:rPr lang="sv-SE" sz="1200" b="1" dirty="0">
                <a:latin typeface="Arial" panose="020B0604020202020204" pitchFamily="34" charset="0"/>
                <a:cs typeface="Arial" panose="020B0604020202020204" pitchFamily="34" charset="0"/>
              </a:rPr>
              <a:t>minst 1 tränare till </a:t>
            </a:r>
            <a:endParaRPr lang="sv-SE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sz="1200" dirty="0">
                <a:latin typeface="Arial" panose="020B0604020202020204" pitchFamily="34" charset="0"/>
                <a:cs typeface="Arial" panose="020B0604020202020204" pitchFamily="34" charset="0"/>
              </a:rPr>
              <a:t>Uppgifter: Ta ut lag inför sammandrag, planera träningar. </a:t>
            </a:r>
          </a:p>
          <a:p>
            <a:r>
              <a:rPr lang="sv-SE" sz="1200" dirty="0">
                <a:latin typeface="Arial" panose="020B0604020202020204" pitchFamily="34" charset="0"/>
                <a:cs typeface="Arial" panose="020B0604020202020204" pitchFamily="34" charset="0"/>
              </a:rPr>
              <a:t>Alla som står i båset måste ha gått utbildning, 3 h digitalt. </a:t>
            </a:r>
            <a:br>
              <a:rPr lang="sv-SE" sz="12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sv-SE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sv-SE" sz="1200" b="1" dirty="0">
                <a:latin typeface="Arial" panose="020B0604020202020204" pitchFamily="34" charset="0"/>
                <a:cs typeface="Arial" panose="020B0604020202020204" pitchFamily="34" charset="0"/>
              </a:rPr>
              <a:t>Lagledare: 2 – 4 st. </a:t>
            </a:r>
            <a:endParaRPr lang="sv-SE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sz="1200" dirty="0">
                <a:latin typeface="Arial" panose="020B0604020202020204" pitchFamily="34" charset="0"/>
                <a:cs typeface="Arial" panose="020B0604020202020204" pitchFamily="34" charset="0"/>
              </a:rPr>
              <a:t>Uppgifter: Tidig höst anmäla till seriespel, cuper.</a:t>
            </a:r>
          </a:p>
          <a:p>
            <a:r>
              <a:rPr lang="sv-SE" sz="1200" dirty="0">
                <a:latin typeface="Arial" panose="020B0604020202020204" pitchFamily="34" charset="0"/>
                <a:cs typeface="Arial" panose="020B0604020202020204" pitchFamily="34" charset="0"/>
              </a:rPr>
              <a:t>Skicka inbjudan till sammandrag, skriva ut matchprotokoll</a:t>
            </a:r>
          </a:p>
          <a:p>
            <a:r>
              <a:rPr lang="sv-SE" sz="1200" dirty="0">
                <a:latin typeface="Arial" panose="020B0604020202020204" pitchFamily="34" charset="0"/>
                <a:cs typeface="Arial" panose="020B0604020202020204" pitchFamily="34" charset="0"/>
              </a:rPr>
              <a:t>Skicka ut kallelser till sammandrag. </a:t>
            </a:r>
          </a:p>
          <a:p>
            <a:r>
              <a:rPr lang="sv-SE" sz="1200" dirty="0">
                <a:latin typeface="Arial" panose="020B0604020202020204" pitchFamily="34" charset="0"/>
                <a:cs typeface="Arial" panose="020B0604020202020204" pitchFamily="34" charset="0"/>
              </a:rPr>
              <a:t>”Chefsroll”</a:t>
            </a:r>
            <a:br>
              <a:rPr lang="sv-SE" sz="12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sv-SE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sv-SE" sz="1200" b="1" dirty="0">
                <a:latin typeface="Arial" panose="020B0604020202020204" pitchFamily="34" charset="0"/>
                <a:cs typeface="Arial" panose="020B0604020202020204" pitchFamily="34" charset="0"/>
              </a:rPr>
              <a:t>Sammandragsansvarig: 1-2 </a:t>
            </a:r>
            <a:r>
              <a:rPr lang="sv-SE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st</a:t>
            </a:r>
            <a:r>
              <a:rPr lang="sv-SE" sz="1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v-SE" sz="1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Ida Pekkari, Maria Tapani</a:t>
            </a:r>
            <a:endParaRPr lang="sv-SE" sz="1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sz="1200" dirty="0">
                <a:latin typeface="Arial" panose="020B0604020202020204" pitchFamily="34" charset="0"/>
                <a:cs typeface="Arial" panose="020B0604020202020204" pitchFamily="34" charset="0"/>
              </a:rPr>
              <a:t>Schema för fik och sekretariat, inköp, matchvärd, lotteri, bollkastartävling</a:t>
            </a:r>
            <a:br>
              <a:rPr lang="sv-SE" sz="12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sv-SE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sv-SE" sz="1200" b="1" dirty="0">
                <a:latin typeface="Arial" panose="020B0604020202020204" pitchFamily="34" charset="0"/>
                <a:cs typeface="Arial" panose="020B0604020202020204" pitchFamily="34" charset="0"/>
              </a:rPr>
              <a:t>Domaransvarig: 1 </a:t>
            </a:r>
            <a:r>
              <a:rPr lang="sv-SE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st</a:t>
            </a:r>
            <a:r>
              <a:rPr lang="sv-SE" sz="1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v-SE" sz="1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Linda Larsson</a:t>
            </a:r>
            <a:endParaRPr lang="sv-SE" sz="1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sz="1200" dirty="0">
                <a:latin typeface="Arial" panose="020B0604020202020204" pitchFamily="34" charset="0"/>
                <a:cs typeface="Arial" panose="020B0604020202020204" pitchFamily="34" charset="0"/>
              </a:rPr>
              <a:t>Fixa domare till hemmasammandrag. Domarlista finns. Ta med kvitto till matcherna. Fixa utbetalning från kansliet. </a:t>
            </a:r>
          </a:p>
          <a:p>
            <a:endParaRPr lang="sv-SE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505D7A2D-D21F-BEB3-1C0C-0F90176D752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372623" y="1746000"/>
            <a:ext cx="5472113" cy="4680000"/>
          </a:xfrm>
        </p:spPr>
        <p:txBody>
          <a:bodyPr/>
          <a:lstStyle/>
          <a:p>
            <a:pPr marL="0" indent="0">
              <a:buNone/>
            </a:pPr>
            <a:r>
              <a:rPr lang="sv-SE" sz="1200" b="1" dirty="0">
                <a:latin typeface="Arial" panose="020B0604020202020204" pitchFamily="34" charset="0"/>
                <a:cs typeface="Arial" panose="020B0604020202020204" pitchFamily="34" charset="0"/>
              </a:rPr>
              <a:t>Kassör: 1 </a:t>
            </a:r>
            <a:r>
              <a:rPr lang="sv-SE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st</a:t>
            </a:r>
            <a:endParaRPr lang="sv-SE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sz="1200" dirty="0">
                <a:latin typeface="Arial" panose="020B0604020202020204" pitchFamily="34" charset="0"/>
                <a:cs typeface="Arial" panose="020B0604020202020204" pitchFamily="34" charset="0"/>
              </a:rPr>
              <a:t>Upprätta budget. Budgetuppföljning föregående år. </a:t>
            </a:r>
          </a:p>
          <a:p>
            <a:r>
              <a:rPr lang="sv-SE" sz="1200" dirty="0">
                <a:latin typeface="Arial" panose="020B0604020202020204" pitchFamily="34" charset="0"/>
                <a:cs typeface="Arial" panose="020B0604020202020204" pitchFamily="34" charset="0"/>
              </a:rPr>
              <a:t>Ha koll på betalningar till cuper, se till så att alla är medlemmar och har betalt. </a:t>
            </a:r>
          </a:p>
          <a:p>
            <a:r>
              <a:rPr lang="sv-SE" sz="1200" dirty="0">
                <a:latin typeface="Arial" panose="020B0604020202020204" pitchFamily="34" charset="0"/>
                <a:cs typeface="Arial" panose="020B0604020202020204" pitchFamily="34" charset="0"/>
              </a:rPr>
              <a:t>Kontakt med kansliet (godkänna inkommande fakturor, se till så sponsorer </a:t>
            </a:r>
            <a:r>
              <a:rPr lang="sv-SE" sz="1200" dirty="0" err="1">
                <a:latin typeface="Arial" panose="020B0604020202020204" pitchFamily="34" charset="0"/>
                <a:cs typeface="Arial" panose="020B0604020202020204" pitchFamily="34" charset="0"/>
              </a:rPr>
              <a:t>etc</a:t>
            </a:r>
            <a:r>
              <a:rPr lang="sv-SE" sz="1200" dirty="0">
                <a:latin typeface="Arial" panose="020B0604020202020204" pitchFamily="34" charset="0"/>
                <a:cs typeface="Arial" panose="020B0604020202020204" pitchFamily="34" charset="0"/>
              </a:rPr>
              <a:t> får en faktura från SSK) (Kansliet har fått info att skicka fakturor till LMA, </a:t>
            </a:r>
            <a:r>
              <a:rPr lang="sv-SE" sz="1200" dirty="0" err="1">
                <a:latin typeface="Arial" panose="020B0604020202020204" pitchFamily="34" charset="0"/>
                <a:cs typeface="Arial" panose="020B0604020202020204" pitchFamily="34" charset="0"/>
              </a:rPr>
              <a:t>Mirror</a:t>
            </a:r>
            <a:r>
              <a:rPr lang="sv-SE" sz="1200" dirty="0">
                <a:latin typeface="Arial" panose="020B0604020202020204" pitchFamily="34" charset="0"/>
                <a:cs typeface="Arial" panose="020B0604020202020204" pitchFamily="34" charset="0"/>
              </a:rPr>
              <a:t>, Tromb)</a:t>
            </a:r>
          </a:p>
          <a:p>
            <a:r>
              <a:rPr lang="sv-SE" sz="1200" dirty="0">
                <a:latin typeface="Arial" panose="020B0604020202020204" pitchFamily="34" charset="0"/>
                <a:cs typeface="Arial" panose="020B0604020202020204" pitchFamily="34" charset="0"/>
              </a:rPr>
              <a:t>Se till så att alla hr betalt medlemsavgiften till SSK och därmed är försäkrade medlemmar.</a:t>
            </a:r>
          </a:p>
          <a:p>
            <a:endParaRPr lang="sv-SE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sv-SE" sz="1200" b="1" dirty="0">
                <a:latin typeface="Arial" panose="020B0604020202020204" pitchFamily="34" charset="0"/>
                <a:cs typeface="Arial" panose="020B0604020202020204" pitchFamily="34" charset="0"/>
              </a:rPr>
              <a:t>Sponsoransvarig: 2 </a:t>
            </a:r>
            <a:r>
              <a:rPr lang="sv-SE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st</a:t>
            </a:r>
            <a:endParaRPr lang="sv-SE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sz="1200" dirty="0">
                <a:latin typeface="Arial" panose="020B0604020202020204" pitchFamily="34" charset="0"/>
                <a:cs typeface="Arial" panose="020B0604020202020204" pitchFamily="34" charset="0"/>
              </a:rPr>
              <a:t>För lotteri, skylt på väggen, sargen, ledardress.  (Pierre kollar priser)</a:t>
            </a:r>
          </a:p>
          <a:p>
            <a:r>
              <a:rPr lang="sv-SE" sz="1200" dirty="0">
                <a:latin typeface="Arial" panose="020B0604020202020204" pitchFamily="34" charset="0"/>
                <a:cs typeface="Arial" panose="020B0604020202020204" pitchFamily="34" charset="0"/>
              </a:rPr>
              <a:t>Målbild: Värde 10 000-15 000 kr (korv, fika, lotteri) </a:t>
            </a:r>
          </a:p>
          <a:p>
            <a:pPr marL="0" indent="0">
              <a:buNone/>
            </a:pPr>
            <a:endParaRPr lang="sv-SE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sv-SE" sz="1200" b="1" dirty="0">
                <a:latin typeface="Arial" panose="020B0604020202020204" pitchFamily="34" charset="0"/>
                <a:cs typeface="Arial" panose="020B0604020202020204" pitchFamily="34" charset="0"/>
              </a:rPr>
              <a:t>Försäljningsansvarig: 1 </a:t>
            </a:r>
            <a:r>
              <a:rPr lang="sv-SE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st</a:t>
            </a:r>
            <a:r>
              <a:rPr lang="sv-SE" sz="1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v-SE" sz="1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Johnny Hjärtedal</a:t>
            </a:r>
            <a:endParaRPr lang="sv-SE" sz="1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sz="1200" dirty="0">
                <a:latin typeface="Arial" panose="020B0604020202020204" pitchFamily="34" charset="0"/>
                <a:cs typeface="Arial" panose="020B0604020202020204" pitchFamily="34" charset="0"/>
              </a:rPr>
              <a:t>Vad ska vi sälja? Beställa tex toapapper etc. </a:t>
            </a:r>
          </a:p>
          <a:p>
            <a:r>
              <a:rPr lang="sv-SE" sz="1200" dirty="0">
                <a:latin typeface="Arial" panose="020B0604020202020204" pitchFamily="34" charset="0"/>
                <a:cs typeface="Arial" panose="020B0604020202020204" pitchFamily="34" charset="0"/>
              </a:rPr>
              <a:t>t alla spelare betalar för tex toapapper eller annan försäljning.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C1EF3562-9DE2-0B53-3BF4-698C35E9F038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pPr rtl="0"/>
            <a:fld id="{19B51A1E-902D-48AF-9020-955120F399B6}" type="slidenum">
              <a:rPr lang="sv-SE" noProof="0" smtClean="0"/>
              <a:pPr rtl="0"/>
              <a:t>3</a:t>
            </a:fld>
            <a:endParaRPr lang="sv-SE" noProof="0" dirty="0"/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248C1045-81C5-C3A3-4E07-327BD2F7876B}"/>
              </a:ext>
            </a:extLst>
          </p:cNvPr>
          <p:cNvSpPr/>
          <p:nvPr/>
        </p:nvSpPr>
        <p:spPr>
          <a:xfrm>
            <a:off x="0" y="6371351"/>
            <a:ext cx="12192000" cy="48664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9" name="Picture 2" descr="Visa källbilden">
            <a:extLst>
              <a:ext uri="{FF2B5EF4-FFF2-40B4-BE49-F238E27FC236}">
                <a16:creationId xmlns:a16="http://schemas.microsoft.com/office/drawing/2014/main" id="{45C7C4C0-38DC-E5D1-4FCE-44DFC4584CA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84816" y="174607"/>
            <a:ext cx="946785" cy="94678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7578678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512351-03C5-A62B-4F18-099DE54E5B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4AC7D7B-329B-2974-3FFE-CAE1A08F83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4400" dirty="0"/>
              <a:t>Regler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BB24B328-A29E-7EA4-F132-DEE5163DD26E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432001" y="1129584"/>
            <a:ext cx="11340000" cy="985585"/>
          </a:xfrm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r>
              <a:rPr lang="sv-SE" sz="2000" b="1" dirty="0">
                <a:latin typeface="Arial" panose="020B0604020202020204" pitchFamily="34" charset="0"/>
                <a:cs typeface="Arial" panose="020B0604020202020204" pitchFamily="34" charset="0"/>
              </a:rPr>
              <a:t> Vi vill:</a:t>
            </a:r>
          </a:p>
          <a:p>
            <a:r>
              <a:rPr lang="sv-SE" b="1" i="1" dirty="0">
                <a:latin typeface="Arial" panose="020B0604020202020204" pitchFamily="34" charset="0"/>
                <a:cs typeface="Arial" panose="020B0604020202020204" pitchFamily="34" charset="0"/>
              </a:rPr>
              <a:t>Skapa en trygg, respektfull och utvecklande miljö för alla som deltar i innebandyverksamheten. Vi utgår från förhållningsregler där alla representerar föreningen på ett positivt sätt på och utanför planen.</a:t>
            </a:r>
          </a:p>
          <a:p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DDC8A83-F969-D232-2C8B-3D5DE4245C55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pPr rtl="0"/>
            <a:fld id="{19B51A1E-902D-48AF-9020-955120F399B6}" type="slidenum">
              <a:rPr lang="sv-SE" noProof="0" smtClean="0"/>
              <a:pPr rtl="0"/>
              <a:t>4</a:t>
            </a:fld>
            <a:endParaRPr lang="sv-SE" noProof="0" dirty="0"/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B11F9CF5-AB52-4BCD-6517-0263C1ACE457}"/>
              </a:ext>
            </a:extLst>
          </p:cNvPr>
          <p:cNvSpPr/>
          <p:nvPr/>
        </p:nvSpPr>
        <p:spPr>
          <a:xfrm>
            <a:off x="0" y="6371351"/>
            <a:ext cx="12192000" cy="48664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Platshållare för innehåll 8">
            <a:extLst>
              <a:ext uri="{FF2B5EF4-FFF2-40B4-BE49-F238E27FC236}">
                <a16:creationId xmlns:a16="http://schemas.microsoft.com/office/drawing/2014/main" id="{38816ECD-F4BB-32A8-7980-8B42CD0642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08000" y="2115170"/>
            <a:ext cx="5484114" cy="3960000"/>
          </a:xfrm>
        </p:spPr>
        <p:txBody>
          <a:bodyPr/>
          <a:lstStyle/>
          <a:p>
            <a:pPr marL="0" indent="0">
              <a:buNone/>
            </a:pPr>
            <a:endParaRPr lang="sv-SE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sv-SE" sz="1200" b="1" dirty="0">
                <a:latin typeface="Arial" panose="020B0604020202020204" pitchFamily="34" charset="0"/>
                <a:cs typeface="Arial" panose="020B0604020202020204" pitchFamily="34" charset="0"/>
              </a:rPr>
              <a:t> Att spelaren;</a:t>
            </a:r>
            <a:endParaRPr lang="sv-SE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sv-SE" sz="1200" dirty="0">
                <a:latin typeface="Arial" panose="020B0604020202020204" pitchFamily="34" charset="0"/>
                <a:cs typeface="Arial" panose="020B0604020202020204" pitchFamily="34" charset="0"/>
              </a:rPr>
              <a:t>Visar respekt för tränare, lagkamrater, motståndare, domare och publik.</a:t>
            </a:r>
          </a:p>
          <a:p>
            <a:pPr lvl="0"/>
            <a:r>
              <a:rPr lang="sv-SE" sz="1200" dirty="0">
                <a:latin typeface="Arial" panose="020B0604020202020204" pitchFamily="34" charset="0"/>
                <a:cs typeface="Arial" panose="020B0604020202020204" pitchFamily="34" charset="0"/>
              </a:rPr>
              <a:t>Gör sitt bästa för att följa tränarens instruktioner och göra mitt bästa vid träning och match.</a:t>
            </a:r>
          </a:p>
          <a:p>
            <a:pPr lvl="0"/>
            <a:r>
              <a:rPr lang="sv-SE" sz="1200" dirty="0">
                <a:latin typeface="Arial" panose="020B0604020202020204" pitchFamily="34" charset="0"/>
                <a:cs typeface="Arial" panose="020B0604020202020204" pitchFamily="34" charset="0"/>
              </a:rPr>
              <a:t>Kommer i tid till samlingar, träningar och matcher – nog förberedd med mat och sömn.</a:t>
            </a:r>
          </a:p>
          <a:p>
            <a:pPr lvl="0"/>
            <a:r>
              <a:rPr lang="sv-SE" sz="1200" dirty="0">
                <a:latin typeface="Arial" panose="020B0604020202020204" pitchFamily="34" charset="0"/>
                <a:cs typeface="Arial" panose="020B0604020202020204" pitchFamily="34" charset="0"/>
              </a:rPr>
              <a:t>Visar god laganda – stöttar lagkamrater och spelar för lagets bästa.</a:t>
            </a:r>
          </a:p>
          <a:p>
            <a:pPr lvl="0"/>
            <a:r>
              <a:rPr lang="sv-SE" sz="1200" dirty="0">
                <a:latin typeface="Arial" panose="020B0604020202020204" pitchFamily="34" charset="0"/>
                <a:cs typeface="Arial" panose="020B0604020202020204" pitchFamily="34" charset="0"/>
              </a:rPr>
              <a:t>Håller sig till spelets regler och spelar schysst utan fusk eller osportsligt beteende.</a:t>
            </a:r>
          </a:p>
          <a:p>
            <a:pPr lvl="0"/>
            <a:r>
              <a:rPr lang="sv-SE" sz="1200" dirty="0">
                <a:latin typeface="Arial" panose="020B0604020202020204" pitchFamily="34" charset="0"/>
                <a:cs typeface="Arial" panose="020B0604020202020204" pitchFamily="34" charset="0"/>
              </a:rPr>
              <a:t>Tar ansvar för sin utrustning och håller ordning i omklädningsrummet.</a:t>
            </a:r>
          </a:p>
          <a:p>
            <a:pPr lvl="0"/>
            <a:r>
              <a:rPr lang="sv-SE" sz="1200" dirty="0">
                <a:latin typeface="Arial" panose="020B0604020202020204" pitchFamily="34" charset="0"/>
                <a:cs typeface="Arial" panose="020B0604020202020204" pitchFamily="34" charset="0"/>
              </a:rPr>
              <a:t>Använder ett vårdat språk och undviker svordomar, förolämpningar och elaka kommentarer.</a:t>
            </a:r>
          </a:p>
          <a:p>
            <a:pPr lvl="0"/>
            <a:r>
              <a:rPr lang="sv-SE" sz="1200" dirty="0">
                <a:latin typeface="Arial" panose="020B0604020202020204" pitchFamily="34" charset="0"/>
                <a:cs typeface="Arial" panose="020B0604020202020204" pitchFamily="34" charset="0"/>
              </a:rPr>
              <a:t>Hanterar förluster med värdighet och vinster med ödmjukhet och fokuserar på lagets prestation framför det individuella, vi vinner och förlorar som ett lag.</a:t>
            </a:r>
          </a:p>
        </p:txBody>
      </p:sp>
      <p:sp>
        <p:nvSpPr>
          <p:cNvPr id="11" name="Platshållare för text 10">
            <a:extLst>
              <a:ext uri="{FF2B5EF4-FFF2-40B4-BE49-F238E27FC236}">
                <a16:creationId xmlns:a16="http://schemas.microsoft.com/office/drawing/2014/main" id="{768261D0-A024-3D5E-A2FC-393519C4919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311887" y="2353917"/>
            <a:ext cx="5472113" cy="3482505"/>
          </a:xfrm>
        </p:spPr>
        <p:txBody>
          <a:bodyPr/>
          <a:lstStyle/>
          <a:p>
            <a:pPr marL="0" indent="0">
              <a:buNone/>
            </a:pPr>
            <a:r>
              <a:rPr lang="sv-SE" sz="1200" b="1" dirty="0">
                <a:latin typeface="Arial" panose="020B0604020202020204" pitchFamily="34" charset="0"/>
                <a:cs typeface="Arial" panose="020B0604020202020204" pitchFamily="34" charset="0"/>
              </a:rPr>
              <a:t>Regler för träning och match</a:t>
            </a:r>
          </a:p>
          <a:p>
            <a:pPr lvl="0"/>
            <a:r>
              <a:rPr lang="sv-SE" sz="1200" dirty="0">
                <a:latin typeface="Arial" panose="020B0604020202020204" pitchFamily="34" charset="0"/>
                <a:cs typeface="Arial" panose="020B0604020202020204" pitchFamily="34" charset="0"/>
              </a:rPr>
              <a:t>Mobiltelefon ska användas endast vid behov på träning/match.</a:t>
            </a:r>
          </a:p>
          <a:p>
            <a:pPr lvl="0"/>
            <a:r>
              <a:rPr lang="sv-SE" sz="1200" dirty="0">
                <a:latin typeface="Arial" panose="020B0604020202020204" pitchFamily="34" charset="0"/>
                <a:cs typeface="Arial" panose="020B0604020202020204" pitchFamily="34" charset="0"/>
              </a:rPr>
              <a:t>Glass, godis och läsk undviks före och under träning/match.</a:t>
            </a:r>
          </a:p>
          <a:p>
            <a:pPr lvl="0"/>
            <a:r>
              <a:rPr lang="sv-SE" sz="1200" dirty="0">
                <a:latin typeface="Arial" panose="020B0604020202020204" pitchFamily="34" charset="0"/>
                <a:cs typeface="Arial" panose="020B0604020202020204" pitchFamily="34" charset="0"/>
              </a:rPr>
              <a:t>Skyddsutrustning ska vara komplett och korrekt.</a:t>
            </a:r>
          </a:p>
          <a:p>
            <a:pPr marL="0" indent="0">
              <a:buNone/>
            </a:pPr>
            <a:endParaRPr lang="sv-SE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sv-SE" sz="1200" b="1" dirty="0">
                <a:latin typeface="Arial" panose="020B0604020202020204" pitchFamily="34" charset="0"/>
                <a:cs typeface="Arial" panose="020B0604020202020204" pitchFamily="34" charset="0"/>
              </a:rPr>
              <a:t>Föräldrars/vårdnadshavares ansvar</a:t>
            </a:r>
          </a:p>
          <a:p>
            <a:r>
              <a:rPr lang="sv-SE" sz="1200" dirty="0">
                <a:latin typeface="Arial" panose="020B0604020202020204" pitchFamily="34" charset="0"/>
                <a:cs typeface="Arial" panose="020B0604020202020204" pitchFamily="34" charset="0"/>
              </a:rPr>
              <a:t>Anmälningar på laget.se</a:t>
            </a:r>
          </a:p>
          <a:p>
            <a:r>
              <a:rPr lang="sv-SE" sz="1200" dirty="0">
                <a:latin typeface="Arial" panose="020B0604020202020204" pitchFamily="34" charset="0"/>
                <a:cs typeface="Arial" panose="020B0604020202020204" pitchFamily="34" charset="0"/>
              </a:rPr>
              <a:t>Stötta barnen på ett positivt sätt både i verksamheten och hemma.</a:t>
            </a:r>
          </a:p>
          <a:p>
            <a:pPr lvl="0"/>
            <a:r>
              <a:rPr lang="sv-SE" sz="1200" dirty="0">
                <a:latin typeface="Arial" panose="020B0604020202020204" pitchFamily="34" charset="0"/>
                <a:cs typeface="Arial" panose="020B0604020202020204" pitchFamily="34" charset="0"/>
              </a:rPr>
              <a:t>Hylla ansträngningen inte resultatet.</a:t>
            </a:r>
          </a:p>
          <a:p>
            <a:pPr lvl="0"/>
            <a:r>
              <a:rPr lang="sv-SE" sz="1200" dirty="0">
                <a:latin typeface="Arial" panose="020B0604020202020204" pitchFamily="34" charset="0"/>
                <a:cs typeface="Arial" panose="020B0604020202020204" pitchFamily="34" charset="0"/>
              </a:rPr>
              <a:t>Låta tränare och ledare sköta coaching och taktik.</a:t>
            </a:r>
          </a:p>
          <a:p>
            <a:pPr lvl="0"/>
            <a:r>
              <a:rPr lang="sv-SE" sz="1200" dirty="0">
                <a:latin typeface="Arial" panose="020B0604020202020204" pitchFamily="34" charset="0"/>
                <a:cs typeface="Arial" panose="020B0604020202020204" pitchFamily="34" charset="0"/>
              </a:rPr>
              <a:t>Hjälpa barnet att hålla tider och komma väl förberedd.</a:t>
            </a:r>
          </a:p>
          <a:p>
            <a:pPr lvl="0"/>
            <a:r>
              <a:rPr lang="sv-SE" sz="1200" dirty="0">
                <a:latin typeface="Arial" panose="020B0604020202020204" pitchFamily="34" charset="0"/>
                <a:cs typeface="Arial" panose="020B0604020202020204" pitchFamily="34" charset="0"/>
              </a:rPr>
              <a:t>Bidra till en god stämning inom laget och föreningen.</a:t>
            </a:r>
          </a:p>
          <a:p>
            <a:pPr lvl="0"/>
            <a:r>
              <a:rPr lang="sv-SE" sz="1200" dirty="0">
                <a:latin typeface="Arial" panose="020B0604020202020204" pitchFamily="34" charset="0"/>
                <a:cs typeface="Arial" panose="020B0604020202020204" pitchFamily="34" charset="0"/>
              </a:rPr>
              <a:t>Respektera domare, motståndare och andra föräldrar</a:t>
            </a:r>
          </a:p>
        </p:txBody>
      </p:sp>
      <p:pic>
        <p:nvPicPr>
          <p:cNvPr id="4" name="Picture 2" descr="Visa källbilden">
            <a:extLst>
              <a:ext uri="{FF2B5EF4-FFF2-40B4-BE49-F238E27FC236}">
                <a16:creationId xmlns:a16="http://schemas.microsoft.com/office/drawing/2014/main" id="{CDD96098-2840-4EAC-505C-963533247E2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17819" y="182798"/>
            <a:ext cx="946785" cy="94678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5172043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372298-EB98-77E8-4C84-C5CD466058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0361ACE-67FE-B65A-B418-D4A78692F6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4400" dirty="0"/>
              <a:t>Övrigt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5B57F94F-8014-A05A-25B6-30D0D7F17FF8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3EC17C72-2267-6DCF-E07F-2A0024C9C4D3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pPr rtl="0"/>
            <a:fld id="{19B51A1E-902D-48AF-9020-955120F399B6}" type="slidenum">
              <a:rPr lang="sv-SE" noProof="0" smtClean="0"/>
              <a:pPr rtl="0"/>
              <a:t>5</a:t>
            </a:fld>
            <a:endParaRPr lang="sv-SE" noProof="0" dirty="0"/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CB041C1D-B169-5529-718D-9CC8A632F73E}"/>
              </a:ext>
            </a:extLst>
          </p:cNvPr>
          <p:cNvSpPr/>
          <p:nvPr/>
        </p:nvSpPr>
        <p:spPr>
          <a:xfrm>
            <a:off x="0" y="6371351"/>
            <a:ext cx="12192000" cy="48664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Platshållare för innehåll 8">
            <a:extLst>
              <a:ext uri="{FF2B5EF4-FFF2-40B4-BE49-F238E27FC236}">
                <a16:creationId xmlns:a16="http://schemas.microsoft.com/office/drawing/2014/main" id="{169D3F83-947C-3208-8CA8-DF16334F0ED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1999" y="1512000"/>
            <a:ext cx="7034275" cy="4680000"/>
          </a:xfrm>
        </p:spPr>
        <p:txBody>
          <a:bodyPr/>
          <a:lstStyle/>
          <a:p>
            <a:endParaRPr lang="sv-SE" dirty="0"/>
          </a:p>
          <a:p>
            <a:endParaRPr lang="sv-SE" dirty="0"/>
          </a:p>
          <a:p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Övriga punkter och synpunkter</a:t>
            </a:r>
          </a:p>
          <a:p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515kr föräldraavgift</a:t>
            </a:r>
          </a:p>
          <a:p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Kallelser till match försöker vi få ut minst en vecka innan</a:t>
            </a:r>
          </a:p>
          <a:p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8+1 kallas till match</a:t>
            </a:r>
          </a:p>
          <a:p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3 x 15min matchtid</a:t>
            </a:r>
          </a:p>
          <a:p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Laget används som informationskanal</a:t>
            </a:r>
          </a:p>
          <a:p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v-SE" dirty="0"/>
          </a:p>
        </p:txBody>
      </p:sp>
      <p:pic>
        <p:nvPicPr>
          <p:cNvPr id="13" name="Picture 2" descr="Visa källbilden">
            <a:extLst>
              <a:ext uri="{FF2B5EF4-FFF2-40B4-BE49-F238E27FC236}">
                <a16:creationId xmlns:a16="http://schemas.microsoft.com/office/drawing/2014/main" id="{90AA2313-FC72-CB85-F9EE-A5E4DAA616C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22470" y="174607"/>
            <a:ext cx="946785" cy="94678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58249255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-tema">
  <a:themeElements>
    <a:clrScheme name="Custom 129">
      <a:dk1>
        <a:sysClr val="windowText" lastClr="000000"/>
      </a:dk1>
      <a:lt1>
        <a:srgbClr val="FFFFFF"/>
      </a:lt1>
      <a:dk2>
        <a:srgbClr val="3F3F3F"/>
      </a:dk2>
      <a:lt2>
        <a:srgbClr val="F2F2F2"/>
      </a:lt2>
      <a:accent1>
        <a:srgbClr val="25C6E3"/>
      </a:accent1>
      <a:accent2>
        <a:srgbClr val="E80554"/>
      </a:accent2>
      <a:accent3>
        <a:srgbClr val="A9E26F"/>
      </a:accent3>
      <a:accent4>
        <a:srgbClr val="EAD000"/>
      </a:accent4>
      <a:accent5>
        <a:srgbClr val="1A0F49"/>
      </a:accent5>
      <a:accent6>
        <a:srgbClr val="FF4A01"/>
      </a:accent6>
      <a:hlink>
        <a:srgbClr val="25C6E3"/>
      </a:hlink>
      <a:folHlink>
        <a:srgbClr val="25C6E3"/>
      </a:folHlink>
    </a:clrScheme>
    <a:fontScheme name="Custom 149">
      <a:majorFont>
        <a:latin typeface="Corbel"/>
        <a:ea typeface=""/>
        <a:cs typeface=""/>
      </a:majorFont>
      <a:minorFont>
        <a:latin typeface="Candar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_19716798_TF16411250.potx" id="{42B241E8-C289-4FFB-AC52-BA5A45C4CF9D}" vid="{04A27CE2-2B15-48D6-A218-9A7D04DFF4CC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585384b6-0d0c-4979-9c8e-ca4fe36cbc80}" enabled="1" method="Standard" siteId="{2e114308-14ec-4d77-b610-490324fa1844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418</TotalTime>
  <Words>629</Words>
  <Application>Microsoft Office PowerPoint</Application>
  <PresentationFormat>Bredbild</PresentationFormat>
  <Paragraphs>84</Paragraphs>
  <Slides>5</Slides>
  <Notes>5</Notes>
  <HiddenSlides>0</HiddenSlides>
  <MMClips>0</MMClips>
  <ScaleCrop>false</ScaleCrop>
  <HeadingPairs>
    <vt:vector size="6" baseType="variant">
      <vt:variant>
        <vt:lpstr>Använt teckensnitt</vt:lpstr>
      </vt:variant>
      <vt:variant>
        <vt:i4>6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5</vt:i4>
      </vt:variant>
    </vt:vector>
  </HeadingPairs>
  <TitlesOfParts>
    <vt:vector size="12" baseType="lpstr">
      <vt:lpstr>Aptos</vt:lpstr>
      <vt:lpstr>Arial</vt:lpstr>
      <vt:lpstr>Calibri</vt:lpstr>
      <vt:lpstr>Candara</vt:lpstr>
      <vt:lpstr>Corbel</vt:lpstr>
      <vt:lpstr>Times New Roman</vt:lpstr>
      <vt:lpstr>1_Office-tema</vt:lpstr>
      <vt:lpstr>Innebandy P15</vt:lpstr>
      <vt:lpstr>Laget</vt:lpstr>
      <vt:lpstr>Ansvarsområden</vt:lpstr>
      <vt:lpstr>Regler</vt:lpstr>
      <vt:lpstr>Övrigt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Mats Niva</dc:creator>
  <cp:lastModifiedBy>Mats Niva</cp:lastModifiedBy>
  <cp:revision>8</cp:revision>
  <dcterms:created xsi:type="dcterms:W3CDTF">2025-09-30T07:59:50Z</dcterms:created>
  <dcterms:modified xsi:type="dcterms:W3CDTF">2025-10-01T16:50:41Z</dcterms:modified>
</cp:coreProperties>
</file>