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5" autoAdjust="0"/>
    <p:restoredTop sz="94660"/>
  </p:normalViewPr>
  <p:slideViewPr>
    <p:cSldViewPr snapToGrid="0">
      <p:cViewPr varScale="1">
        <p:scale>
          <a:sx n="66" d="100"/>
          <a:sy n="66" d="100"/>
        </p:scale>
        <p:origin x="102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8B63623-0CC1-77E5-FFB7-CD85A7B5495A}"/>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D766438B-7287-E238-7F94-1DC5F04D57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EC24BEEF-C2EE-BD57-4472-E072BF8F183B}"/>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5" name="Platshållare för sidfot 4">
            <a:extLst>
              <a:ext uri="{FF2B5EF4-FFF2-40B4-BE49-F238E27FC236}">
                <a16:creationId xmlns:a16="http://schemas.microsoft.com/office/drawing/2014/main" id="{6CA55D61-9225-3AF9-05A9-9839C3E2A1E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EF095C0-746E-719E-57EF-AAF702CAD6C8}"/>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2642640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F1A20C-F064-97B1-48C8-F776B629DD5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8BF7B00-FAA3-C162-238D-D3D73871506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CCFAD68-40DC-DC70-3075-1879B360C1A4}"/>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5" name="Platshållare för sidfot 4">
            <a:extLst>
              <a:ext uri="{FF2B5EF4-FFF2-40B4-BE49-F238E27FC236}">
                <a16:creationId xmlns:a16="http://schemas.microsoft.com/office/drawing/2014/main" id="{C513B606-A311-B7A4-DF50-498866F6C94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4E4E4E6-6462-4AEE-2CDB-4BD57192AA9C}"/>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3841987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536AD10-DE59-BF6E-7306-92818AE9E66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95F8F38-2DAE-F562-99C5-DF0F094A19D3}"/>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D9C672C-80A9-B54B-66A9-6864B7F1960C}"/>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5" name="Platshållare för sidfot 4">
            <a:extLst>
              <a:ext uri="{FF2B5EF4-FFF2-40B4-BE49-F238E27FC236}">
                <a16:creationId xmlns:a16="http://schemas.microsoft.com/office/drawing/2014/main" id="{E3CB8204-22E8-735C-6096-D980F7BBAA5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274FCC2-5638-9A01-2472-62EB885D650C}"/>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3100108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EC9A15-5C6E-49E3-9A97-7FD13601594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E350DC8-F7C4-3EA2-F9F9-832DB705C63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2DB8D42-4721-7A97-B8FD-DBB41EF92987}"/>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5" name="Platshållare för sidfot 4">
            <a:extLst>
              <a:ext uri="{FF2B5EF4-FFF2-40B4-BE49-F238E27FC236}">
                <a16:creationId xmlns:a16="http://schemas.microsoft.com/office/drawing/2014/main" id="{0B39B2F5-D42A-52AC-A256-8823B55A557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51A56CC-EFD5-AC8D-A705-2CC427C34517}"/>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2574114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2A5CB0-13C6-173A-7139-A0A403B441D1}"/>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4BB766EE-1B60-FF16-343F-CC30A1E75B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4FF5BCB-D12D-E25B-8629-1D7B7461A133}"/>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5" name="Platshållare för sidfot 4">
            <a:extLst>
              <a:ext uri="{FF2B5EF4-FFF2-40B4-BE49-F238E27FC236}">
                <a16:creationId xmlns:a16="http://schemas.microsoft.com/office/drawing/2014/main" id="{3A2C5162-9A12-7E8E-E2D2-36BFA8046ED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2252E16-88BE-33A8-A1CD-3190BE64C8F0}"/>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367014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397302-4F80-B343-1B07-3D461F75D37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701390F-5A22-751A-1C22-9CC4632D2496}"/>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D6FBB560-5F0E-CE06-A1B3-EDEA455ED29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8C83E71-D11E-E01B-853B-07A791660432}"/>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6" name="Platshållare för sidfot 5">
            <a:extLst>
              <a:ext uri="{FF2B5EF4-FFF2-40B4-BE49-F238E27FC236}">
                <a16:creationId xmlns:a16="http://schemas.microsoft.com/office/drawing/2014/main" id="{AD645650-6ECB-2499-4F59-E4EEDBB36D4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E607DE7-BFF7-6735-8FE7-2687DDACF7C3}"/>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935593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7FFFD4-9379-5A8E-F3C7-938C467CA4D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73232F7-0984-2BED-4D00-3305D64ABD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1A4618D-A069-25F3-9DE5-F6F4CBF45E17}"/>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BDC56CA-7F0E-D5DB-07BF-D38A74C2F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CCA981E4-8115-F6BB-7B0B-9FC3D81EC651}"/>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2E055FFD-3339-F609-53C6-C74A08551FFE}"/>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8" name="Platshållare för sidfot 7">
            <a:extLst>
              <a:ext uri="{FF2B5EF4-FFF2-40B4-BE49-F238E27FC236}">
                <a16:creationId xmlns:a16="http://schemas.microsoft.com/office/drawing/2014/main" id="{0D688E9A-1055-ECAA-A66A-0E4DCB83B7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82DE0B2-4D41-6C8F-377D-EE320E7295EA}"/>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3786490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DE99D3-1A7F-14BF-106E-E7CFAEAF10C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8746B2E-5D52-1CEE-C9D6-DDF67D1EA2EF}"/>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4" name="Platshållare för sidfot 3">
            <a:extLst>
              <a:ext uri="{FF2B5EF4-FFF2-40B4-BE49-F238E27FC236}">
                <a16:creationId xmlns:a16="http://schemas.microsoft.com/office/drawing/2014/main" id="{FE3D8FFF-5F3B-3DA4-7AE1-916499403D9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F7E7C8D1-0860-5F2F-C4D9-2D886350CEDC}"/>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3178240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7157AD7-BC68-0948-452B-012CFA3EE739}"/>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3" name="Platshållare för sidfot 2">
            <a:extLst>
              <a:ext uri="{FF2B5EF4-FFF2-40B4-BE49-F238E27FC236}">
                <a16:creationId xmlns:a16="http://schemas.microsoft.com/office/drawing/2014/main" id="{2FF72381-79B3-BD3E-72F0-9B93752D5E0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4A49A9B6-661E-2326-66F0-D673E9A81607}"/>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238469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AFC6925-E706-820E-0C2D-86C7D92C0E6A}"/>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A77A5D0-486F-137F-B269-4E31718EFD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289B21E-6B8A-A9BD-AAE2-F1F9452D0B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926D505-D0E0-7552-85F1-3E170FF5E8A5}"/>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6" name="Platshållare för sidfot 5">
            <a:extLst>
              <a:ext uri="{FF2B5EF4-FFF2-40B4-BE49-F238E27FC236}">
                <a16:creationId xmlns:a16="http://schemas.microsoft.com/office/drawing/2014/main" id="{C4A4F58F-83BA-8605-D2C4-D281383C417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3C4CA03-946F-4912-EE80-EA9DC6FD06EC}"/>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269961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D4589C-E6F7-E1FF-8FD9-109753B2482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5C329FC-8E24-05FE-EF56-FE99F7D5CE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6002351-E62A-9032-5556-D8F0329816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450B3AB-F06E-AFF1-1193-60DEF03B63A8}"/>
              </a:ext>
            </a:extLst>
          </p:cNvPr>
          <p:cNvSpPr>
            <a:spLocks noGrp="1"/>
          </p:cNvSpPr>
          <p:nvPr>
            <p:ph type="dt" sz="half" idx="10"/>
          </p:nvPr>
        </p:nvSpPr>
        <p:spPr/>
        <p:txBody>
          <a:bodyPr/>
          <a:lstStyle/>
          <a:p>
            <a:fld id="{D6D664DE-AE39-4A99-967D-54FAEACF405D}" type="datetimeFigureOut">
              <a:rPr lang="sv-SE" smtClean="0"/>
              <a:t>2024-05-11</a:t>
            </a:fld>
            <a:endParaRPr lang="sv-SE"/>
          </a:p>
        </p:txBody>
      </p:sp>
      <p:sp>
        <p:nvSpPr>
          <p:cNvPr id="6" name="Platshållare för sidfot 5">
            <a:extLst>
              <a:ext uri="{FF2B5EF4-FFF2-40B4-BE49-F238E27FC236}">
                <a16:creationId xmlns:a16="http://schemas.microsoft.com/office/drawing/2014/main" id="{61C65055-5E5A-89C5-1928-8EBFBF741BE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50316F5-4DC8-EBA0-A5DC-A3DAB11D9FF9}"/>
              </a:ext>
            </a:extLst>
          </p:cNvPr>
          <p:cNvSpPr>
            <a:spLocks noGrp="1"/>
          </p:cNvSpPr>
          <p:nvPr>
            <p:ph type="sldNum" sz="quarter" idx="12"/>
          </p:nvPr>
        </p:nvSpPr>
        <p:spPr/>
        <p:txBody>
          <a:bodyPr/>
          <a:lstStyle/>
          <a:p>
            <a:fld id="{EDAA827E-0A08-4A83-91E4-45D23818C9A3}" type="slidenum">
              <a:rPr lang="sv-SE" smtClean="0"/>
              <a:t>‹#›</a:t>
            </a:fld>
            <a:endParaRPr lang="sv-SE"/>
          </a:p>
        </p:txBody>
      </p:sp>
    </p:spTree>
    <p:extLst>
      <p:ext uri="{BB962C8B-B14F-4D97-AF65-F5344CB8AC3E}">
        <p14:creationId xmlns:p14="http://schemas.microsoft.com/office/powerpoint/2010/main" val="2972502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F686F77-C33E-65AD-2074-E7E7BE1D44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20A542A-1B5F-DE74-A312-5941944494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AC4825C-E7C7-5F8B-A85C-4DE0883A1A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D664DE-AE39-4A99-967D-54FAEACF405D}" type="datetimeFigureOut">
              <a:rPr lang="sv-SE" smtClean="0"/>
              <a:t>2024-05-11</a:t>
            </a:fld>
            <a:endParaRPr lang="sv-SE"/>
          </a:p>
        </p:txBody>
      </p:sp>
      <p:sp>
        <p:nvSpPr>
          <p:cNvPr id="5" name="Platshållare för sidfot 4">
            <a:extLst>
              <a:ext uri="{FF2B5EF4-FFF2-40B4-BE49-F238E27FC236}">
                <a16:creationId xmlns:a16="http://schemas.microsoft.com/office/drawing/2014/main" id="{32FCD5A6-B764-0B20-5896-00983C7F20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46087F6F-8923-5CBA-D86E-B953DAB438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AA827E-0A08-4A83-91E4-45D23818C9A3}" type="slidenum">
              <a:rPr lang="sv-SE" smtClean="0"/>
              <a:t>‹#›</a:t>
            </a:fld>
            <a:endParaRPr lang="sv-SE"/>
          </a:p>
        </p:txBody>
      </p:sp>
    </p:spTree>
    <p:extLst>
      <p:ext uri="{BB962C8B-B14F-4D97-AF65-F5344CB8AC3E}">
        <p14:creationId xmlns:p14="http://schemas.microsoft.com/office/powerpoint/2010/main" val="4236284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upp 26">
            <a:extLst>
              <a:ext uri="{FF2B5EF4-FFF2-40B4-BE49-F238E27FC236}">
                <a16:creationId xmlns:a16="http://schemas.microsoft.com/office/drawing/2014/main" id="{716FE397-E12C-70A5-226C-A64DD4DF7C05}"/>
              </a:ext>
            </a:extLst>
          </p:cNvPr>
          <p:cNvGrpSpPr/>
          <p:nvPr/>
        </p:nvGrpSpPr>
        <p:grpSpPr>
          <a:xfrm>
            <a:off x="2920780" y="118742"/>
            <a:ext cx="8560240" cy="6363026"/>
            <a:chOff x="1803180" y="239392"/>
            <a:chExt cx="8560240" cy="6363026"/>
          </a:xfrm>
        </p:grpSpPr>
        <p:pic>
          <p:nvPicPr>
            <p:cNvPr id="3" name="Bildobjekt 2">
              <a:extLst>
                <a:ext uri="{FF2B5EF4-FFF2-40B4-BE49-F238E27FC236}">
                  <a16:creationId xmlns:a16="http://schemas.microsoft.com/office/drawing/2014/main" id="{E7E3AFBE-3BFC-4FA7-8A23-D25C3D9AA8E7}"/>
                </a:ext>
              </a:extLst>
            </p:cNvPr>
            <p:cNvPicPr>
              <a:picLocks noChangeAspect="1"/>
            </p:cNvPicPr>
            <p:nvPr/>
          </p:nvPicPr>
          <p:blipFill>
            <a:blip r:embed="rId2"/>
            <a:stretch>
              <a:fillRect/>
            </a:stretch>
          </p:blipFill>
          <p:spPr>
            <a:xfrm>
              <a:off x="1803180" y="252092"/>
              <a:ext cx="8560240" cy="6350326"/>
            </a:xfrm>
            <a:prstGeom prst="rect">
              <a:avLst/>
            </a:prstGeom>
          </p:spPr>
        </p:pic>
        <p:cxnSp>
          <p:nvCxnSpPr>
            <p:cNvPr id="9" name="Rak koppling 8">
              <a:extLst>
                <a:ext uri="{FF2B5EF4-FFF2-40B4-BE49-F238E27FC236}">
                  <a16:creationId xmlns:a16="http://schemas.microsoft.com/office/drawing/2014/main" id="{3796A175-1C84-F3DC-3665-8FD4CA2E3BDC}"/>
                </a:ext>
              </a:extLst>
            </p:cNvPr>
            <p:cNvCxnSpPr/>
            <p:nvPr/>
          </p:nvCxnSpPr>
          <p:spPr>
            <a:xfrm>
              <a:off x="3606582" y="1287224"/>
              <a:ext cx="39245" cy="39245"/>
            </a:xfrm>
            <a:prstGeom prst="line">
              <a:avLst/>
            </a:prstGeom>
          </p:spPr>
          <p:style>
            <a:lnRef idx="1">
              <a:schemeClr val="accent1"/>
            </a:lnRef>
            <a:fillRef idx="0">
              <a:schemeClr val="accent1"/>
            </a:fillRef>
            <a:effectRef idx="0">
              <a:schemeClr val="accent1"/>
            </a:effectRef>
            <a:fontRef idx="minor">
              <a:schemeClr val="tx1"/>
            </a:fontRef>
          </p:style>
        </p:cxnSp>
        <p:sp>
          <p:nvSpPr>
            <p:cNvPr id="19" name="Frihandsfigur: Form 18">
              <a:extLst>
                <a:ext uri="{FF2B5EF4-FFF2-40B4-BE49-F238E27FC236}">
                  <a16:creationId xmlns:a16="http://schemas.microsoft.com/office/drawing/2014/main" id="{2FBA1CCE-1CCF-20F5-9AAD-313BF4BC5B67}"/>
                </a:ext>
              </a:extLst>
            </p:cNvPr>
            <p:cNvSpPr/>
            <p:nvPr/>
          </p:nvSpPr>
          <p:spPr>
            <a:xfrm>
              <a:off x="3320096" y="239392"/>
              <a:ext cx="6565628" cy="6338009"/>
            </a:xfrm>
            <a:custGeom>
              <a:avLst/>
              <a:gdLst>
                <a:gd name="connsiteX0" fmla="*/ 74565 w 6565628"/>
                <a:gd name="connsiteY0" fmla="*/ 1738538 h 6338009"/>
                <a:gd name="connsiteX1" fmla="*/ 35320 w 6565628"/>
                <a:gd name="connsiteY1" fmla="*/ 1609030 h 6338009"/>
                <a:gd name="connsiteX2" fmla="*/ 153054 w 6565628"/>
                <a:gd name="connsiteY2" fmla="*/ 1573710 h 6338009"/>
                <a:gd name="connsiteX3" fmla="*/ 0 w 6565628"/>
                <a:gd name="connsiteY3" fmla="*/ 1149868 h 6338009"/>
                <a:gd name="connsiteX4" fmla="*/ 294335 w 6565628"/>
                <a:gd name="connsiteY4" fmla="*/ 1036059 h 6338009"/>
                <a:gd name="connsiteX5" fmla="*/ 321806 w 6565628"/>
                <a:gd name="connsiteY5" fmla="*/ 1083152 h 6338009"/>
                <a:gd name="connsiteX6" fmla="*/ 2393923 w 6565628"/>
                <a:gd name="connsiteY6" fmla="*/ 368900 h 6338009"/>
                <a:gd name="connsiteX7" fmla="*/ 2813840 w 6565628"/>
                <a:gd name="connsiteY7" fmla="*/ 1455976 h 6338009"/>
                <a:gd name="connsiteX8" fmla="*/ 3249456 w 6565628"/>
                <a:gd name="connsiteY8" fmla="*/ 1777782 h 6338009"/>
                <a:gd name="connsiteX9" fmla="*/ 3449604 w 6565628"/>
                <a:gd name="connsiteY9" fmla="*/ 1746387 h 6338009"/>
                <a:gd name="connsiteX10" fmla="*/ 3618356 w 6565628"/>
                <a:gd name="connsiteY10" fmla="*/ 1860196 h 6338009"/>
                <a:gd name="connsiteX11" fmla="*/ 3724316 w 6565628"/>
                <a:gd name="connsiteY11" fmla="*/ 1711066 h 6338009"/>
                <a:gd name="connsiteX12" fmla="*/ 3885219 w 6565628"/>
                <a:gd name="connsiteY12" fmla="*/ 1632577 h 6338009"/>
                <a:gd name="connsiteX13" fmla="*/ 4030424 w 6565628"/>
                <a:gd name="connsiteY13" fmla="*/ 1408883 h 6338009"/>
                <a:gd name="connsiteX14" fmla="*/ 3418208 w 6565628"/>
                <a:gd name="connsiteY14" fmla="*/ 70641 h 6338009"/>
                <a:gd name="connsiteX15" fmla="*/ 3810654 w 6565628"/>
                <a:gd name="connsiteY15" fmla="*/ 0 h 6338009"/>
                <a:gd name="connsiteX16" fmla="*/ 4560227 w 6565628"/>
                <a:gd name="connsiteY16" fmla="*/ 930098 h 6338009"/>
                <a:gd name="connsiteX17" fmla="*/ 5019389 w 6565628"/>
                <a:gd name="connsiteY17" fmla="*/ 1667897 h 6338009"/>
                <a:gd name="connsiteX18" fmla="*/ 5156745 w 6565628"/>
                <a:gd name="connsiteY18" fmla="*/ 1632577 h 6338009"/>
                <a:gd name="connsiteX19" fmla="*/ 5050785 w 6565628"/>
                <a:gd name="connsiteY19" fmla="*/ 1738538 h 6338009"/>
                <a:gd name="connsiteX20" fmla="*/ 5290177 w 6565628"/>
                <a:gd name="connsiteY20" fmla="*/ 2103513 h 6338009"/>
                <a:gd name="connsiteX21" fmla="*/ 5270555 w 6565628"/>
                <a:gd name="connsiteY21" fmla="*/ 2197700 h 6338009"/>
                <a:gd name="connsiteX22" fmla="*/ 5392213 w 6565628"/>
                <a:gd name="connsiteY22" fmla="*/ 2637240 h 6338009"/>
                <a:gd name="connsiteX23" fmla="*/ 5922016 w 6565628"/>
                <a:gd name="connsiteY23" fmla="*/ 3508471 h 6338009"/>
                <a:gd name="connsiteX24" fmla="*/ 6043674 w 6565628"/>
                <a:gd name="connsiteY24" fmla="*/ 3896993 h 6338009"/>
                <a:gd name="connsiteX25" fmla="*/ 6020127 w 6565628"/>
                <a:gd name="connsiteY25" fmla="*/ 4340457 h 6338009"/>
                <a:gd name="connsiteX26" fmla="*/ 6082919 w 6565628"/>
                <a:gd name="connsiteY26" fmla="*/ 4434644 h 6338009"/>
                <a:gd name="connsiteX27" fmla="*/ 6557779 w 6565628"/>
                <a:gd name="connsiteY27" fmla="*/ 4493511 h 6338009"/>
                <a:gd name="connsiteX28" fmla="*/ 6565628 w 6565628"/>
                <a:gd name="connsiteY28" fmla="*/ 4564151 h 6338009"/>
                <a:gd name="connsiteX29" fmla="*/ 5941638 w 6565628"/>
                <a:gd name="connsiteY29" fmla="*/ 4524907 h 6338009"/>
                <a:gd name="connsiteX30" fmla="*/ 5969109 w 6565628"/>
                <a:gd name="connsiteY30" fmla="*/ 4681885 h 6338009"/>
                <a:gd name="connsiteX31" fmla="*/ 5976958 w 6565628"/>
                <a:gd name="connsiteY31" fmla="*/ 4913429 h 6338009"/>
                <a:gd name="connsiteX32" fmla="*/ 6157483 w 6565628"/>
                <a:gd name="connsiteY32" fmla="*/ 5439307 h 6338009"/>
                <a:gd name="connsiteX33" fmla="*/ 6314462 w 6565628"/>
                <a:gd name="connsiteY33" fmla="*/ 5780735 h 6338009"/>
                <a:gd name="connsiteX34" fmla="*/ 6436120 w 6565628"/>
                <a:gd name="connsiteY34" fmla="*/ 5922016 h 6338009"/>
                <a:gd name="connsiteX35" fmla="*/ 5843526 w 6565628"/>
                <a:gd name="connsiteY35" fmla="*/ 6306613 h 6338009"/>
                <a:gd name="connsiteX36" fmla="*/ 5529569 w 6565628"/>
                <a:gd name="connsiteY36" fmla="*/ 6338009 h 6338009"/>
                <a:gd name="connsiteX37" fmla="*/ 3838125 w 6565628"/>
                <a:gd name="connsiteY37" fmla="*/ 5309799 h 6338009"/>
                <a:gd name="connsiteX38" fmla="*/ 4552378 w 6565628"/>
                <a:gd name="connsiteY38" fmla="*/ 4360079 h 6338009"/>
                <a:gd name="connsiteX39" fmla="*/ 3834201 w 6565628"/>
                <a:gd name="connsiteY39" fmla="*/ 3822428 h 6338009"/>
                <a:gd name="connsiteX40" fmla="*/ 3119949 w 6565628"/>
                <a:gd name="connsiteY40" fmla="*/ 4854562 h 6338009"/>
                <a:gd name="connsiteX41" fmla="*/ 3457452 w 6565628"/>
                <a:gd name="connsiteY41" fmla="*/ 5113576 h 6338009"/>
                <a:gd name="connsiteX42" fmla="*/ 2174153 w 6565628"/>
                <a:gd name="connsiteY42" fmla="*/ 4454266 h 6338009"/>
                <a:gd name="connsiteX43" fmla="*/ 1193037 w 6565628"/>
                <a:gd name="connsiteY43" fmla="*/ 4156007 h 6338009"/>
                <a:gd name="connsiteX44" fmla="*/ 910476 w 6565628"/>
                <a:gd name="connsiteY44" fmla="*/ 4120687 h 6338009"/>
                <a:gd name="connsiteX45" fmla="*/ 596519 w 6565628"/>
                <a:gd name="connsiteY45" fmla="*/ 3343643 h 6338009"/>
                <a:gd name="connsiteX46" fmla="*/ 70640 w 6565628"/>
                <a:gd name="connsiteY46" fmla="*/ 1687520 h 6338009"/>
                <a:gd name="connsiteX47" fmla="*/ 74565 w 6565628"/>
                <a:gd name="connsiteY47" fmla="*/ 1738538 h 6338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6565628" h="6338009">
                  <a:moveTo>
                    <a:pt x="74565" y="1738538"/>
                  </a:moveTo>
                  <a:lnTo>
                    <a:pt x="35320" y="1609030"/>
                  </a:lnTo>
                  <a:lnTo>
                    <a:pt x="153054" y="1573710"/>
                  </a:lnTo>
                  <a:lnTo>
                    <a:pt x="0" y="1149868"/>
                  </a:lnTo>
                  <a:lnTo>
                    <a:pt x="294335" y="1036059"/>
                  </a:lnTo>
                  <a:lnTo>
                    <a:pt x="321806" y="1083152"/>
                  </a:lnTo>
                  <a:lnTo>
                    <a:pt x="2393923" y="368900"/>
                  </a:lnTo>
                  <a:lnTo>
                    <a:pt x="2813840" y="1455976"/>
                  </a:lnTo>
                  <a:lnTo>
                    <a:pt x="3249456" y="1777782"/>
                  </a:lnTo>
                  <a:lnTo>
                    <a:pt x="3449604" y="1746387"/>
                  </a:lnTo>
                  <a:lnTo>
                    <a:pt x="3618356" y="1860196"/>
                  </a:lnTo>
                  <a:lnTo>
                    <a:pt x="3724316" y="1711066"/>
                  </a:lnTo>
                  <a:lnTo>
                    <a:pt x="3885219" y="1632577"/>
                  </a:lnTo>
                  <a:lnTo>
                    <a:pt x="4030424" y="1408883"/>
                  </a:lnTo>
                  <a:lnTo>
                    <a:pt x="3418208" y="70641"/>
                  </a:lnTo>
                  <a:lnTo>
                    <a:pt x="3810654" y="0"/>
                  </a:lnTo>
                  <a:lnTo>
                    <a:pt x="4560227" y="930098"/>
                  </a:lnTo>
                  <a:lnTo>
                    <a:pt x="5019389" y="1667897"/>
                  </a:lnTo>
                  <a:lnTo>
                    <a:pt x="5156745" y="1632577"/>
                  </a:lnTo>
                  <a:lnTo>
                    <a:pt x="5050785" y="1738538"/>
                  </a:lnTo>
                  <a:lnTo>
                    <a:pt x="5290177" y="2103513"/>
                  </a:lnTo>
                  <a:lnTo>
                    <a:pt x="5270555" y="2197700"/>
                  </a:lnTo>
                  <a:lnTo>
                    <a:pt x="5392213" y="2637240"/>
                  </a:lnTo>
                  <a:lnTo>
                    <a:pt x="5922016" y="3508471"/>
                  </a:lnTo>
                  <a:lnTo>
                    <a:pt x="6043674" y="3896993"/>
                  </a:lnTo>
                  <a:lnTo>
                    <a:pt x="6020127" y="4340457"/>
                  </a:lnTo>
                  <a:lnTo>
                    <a:pt x="6082919" y="4434644"/>
                  </a:lnTo>
                  <a:lnTo>
                    <a:pt x="6557779" y="4493511"/>
                  </a:lnTo>
                  <a:lnTo>
                    <a:pt x="6565628" y="4564151"/>
                  </a:lnTo>
                  <a:lnTo>
                    <a:pt x="5941638" y="4524907"/>
                  </a:lnTo>
                  <a:lnTo>
                    <a:pt x="5969109" y="4681885"/>
                  </a:lnTo>
                  <a:lnTo>
                    <a:pt x="5976958" y="4913429"/>
                  </a:lnTo>
                  <a:lnTo>
                    <a:pt x="6157483" y="5439307"/>
                  </a:lnTo>
                  <a:lnTo>
                    <a:pt x="6314462" y="5780735"/>
                  </a:lnTo>
                  <a:lnTo>
                    <a:pt x="6436120" y="5922016"/>
                  </a:lnTo>
                  <a:lnTo>
                    <a:pt x="5843526" y="6306613"/>
                  </a:lnTo>
                  <a:lnTo>
                    <a:pt x="5529569" y="6338009"/>
                  </a:lnTo>
                  <a:lnTo>
                    <a:pt x="3838125" y="5309799"/>
                  </a:lnTo>
                  <a:lnTo>
                    <a:pt x="4552378" y="4360079"/>
                  </a:lnTo>
                  <a:lnTo>
                    <a:pt x="3834201" y="3822428"/>
                  </a:lnTo>
                  <a:lnTo>
                    <a:pt x="3119949" y="4854562"/>
                  </a:lnTo>
                  <a:lnTo>
                    <a:pt x="3457452" y="5113576"/>
                  </a:lnTo>
                  <a:lnTo>
                    <a:pt x="2174153" y="4454266"/>
                  </a:lnTo>
                  <a:lnTo>
                    <a:pt x="1193037" y="4156007"/>
                  </a:lnTo>
                  <a:lnTo>
                    <a:pt x="910476" y="4120687"/>
                  </a:lnTo>
                  <a:lnTo>
                    <a:pt x="596519" y="3343643"/>
                  </a:lnTo>
                  <a:lnTo>
                    <a:pt x="70640" y="1687520"/>
                  </a:lnTo>
                  <a:lnTo>
                    <a:pt x="74565" y="1738538"/>
                  </a:ln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Frihandsfigur: Form 19">
              <a:extLst>
                <a:ext uri="{FF2B5EF4-FFF2-40B4-BE49-F238E27FC236}">
                  <a16:creationId xmlns:a16="http://schemas.microsoft.com/office/drawing/2014/main" id="{4725F2FB-8DE2-D99C-8890-DD38C67BF8AF}"/>
                </a:ext>
              </a:extLst>
            </p:cNvPr>
            <p:cNvSpPr/>
            <p:nvPr/>
          </p:nvSpPr>
          <p:spPr>
            <a:xfrm>
              <a:off x="3724316" y="1114548"/>
              <a:ext cx="2460639" cy="2515581"/>
            </a:xfrm>
            <a:custGeom>
              <a:avLst/>
              <a:gdLst>
                <a:gd name="connsiteX0" fmla="*/ 0 w 2460639"/>
                <a:gd name="connsiteY0" fmla="*/ 576896 h 2515581"/>
                <a:gd name="connsiteX1" fmla="*/ 70640 w 2460639"/>
                <a:gd name="connsiteY1" fmla="*/ 439540 h 2515581"/>
                <a:gd name="connsiteX2" fmla="*/ 1122396 w 2460639"/>
                <a:gd name="connsiteY2" fmla="*/ 0 h 2515581"/>
                <a:gd name="connsiteX3" fmla="*/ 1648275 w 2460639"/>
                <a:gd name="connsiteY3" fmla="*/ 1350015 h 2515581"/>
                <a:gd name="connsiteX4" fmla="*/ 2460639 w 2460639"/>
                <a:gd name="connsiteY4" fmla="*/ 1974005 h 2515581"/>
                <a:gd name="connsiteX5" fmla="*/ 1247979 w 2460639"/>
                <a:gd name="connsiteY5" fmla="*/ 2515581 h 2515581"/>
                <a:gd name="connsiteX6" fmla="*/ 800590 w 2460639"/>
                <a:gd name="connsiteY6" fmla="*/ 2205548 h 2515581"/>
                <a:gd name="connsiteX7" fmla="*/ 671083 w 2460639"/>
                <a:gd name="connsiteY7" fmla="*/ 2268340 h 2515581"/>
                <a:gd name="connsiteX8" fmla="*/ 274712 w 2460639"/>
                <a:gd name="connsiteY8" fmla="*/ 1428504 h 2515581"/>
                <a:gd name="connsiteX9" fmla="*/ 0 w 2460639"/>
                <a:gd name="connsiteY9" fmla="*/ 576896 h 2515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0639" h="2515581">
                  <a:moveTo>
                    <a:pt x="0" y="576896"/>
                  </a:moveTo>
                  <a:lnTo>
                    <a:pt x="70640" y="439540"/>
                  </a:lnTo>
                  <a:lnTo>
                    <a:pt x="1122396" y="0"/>
                  </a:lnTo>
                  <a:lnTo>
                    <a:pt x="1648275" y="1350015"/>
                  </a:lnTo>
                  <a:lnTo>
                    <a:pt x="2460639" y="1974005"/>
                  </a:lnTo>
                  <a:lnTo>
                    <a:pt x="1247979" y="2515581"/>
                  </a:lnTo>
                  <a:lnTo>
                    <a:pt x="800590" y="2205548"/>
                  </a:lnTo>
                  <a:lnTo>
                    <a:pt x="671083" y="2268340"/>
                  </a:lnTo>
                  <a:lnTo>
                    <a:pt x="274712" y="1428504"/>
                  </a:lnTo>
                  <a:lnTo>
                    <a:pt x="0" y="576896"/>
                  </a:ln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2" name="Frihandsfigur: Form 21">
              <a:extLst>
                <a:ext uri="{FF2B5EF4-FFF2-40B4-BE49-F238E27FC236}">
                  <a16:creationId xmlns:a16="http://schemas.microsoft.com/office/drawing/2014/main" id="{C4C6E2BE-F843-299E-1C49-D318B6354856}"/>
                </a:ext>
              </a:extLst>
            </p:cNvPr>
            <p:cNvSpPr/>
            <p:nvPr/>
          </p:nvSpPr>
          <p:spPr>
            <a:xfrm>
              <a:off x="4933051" y="914400"/>
              <a:ext cx="1813102" cy="2127059"/>
            </a:xfrm>
            <a:custGeom>
              <a:avLst/>
              <a:gdLst>
                <a:gd name="connsiteX0" fmla="*/ 0 w 1813102"/>
                <a:gd name="connsiteY0" fmla="*/ 156979 h 2127059"/>
                <a:gd name="connsiteX1" fmla="*/ 439540 w 1813102"/>
                <a:gd name="connsiteY1" fmla="*/ 0 h 2127059"/>
                <a:gd name="connsiteX2" fmla="*/ 773119 w 1813102"/>
                <a:gd name="connsiteY2" fmla="*/ 149130 h 2127059"/>
                <a:gd name="connsiteX3" fmla="*/ 1032134 w 1813102"/>
                <a:gd name="connsiteY3" fmla="*/ 835911 h 2127059"/>
                <a:gd name="connsiteX4" fmla="*/ 1813102 w 1813102"/>
                <a:gd name="connsiteY4" fmla="*/ 1455976 h 2127059"/>
                <a:gd name="connsiteX5" fmla="*/ 1342166 w 1813102"/>
                <a:gd name="connsiteY5" fmla="*/ 2127059 h 2127059"/>
                <a:gd name="connsiteX6" fmla="*/ 533727 w 1813102"/>
                <a:gd name="connsiteY6" fmla="*/ 1514843 h 2127059"/>
                <a:gd name="connsiteX7" fmla="*/ 0 w 1813102"/>
                <a:gd name="connsiteY7" fmla="*/ 156979 h 2127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13102" h="2127059">
                  <a:moveTo>
                    <a:pt x="0" y="156979"/>
                  </a:moveTo>
                  <a:lnTo>
                    <a:pt x="439540" y="0"/>
                  </a:lnTo>
                  <a:lnTo>
                    <a:pt x="773119" y="149130"/>
                  </a:lnTo>
                  <a:lnTo>
                    <a:pt x="1032134" y="835911"/>
                  </a:lnTo>
                  <a:lnTo>
                    <a:pt x="1813102" y="1455976"/>
                  </a:lnTo>
                  <a:lnTo>
                    <a:pt x="1342166" y="2127059"/>
                  </a:lnTo>
                  <a:lnTo>
                    <a:pt x="533727" y="1514843"/>
                  </a:lnTo>
                  <a:lnTo>
                    <a:pt x="0" y="156979"/>
                  </a:ln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Frihandsfigur: Form 22">
              <a:extLst>
                <a:ext uri="{FF2B5EF4-FFF2-40B4-BE49-F238E27FC236}">
                  <a16:creationId xmlns:a16="http://schemas.microsoft.com/office/drawing/2014/main" id="{1DE31971-9D96-B24D-FBFC-FBBB166C9DBD}"/>
                </a:ext>
              </a:extLst>
            </p:cNvPr>
            <p:cNvSpPr/>
            <p:nvPr/>
          </p:nvSpPr>
          <p:spPr>
            <a:xfrm>
              <a:off x="6349782" y="1762084"/>
              <a:ext cx="2091739" cy="2782445"/>
            </a:xfrm>
            <a:custGeom>
              <a:avLst/>
              <a:gdLst>
                <a:gd name="connsiteX0" fmla="*/ 0 w 2091739"/>
                <a:gd name="connsiteY0" fmla="*/ 1318620 h 2782445"/>
                <a:gd name="connsiteX1" fmla="*/ 765270 w 2091739"/>
                <a:gd name="connsiteY1" fmla="*/ 243317 h 2782445"/>
                <a:gd name="connsiteX2" fmla="*/ 922249 w 2091739"/>
                <a:gd name="connsiteY2" fmla="*/ 176601 h 2782445"/>
                <a:gd name="connsiteX3" fmla="*/ 1012512 w 2091739"/>
                <a:gd name="connsiteY3" fmla="*/ 54943 h 2782445"/>
                <a:gd name="connsiteX4" fmla="*/ 1145943 w 2091739"/>
                <a:gd name="connsiteY4" fmla="*/ 0 h 2782445"/>
                <a:gd name="connsiteX5" fmla="*/ 1542314 w 2091739"/>
                <a:gd name="connsiteY5" fmla="*/ 243317 h 2782445"/>
                <a:gd name="connsiteX6" fmla="*/ 2091739 w 2091739"/>
                <a:gd name="connsiteY6" fmla="*/ 1663973 h 2782445"/>
                <a:gd name="connsiteX7" fmla="*/ 1836649 w 2091739"/>
                <a:gd name="connsiteY7" fmla="*/ 2437092 h 2782445"/>
                <a:gd name="connsiteX8" fmla="*/ 1589408 w 2091739"/>
                <a:gd name="connsiteY8" fmla="*/ 2782445 h 2782445"/>
                <a:gd name="connsiteX9" fmla="*/ 851609 w 2091739"/>
                <a:gd name="connsiteY9" fmla="*/ 2240869 h 2782445"/>
                <a:gd name="connsiteX10" fmla="*/ 1071379 w 2091739"/>
                <a:gd name="connsiteY10" fmla="*/ 1962232 h 2782445"/>
                <a:gd name="connsiteX11" fmla="*/ 1318620 w 2091739"/>
                <a:gd name="connsiteY11" fmla="*/ 1503070 h 2782445"/>
                <a:gd name="connsiteX12" fmla="*/ 1200886 w 2091739"/>
                <a:gd name="connsiteY12" fmla="*/ 1228357 h 2782445"/>
                <a:gd name="connsiteX13" fmla="*/ 894778 w 2091739"/>
                <a:gd name="connsiteY13" fmla="*/ 1346091 h 2782445"/>
                <a:gd name="connsiteX14" fmla="*/ 1004663 w 2091739"/>
                <a:gd name="connsiteY14" fmla="*/ 1711066 h 2782445"/>
                <a:gd name="connsiteX15" fmla="*/ 957569 w 2091739"/>
                <a:gd name="connsiteY15" fmla="*/ 1868045 h 2782445"/>
                <a:gd name="connsiteX16" fmla="*/ 737799 w 2091739"/>
                <a:gd name="connsiteY16" fmla="*/ 2130984 h 2782445"/>
                <a:gd name="connsiteX17" fmla="*/ 592594 w 2091739"/>
                <a:gd name="connsiteY17" fmla="*/ 2028948 h 2782445"/>
                <a:gd name="connsiteX18" fmla="*/ 310033 w 2091739"/>
                <a:gd name="connsiteY18" fmla="*/ 1558012 h 2782445"/>
                <a:gd name="connsiteX19" fmla="*/ 0 w 2091739"/>
                <a:gd name="connsiteY19" fmla="*/ 1318620 h 2782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91739" h="2782445">
                  <a:moveTo>
                    <a:pt x="0" y="1318620"/>
                  </a:moveTo>
                  <a:lnTo>
                    <a:pt x="765270" y="243317"/>
                  </a:lnTo>
                  <a:lnTo>
                    <a:pt x="922249" y="176601"/>
                  </a:lnTo>
                  <a:lnTo>
                    <a:pt x="1012512" y="54943"/>
                  </a:lnTo>
                  <a:lnTo>
                    <a:pt x="1145943" y="0"/>
                  </a:lnTo>
                  <a:lnTo>
                    <a:pt x="1542314" y="243317"/>
                  </a:lnTo>
                  <a:lnTo>
                    <a:pt x="2091739" y="1663973"/>
                  </a:lnTo>
                  <a:lnTo>
                    <a:pt x="1836649" y="2437092"/>
                  </a:lnTo>
                  <a:lnTo>
                    <a:pt x="1589408" y="2782445"/>
                  </a:lnTo>
                  <a:lnTo>
                    <a:pt x="851609" y="2240869"/>
                  </a:lnTo>
                  <a:lnTo>
                    <a:pt x="1071379" y="1962232"/>
                  </a:lnTo>
                  <a:lnTo>
                    <a:pt x="1318620" y="1503070"/>
                  </a:lnTo>
                  <a:lnTo>
                    <a:pt x="1200886" y="1228357"/>
                  </a:lnTo>
                  <a:lnTo>
                    <a:pt x="894778" y="1346091"/>
                  </a:lnTo>
                  <a:lnTo>
                    <a:pt x="1004663" y="1711066"/>
                  </a:lnTo>
                  <a:lnTo>
                    <a:pt x="957569" y="1868045"/>
                  </a:lnTo>
                  <a:lnTo>
                    <a:pt x="737799" y="2130984"/>
                  </a:lnTo>
                  <a:lnTo>
                    <a:pt x="592594" y="2028948"/>
                  </a:lnTo>
                  <a:lnTo>
                    <a:pt x="310033" y="1558012"/>
                  </a:lnTo>
                  <a:lnTo>
                    <a:pt x="0" y="1318620"/>
                  </a:ln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Frihandsfigur: Form 23">
              <a:extLst>
                <a:ext uri="{FF2B5EF4-FFF2-40B4-BE49-F238E27FC236}">
                  <a16:creationId xmlns:a16="http://schemas.microsoft.com/office/drawing/2014/main" id="{B88AB24A-DF08-F937-7189-6313618E5A66}"/>
                </a:ext>
              </a:extLst>
            </p:cNvPr>
            <p:cNvSpPr/>
            <p:nvPr/>
          </p:nvSpPr>
          <p:spPr>
            <a:xfrm>
              <a:off x="4885957" y="3151344"/>
              <a:ext cx="2146682" cy="1809178"/>
            </a:xfrm>
            <a:custGeom>
              <a:avLst/>
              <a:gdLst>
                <a:gd name="connsiteX0" fmla="*/ 0 w 2146682"/>
                <a:gd name="connsiteY0" fmla="*/ 788817 h 1809178"/>
                <a:gd name="connsiteX1" fmla="*/ 172676 w 2146682"/>
                <a:gd name="connsiteY1" fmla="*/ 537652 h 1809178"/>
                <a:gd name="connsiteX2" fmla="*/ 1350016 w 2146682"/>
                <a:gd name="connsiteY2" fmla="*/ 0 h 1809178"/>
                <a:gd name="connsiteX3" fmla="*/ 1734613 w 2146682"/>
                <a:gd name="connsiteY3" fmla="*/ 247241 h 1809178"/>
                <a:gd name="connsiteX4" fmla="*/ 2005401 w 2146682"/>
                <a:gd name="connsiteY4" fmla="*/ 753497 h 1809178"/>
                <a:gd name="connsiteX5" fmla="*/ 2146682 w 2146682"/>
                <a:gd name="connsiteY5" fmla="*/ 835911 h 1809178"/>
                <a:gd name="connsiteX6" fmla="*/ 1377487 w 2146682"/>
                <a:gd name="connsiteY6" fmla="*/ 1809178 h 1809178"/>
                <a:gd name="connsiteX7" fmla="*/ 0 w 2146682"/>
                <a:gd name="connsiteY7" fmla="*/ 788817 h 1809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6682" h="1809178">
                  <a:moveTo>
                    <a:pt x="0" y="788817"/>
                  </a:moveTo>
                  <a:lnTo>
                    <a:pt x="172676" y="537652"/>
                  </a:lnTo>
                  <a:lnTo>
                    <a:pt x="1350016" y="0"/>
                  </a:lnTo>
                  <a:lnTo>
                    <a:pt x="1734613" y="247241"/>
                  </a:lnTo>
                  <a:lnTo>
                    <a:pt x="2005401" y="753497"/>
                  </a:lnTo>
                  <a:lnTo>
                    <a:pt x="2146682" y="835911"/>
                  </a:lnTo>
                  <a:lnTo>
                    <a:pt x="1377487" y="1809178"/>
                  </a:lnTo>
                  <a:lnTo>
                    <a:pt x="0" y="788817"/>
                  </a:ln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5" name="Uttryckssymbol 24">
              <a:extLst>
                <a:ext uri="{FF2B5EF4-FFF2-40B4-BE49-F238E27FC236}">
                  <a16:creationId xmlns:a16="http://schemas.microsoft.com/office/drawing/2014/main" id="{A454C73F-4953-695A-3D78-6D525094A5F6}"/>
                </a:ext>
              </a:extLst>
            </p:cNvPr>
            <p:cNvSpPr/>
            <p:nvPr/>
          </p:nvSpPr>
          <p:spPr>
            <a:xfrm>
              <a:off x="3202621" y="2184400"/>
              <a:ext cx="234950" cy="260350"/>
            </a:xfrm>
            <a:prstGeom prst="smileyFace">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sv-SE"/>
            </a:p>
          </p:txBody>
        </p:sp>
      </p:grpSp>
      <p:sp>
        <p:nvSpPr>
          <p:cNvPr id="26" name="textruta 25">
            <a:extLst>
              <a:ext uri="{FF2B5EF4-FFF2-40B4-BE49-F238E27FC236}">
                <a16:creationId xmlns:a16="http://schemas.microsoft.com/office/drawing/2014/main" id="{96B6B62E-F4AE-4FCA-EF20-EB92A30AA68C}"/>
              </a:ext>
            </a:extLst>
          </p:cNvPr>
          <p:cNvSpPr txBox="1"/>
          <p:nvPr/>
        </p:nvSpPr>
        <p:spPr>
          <a:xfrm>
            <a:off x="252773" y="512415"/>
            <a:ext cx="2428726" cy="4185761"/>
          </a:xfrm>
          <a:prstGeom prst="rect">
            <a:avLst/>
          </a:prstGeom>
          <a:noFill/>
        </p:spPr>
        <p:txBody>
          <a:bodyPr wrap="square" rtlCol="0">
            <a:spAutoFit/>
          </a:bodyPr>
          <a:lstStyle/>
          <a:p>
            <a:r>
              <a:rPr lang="sv-SE" sz="1400" dirty="0"/>
              <a:t>Vi samlas på Porsöhallens parkering, markerat med </a:t>
            </a:r>
          </a:p>
          <a:p>
            <a:r>
              <a:rPr lang="sv-SE" sz="1400" dirty="0"/>
              <a:t>på kartan, </a:t>
            </a:r>
            <a:r>
              <a:rPr lang="sv-SE" sz="1400" dirty="0" err="1"/>
              <a:t>någondag</a:t>
            </a:r>
            <a:r>
              <a:rPr lang="sv-SE" sz="1400" dirty="0"/>
              <a:t> den X/X </a:t>
            </a:r>
            <a:r>
              <a:rPr lang="sv-SE" sz="1400" dirty="0" err="1"/>
              <a:t>kl</a:t>
            </a:r>
            <a:r>
              <a:rPr lang="sv-SE" sz="1400" dirty="0"/>
              <a:t> XX</a:t>
            </a:r>
          </a:p>
          <a:p>
            <a:endParaRPr lang="sv-SE" sz="1400" dirty="0"/>
          </a:p>
          <a:p>
            <a:r>
              <a:rPr lang="sv-SE" sz="1400" dirty="0"/>
              <a:t>Vi delar in oss i grupper på plats. Vi städar gemensamt vårt område vilket är det  område som är markerat med grått och med röd ram runt om. Säckar delas ut på plats. OBS! Viktigt att alla har varselväst på sig!</a:t>
            </a:r>
          </a:p>
          <a:p>
            <a:endParaRPr lang="sv-SE" sz="1400" dirty="0"/>
          </a:p>
          <a:p>
            <a:r>
              <a:rPr lang="sv-SE" sz="1400" dirty="0"/>
              <a:t>Fyllda säckar ska lämnas på speciell plats som är markerad på kartan med</a:t>
            </a:r>
          </a:p>
          <a:p>
            <a:r>
              <a:rPr lang="sv-SE" sz="1400" dirty="0"/>
              <a:t>Viktigt att alla säckar är förslutna. </a:t>
            </a:r>
          </a:p>
        </p:txBody>
      </p:sp>
      <p:sp>
        <p:nvSpPr>
          <p:cNvPr id="28" name="Uttryckssymbol 27">
            <a:extLst>
              <a:ext uri="{FF2B5EF4-FFF2-40B4-BE49-F238E27FC236}">
                <a16:creationId xmlns:a16="http://schemas.microsoft.com/office/drawing/2014/main" id="{8CE34842-056D-1C53-D7BF-67B9E30F6045}"/>
              </a:ext>
            </a:extLst>
          </p:cNvPr>
          <p:cNvSpPr/>
          <p:nvPr/>
        </p:nvSpPr>
        <p:spPr>
          <a:xfrm>
            <a:off x="2208134" y="733548"/>
            <a:ext cx="234950" cy="260350"/>
          </a:xfrm>
          <a:prstGeom prst="smileyFace">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sv-SE"/>
          </a:p>
        </p:txBody>
      </p:sp>
      <p:sp>
        <p:nvSpPr>
          <p:cNvPr id="30" name="Multiplikationstecken 29">
            <a:extLst>
              <a:ext uri="{FF2B5EF4-FFF2-40B4-BE49-F238E27FC236}">
                <a16:creationId xmlns:a16="http://schemas.microsoft.com/office/drawing/2014/main" id="{CA319450-8EEA-2E58-23B7-7925E7B8EF40}"/>
              </a:ext>
            </a:extLst>
          </p:cNvPr>
          <p:cNvSpPr/>
          <p:nvPr/>
        </p:nvSpPr>
        <p:spPr>
          <a:xfrm>
            <a:off x="1476577" y="3957883"/>
            <a:ext cx="330200" cy="30940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5327895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TotalTime>
  <Words>84</Words>
  <Application>Microsoft Office PowerPoint</Application>
  <PresentationFormat>Bredbild</PresentationFormat>
  <Paragraphs>7</Paragraphs>
  <Slides>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Sofia Lingman</dc:creator>
  <cp:lastModifiedBy>Sofia Lingman</cp:lastModifiedBy>
  <cp:revision>6</cp:revision>
  <dcterms:created xsi:type="dcterms:W3CDTF">2024-05-09T15:22:14Z</dcterms:created>
  <dcterms:modified xsi:type="dcterms:W3CDTF">2024-05-11T09:03:19Z</dcterms:modified>
</cp:coreProperties>
</file>