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4" r:id="rId3"/>
    <p:sldId id="260" r:id="rId4"/>
    <p:sldId id="261" r:id="rId5"/>
    <p:sldId id="263" r:id="rId6"/>
    <p:sldId id="257" r:id="rId7"/>
    <p:sldId id="258" r:id="rId8"/>
    <p:sldId id="259" r:id="rId9"/>
    <p:sldId id="262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A302F-4D71-46A4-B423-8861AFBDFB80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ED9EB-D8EA-477A-9604-8CFAC91ED50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12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3214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4100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846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688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879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098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022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562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2349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99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9346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CBE5E-0033-45B7-BE33-85AEB63DE15B}" type="datetimeFigureOut">
              <a:rPr lang="sv-SE" smtClean="0"/>
              <a:t>2025-09-19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351EA-5B81-4319-A400-891A84473F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258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Uppstartsmöte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2025-09-17</a:t>
            </a:r>
          </a:p>
        </p:txBody>
      </p:sp>
    </p:spTree>
    <p:extLst>
      <p:ext uri="{BB962C8B-B14F-4D97-AF65-F5344CB8AC3E}">
        <p14:creationId xmlns:p14="http://schemas.microsoft.com/office/powerpoint/2010/main" val="2662913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 txBox="1"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800"/>
              <a:buFont typeface="Calibri"/>
              <a:buNone/>
            </a:pPr>
            <a:r>
              <a:rPr lang="sv-SE"/>
              <a:t>Ekonomi F15 säsongen 24-25</a:t>
            </a:r>
            <a:endParaRPr/>
          </a:p>
        </p:txBody>
      </p:sp>
      <p:sp>
        <p:nvSpPr>
          <p:cNvPr id="102" name="Google Shape;102;p1"/>
          <p:cNvSpPr txBox="1"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/>
              <a:t>Händelser i urval </a:t>
            </a:r>
            <a:endParaRPr/>
          </a:p>
          <a:p>
            <a:pPr marL="384048" lvl="1" indent="-18288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</a:pPr>
            <a:r>
              <a:rPr lang="sv-SE"/>
              <a:t>Försäljning Bingolotter</a:t>
            </a:r>
            <a:endParaRPr/>
          </a:p>
          <a:p>
            <a:pPr marL="384048" lvl="1" indent="-18288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800"/>
              <a:buChar char="◦"/>
            </a:pPr>
            <a:r>
              <a:rPr lang="sv-SE"/>
              <a:t>Sammandrag 2025-03-15 – försäljning fika, korv, mackor och lotteri</a:t>
            </a:r>
            <a:endParaRPr/>
          </a:p>
          <a:p>
            <a:pPr marL="384048" lvl="1" indent="-18288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800"/>
              <a:buChar char="◦"/>
            </a:pPr>
            <a:r>
              <a:rPr lang="sv-SE"/>
              <a:t>Avslutning 360 Trampolincenter</a:t>
            </a:r>
            <a:endParaRPr/>
          </a:p>
          <a:p>
            <a:pPr marL="384048" lvl="1" indent="-18288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800"/>
              <a:buChar char="◦"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sv-SE"/>
              <a:t>Lager</a:t>
            </a:r>
            <a:endParaRPr/>
          </a:p>
          <a:p>
            <a:pPr marL="384048" lvl="1" indent="-18288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◦"/>
            </a:pPr>
            <a:r>
              <a:rPr lang="sv-SE"/>
              <a:t>Några burkar läsk, några Corny, kaffemuggar, plasthandskar. Värde ca 300 kr.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05493" y="480167"/>
            <a:ext cx="5981014" cy="53647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88871" y="300852"/>
            <a:ext cx="8614258" cy="57165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3D2D6CB1-B7FC-D973-EECF-9B37B11D757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70"/>
          <a:stretch>
            <a:fillRect/>
          </a:stretch>
        </p:blipFill>
        <p:spPr>
          <a:xfrm>
            <a:off x="1396758" y="665018"/>
            <a:ext cx="9398483" cy="531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017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8707E1-C767-DAD4-12EE-D20957BE7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9D21DE-254B-DA8C-1110-A336E2AAE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sz="1800" dirty="0"/>
              <a:t>2025-09-17</a:t>
            </a:r>
          </a:p>
          <a:p>
            <a:pPr marL="0" indent="0">
              <a:buNone/>
            </a:pPr>
            <a:r>
              <a:rPr lang="sv-SE" sz="1800" dirty="0"/>
              <a:t>Samlingslokal Bunkern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b="1" dirty="0"/>
              <a:t>Närvarande</a:t>
            </a:r>
          </a:p>
          <a:p>
            <a:pPr marL="0" indent="0">
              <a:buNone/>
            </a:pPr>
            <a:r>
              <a:rPr lang="sv-SE" sz="1800" dirty="0"/>
              <a:t>Björn </a:t>
            </a:r>
            <a:r>
              <a:rPr lang="sv-SE" sz="1800" dirty="0" err="1"/>
              <a:t>Styvén</a:t>
            </a:r>
            <a:r>
              <a:rPr lang="sv-SE" sz="1800" dirty="0"/>
              <a:t>, Andreas Nyström, Maya Bruhner, Olle </a:t>
            </a:r>
            <a:r>
              <a:rPr lang="sv-SE" sz="1800" dirty="0" err="1"/>
              <a:t>Korsby</a:t>
            </a:r>
            <a:r>
              <a:rPr lang="sv-SE" sz="1800" dirty="0"/>
              <a:t>, Hanna Hedman, Sara Diamant, Julia </a:t>
            </a:r>
            <a:r>
              <a:rPr lang="sv-SE" sz="1800" dirty="0" err="1"/>
              <a:t>Åhl</a:t>
            </a:r>
            <a:r>
              <a:rPr lang="sv-SE" sz="1800" dirty="0"/>
              <a:t>, Markus Hallqvist, Louise Gunnarsson Olsson</a:t>
            </a:r>
          </a:p>
          <a:p>
            <a:pPr marL="0" indent="0">
              <a:buNone/>
            </a:pPr>
            <a:endParaRPr lang="sv-SE" sz="1800" dirty="0"/>
          </a:p>
          <a:p>
            <a:pPr marL="0" indent="0">
              <a:buNone/>
            </a:pPr>
            <a:r>
              <a:rPr lang="sv-SE" sz="1800" b="1" dirty="0"/>
              <a:t>Agenda</a:t>
            </a:r>
          </a:p>
          <a:p>
            <a:r>
              <a:rPr lang="sv-SE" sz="1800" dirty="0"/>
              <a:t>Planering säsongen</a:t>
            </a:r>
          </a:p>
          <a:p>
            <a:pPr lvl="1"/>
            <a:r>
              <a:rPr lang="sv-SE" sz="1400" dirty="0"/>
              <a:t>Träning</a:t>
            </a:r>
          </a:p>
          <a:p>
            <a:pPr lvl="1"/>
            <a:r>
              <a:rPr lang="sv-SE" sz="1400" dirty="0"/>
              <a:t>Matcher</a:t>
            </a:r>
          </a:p>
          <a:p>
            <a:pPr lvl="1"/>
            <a:r>
              <a:rPr lang="sv-SE" sz="1400" dirty="0"/>
              <a:t>Lagaktiviteter</a:t>
            </a:r>
          </a:p>
          <a:p>
            <a:pPr lvl="1"/>
            <a:r>
              <a:rPr lang="sv-SE" sz="1400" dirty="0"/>
              <a:t>Spelidé</a:t>
            </a:r>
          </a:p>
          <a:p>
            <a:r>
              <a:rPr lang="sv-SE" sz="1800" dirty="0"/>
              <a:t>Leos Cup</a:t>
            </a:r>
          </a:p>
          <a:p>
            <a:r>
              <a:rPr lang="sv-SE" sz="1800" dirty="0"/>
              <a:t>Sammandrag oktober</a:t>
            </a:r>
          </a:p>
          <a:p>
            <a:r>
              <a:rPr lang="sv-SE" sz="1800" dirty="0"/>
              <a:t>Rapport ekonomi</a:t>
            </a:r>
          </a:p>
          <a:p>
            <a:r>
              <a:rPr lang="sv-SE" sz="1800" dirty="0"/>
              <a:t>Försäljning</a:t>
            </a:r>
          </a:p>
          <a:p>
            <a:pPr marL="0" indent="0">
              <a:buNone/>
            </a:pPr>
            <a:endParaRPr lang="sv-SE" sz="1800" b="1" dirty="0"/>
          </a:p>
        </p:txBody>
      </p:sp>
    </p:spTree>
    <p:extLst>
      <p:ext uri="{BB962C8B-B14F-4D97-AF65-F5344CB8AC3E}">
        <p14:creationId xmlns:p14="http://schemas.microsoft.com/office/powerpoint/2010/main" val="301119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v-SE" dirty="0"/>
          </a:p>
          <a:p>
            <a:r>
              <a:rPr lang="sv-SE" dirty="0"/>
              <a:t>Tisdag 17.30-19.00</a:t>
            </a:r>
          </a:p>
          <a:p>
            <a:pPr lvl="1"/>
            <a:r>
              <a:rPr lang="sv-SE" dirty="0" err="1"/>
              <a:t>Fys</a:t>
            </a:r>
            <a:r>
              <a:rPr lang="sv-SE" dirty="0"/>
              <a:t> 17.30-18.00</a:t>
            </a:r>
          </a:p>
          <a:p>
            <a:pPr lvl="1"/>
            <a:r>
              <a:rPr lang="sv-SE" dirty="0"/>
              <a:t>Basket 18.00-19.00</a:t>
            </a:r>
          </a:p>
          <a:p>
            <a:r>
              <a:rPr lang="sv-SE" dirty="0"/>
              <a:t>Söndag 9.00-10.00</a:t>
            </a:r>
          </a:p>
          <a:p>
            <a:endParaRPr lang="sv-SE" dirty="0"/>
          </a:p>
          <a:p>
            <a:r>
              <a:rPr lang="sv-SE" dirty="0"/>
              <a:t>Extra träning Öppen hall Lördagar 9.00-10.00 </a:t>
            </a:r>
          </a:p>
          <a:p>
            <a:endParaRPr lang="sv-SE" dirty="0"/>
          </a:p>
          <a:p>
            <a:r>
              <a:rPr lang="sv-SE" dirty="0"/>
              <a:t>Höstlovsbasket måndag 27/10 till onsdag 29/10. Ledare är spelare från BC Luleå och Luleå Basket.</a:t>
            </a:r>
          </a:p>
        </p:txBody>
      </p:sp>
    </p:spTree>
    <p:extLst>
      <p:ext uri="{BB962C8B-B14F-4D97-AF65-F5344CB8AC3E}">
        <p14:creationId xmlns:p14="http://schemas.microsoft.com/office/powerpoint/2010/main" val="60038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Matcher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Basketbollens dagar 4 eller 5 oktober</a:t>
            </a:r>
          </a:p>
          <a:p>
            <a:r>
              <a:rPr lang="sv-SE" dirty="0"/>
              <a:t>Leos cup 18-19 oktober</a:t>
            </a:r>
          </a:p>
          <a:p>
            <a:r>
              <a:rPr lang="sv-SE" dirty="0" err="1"/>
              <a:t>Easy</a:t>
            </a:r>
            <a:r>
              <a:rPr lang="sv-SE" dirty="0"/>
              <a:t> basket sammandrag 1 gång per månad under oktober till mars.</a:t>
            </a:r>
          </a:p>
          <a:p>
            <a:pPr lvl="1"/>
            <a:r>
              <a:rPr lang="sv-SE" dirty="0"/>
              <a:t>Vi ordnar 25 oktober i </a:t>
            </a:r>
            <a:r>
              <a:rPr lang="sv-SE" dirty="0" err="1"/>
              <a:t>Sundis</a:t>
            </a:r>
            <a:endParaRPr lang="sv-SE" dirty="0"/>
          </a:p>
          <a:p>
            <a:r>
              <a:rPr lang="sv-SE" dirty="0"/>
              <a:t>Träningsmatcher i </a:t>
            </a:r>
            <a:r>
              <a:rPr lang="sv-SE" dirty="0" err="1"/>
              <a:t>Sundis</a:t>
            </a:r>
            <a:r>
              <a:rPr lang="sv-SE" dirty="0"/>
              <a:t> 1 gång per månad november till januari.</a:t>
            </a:r>
          </a:p>
          <a:p>
            <a:r>
              <a:rPr lang="sv-SE" dirty="0"/>
              <a:t>Luleåbo cup 28 eller 29 mars </a:t>
            </a:r>
          </a:p>
        </p:txBody>
      </p:sp>
    </p:spTree>
    <p:extLst>
      <p:ext uri="{BB962C8B-B14F-4D97-AF65-F5344CB8AC3E}">
        <p14:creationId xmlns:p14="http://schemas.microsoft.com/office/powerpoint/2010/main" val="615290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Lagaktiviteter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Basketmatcher BC Luleå &amp; Luleå Basket</a:t>
            </a:r>
          </a:p>
          <a:p>
            <a:r>
              <a:rPr lang="sv-SE" dirty="0"/>
              <a:t>Hela BYN i Hallen (Foto)</a:t>
            </a:r>
          </a:p>
          <a:p>
            <a:r>
              <a:rPr lang="sv-SE" dirty="0"/>
              <a:t>Annat, tex filmkväll </a:t>
            </a:r>
          </a:p>
        </p:txBody>
      </p:sp>
    </p:spTree>
    <p:extLst>
      <p:ext uri="{BB962C8B-B14F-4D97-AF65-F5344CB8AC3E}">
        <p14:creationId xmlns:p14="http://schemas.microsoft.com/office/powerpoint/2010/main" val="1844258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Utveckling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Skapa ett utvecklande klimat för spelare och ledare.</a:t>
            </a:r>
          </a:p>
          <a:p>
            <a:endParaRPr lang="sv-SE" dirty="0"/>
          </a:p>
          <a:p>
            <a:r>
              <a:rPr lang="sv-SE" dirty="0"/>
              <a:t>Alla är olika, utgå från individen.</a:t>
            </a:r>
          </a:p>
          <a:p>
            <a:endParaRPr lang="sv-SE" dirty="0"/>
          </a:p>
          <a:p>
            <a:r>
              <a:rPr lang="sv-SE" dirty="0"/>
              <a:t>Gemensamt mål att förbättra lagspelet.</a:t>
            </a:r>
          </a:p>
        </p:txBody>
      </p:sp>
      <p:pic>
        <p:nvPicPr>
          <p:cNvPr id="7" name="Platshållare för innehåll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31884" y="1825625"/>
            <a:ext cx="426223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53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Utveckling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Utgå ifrån färdigheter</a:t>
            </a:r>
          </a:p>
          <a:p>
            <a:endParaRPr lang="sv-SE" dirty="0"/>
          </a:p>
          <a:p>
            <a:r>
              <a:rPr lang="sv-SE" dirty="0"/>
              <a:t>Viktigt att känna sig trygg</a:t>
            </a:r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369728"/>
            <a:ext cx="5181600" cy="326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255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Basket F15</a:t>
            </a:r>
            <a:br>
              <a:rPr lang="sv-SE" dirty="0"/>
            </a:br>
            <a:r>
              <a:rPr lang="sv-SE" dirty="0"/>
              <a:t>Utveckling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Våga utmana sig själv</a:t>
            </a:r>
          </a:p>
          <a:p>
            <a:endParaRPr lang="sv-SE" dirty="0"/>
          </a:p>
          <a:p>
            <a:r>
              <a:rPr lang="sv-SE" dirty="0"/>
              <a:t>Skjuta i rätt position (30-40%)</a:t>
            </a:r>
          </a:p>
          <a:p>
            <a:endParaRPr lang="sv-SE" dirty="0"/>
          </a:p>
          <a:p>
            <a:r>
              <a:rPr lang="sv-SE" dirty="0"/>
              <a:t>Våga göra fel</a:t>
            </a:r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901396"/>
            <a:ext cx="5181600" cy="21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664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Frågor?</a:t>
            </a:r>
            <a:br>
              <a:rPr lang="sv-SE" dirty="0"/>
            </a:b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0221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256</Words>
  <Application>Microsoft Office PowerPoint</Application>
  <PresentationFormat>Bredbild</PresentationFormat>
  <Paragraphs>68</Paragraphs>
  <Slides>13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Basket F15 Uppstartsmöte</vt:lpstr>
      <vt:lpstr>Agenda</vt:lpstr>
      <vt:lpstr>Basket F15 Träningar</vt:lpstr>
      <vt:lpstr>Basket F15 Matcher</vt:lpstr>
      <vt:lpstr>Basket F15 Lagaktiviteter</vt:lpstr>
      <vt:lpstr>Basket F15 Utveckling</vt:lpstr>
      <vt:lpstr>Basket F15 Utveckling</vt:lpstr>
      <vt:lpstr>Basket F15 Utveckling</vt:lpstr>
      <vt:lpstr>Frågor? </vt:lpstr>
      <vt:lpstr>Ekonomi F15 säsongen 24-25</vt:lpstr>
      <vt:lpstr>PowerPoint-presentation</vt:lpstr>
      <vt:lpstr>PowerPoint-presentation</vt:lpstr>
      <vt:lpstr>PowerPoint-presentation</vt:lpstr>
    </vt:vector>
  </TitlesOfParts>
  <Company>Gestamp Hardtech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Andreas Nyström</dc:creator>
  <cp:lastModifiedBy>Björn</cp:lastModifiedBy>
  <cp:revision>13</cp:revision>
  <dcterms:created xsi:type="dcterms:W3CDTF">2025-09-15T14:07:36Z</dcterms:created>
  <dcterms:modified xsi:type="dcterms:W3CDTF">2025-09-19T14:46:04Z</dcterms:modified>
</cp:coreProperties>
</file>