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2" r:id="rId2"/>
    <p:sldId id="342" r:id="rId3"/>
    <p:sldId id="343" r:id="rId4"/>
    <p:sldId id="347" r:id="rId5"/>
    <p:sldId id="348" r:id="rId6"/>
    <p:sldId id="350" r:id="rId7"/>
    <p:sldId id="349" r:id="rId8"/>
    <p:sldId id="338" r:id="rId9"/>
    <p:sldId id="339" r:id="rId10"/>
    <p:sldId id="351" r:id="rId11"/>
    <p:sldId id="325" r:id="rId12"/>
    <p:sldId id="340" r:id="rId13"/>
    <p:sldId id="353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8" autoAdjust="0"/>
    <p:restoredTop sz="94660"/>
  </p:normalViewPr>
  <p:slideViewPr>
    <p:cSldViewPr>
      <p:cViewPr>
        <p:scale>
          <a:sx n="50" d="100"/>
          <a:sy n="50" d="100"/>
        </p:scale>
        <p:origin x="-172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E265B3-FC9B-4859-9D6F-F1A56D559E53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942DF5-F428-4402-BEB0-38F0BA4AD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CE51D1-E164-405B-BD3D-B873C3E9951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9E87B4-05D2-4341-8D98-8CB4CEECF2B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PowerCat 1 poloshirt 350 / Foundation Woven shorts 200</a:t>
            </a: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012AF0-6142-4733-8A67-D2D7BCCC33E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CFAD-42D2-462A-A6FB-B4D219EA47F1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2FA2-7A1F-4A38-8746-04841A0D28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3D48-BDB9-4CEE-81FB-54BAAB03A2CE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7B54-A14E-40CB-9856-5E71FCC872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0EA7-EC83-4DC3-978A-FFD57120FE65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2FF4-4AD1-4ED8-9FE9-883EF415C6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2F93-C0BA-4FCA-ADB8-CA3AC24F5739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7FA5-A511-435E-87AB-7F2BFF37F4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B106-04E8-474A-9BAB-4CDC24B50E36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6D0DC-E0DF-4C68-B969-4D27AEB127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BC08-79C5-4F96-B331-85AD9AD8F6EA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194-F233-4BA8-97AB-EA9F6EFBCF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6025-9A1D-4C2E-BC67-C24BEFEF3BAF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CE40-F430-42F0-B39D-FF2637A9B1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8A06-8B6C-4E35-85B5-0D5A08ABF535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EC6C-8A8D-4B9A-9E85-AC557A20BB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7829-7BD4-458D-8B69-4AFB4E0DAD05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8BE6-B9A8-4B4F-BCF3-268081E528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5163-E39B-471D-9775-CC7D696CAF31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EAE2-2DB8-47AE-AF03-7CEFAE3A1A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2FA1-229C-45D1-AE4F-2CF342274E84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AFC6-9B6A-4F23-B499-EE585F2AD3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5C40BB8-A4A9-477B-BBDF-CB86263875D8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052D05C-A481-440E-A5BA-728B48788C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1" name="Bild 2" descr="Backround_SellIn.png"/>
          <p:cNvPicPr>
            <a:picLocks noChangeAspect="1"/>
          </p:cNvPicPr>
          <p:nvPr userDrawn="1"/>
        </p:nvPicPr>
        <p:blipFill>
          <a:blip r:embed="rId13" cstate="print"/>
          <a:srcRect r="27" b="154"/>
          <a:stretch>
            <a:fillRect/>
          </a:stretch>
        </p:blipFill>
        <p:spPr bwMode="auto">
          <a:xfrm>
            <a:off x="0" y="5876925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na.klubbforetag@teamsportia.se" TargetMode="External"/><Relationship Id="rId4" Type="http://schemas.openxmlformats.org/officeDocument/2006/relationships/hyperlink" Target="mailto:kontor.klubbforetag@teamsportia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sv-SE" sz="7200" smtClean="0"/>
              <a:t>STUREBY SK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57200" y="4221163"/>
            <a:ext cx="8229600" cy="965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sv-SE" sz="5400" smtClean="0"/>
              <a:t>PROFIL 2012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 t="18082" b="-1550"/>
          <a:stretch>
            <a:fillRect/>
          </a:stretch>
        </p:blipFill>
        <p:spPr bwMode="auto">
          <a:xfrm>
            <a:off x="3784600" y="765175"/>
            <a:ext cx="15748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34099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024188" y="765175"/>
            <a:ext cx="61198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WOMEN´s Tee 1.12	Stureby 190:-	ord pris 250:-</a:t>
            </a:r>
          </a:p>
          <a:p>
            <a:r>
              <a:rPr lang="sv-SE"/>
              <a:t>Inkl KM 219:-</a:t>
            </a:r>
          </a:p>
          <a:p>
            <a:endParaRPr lang="sv-SE"/>
          </a:p>
          <a:p>
            <a:r>
              <a:rPr lang="sv-SE"/>
              <a:t>Esito shorts		Stureby 180:-	ord pris 250:-</a:t>
            </a:r>
          </a:p>
          <a:p>
            <a:r>
              <a:rPr lang="sv-SE"/>
              <a:t>Team Socks 		Stureby 70:-	ord pris 90:-</a:t>
            </a:r>
            <a:endParaRPr lang="en-US"/>
          </a:p>
        </p:txBody>
      </p:sp>
      <p:pic>
        <p:nvPicPr>
          <p:cNvPr id="26627" name="Picture 3" descr="teamportia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701005_02ts esito wmns shorts blå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55875"/>
            <a:ext cx="2422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470150"/>
            <a:ext cx="2393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6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339975" y="260350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 b="1"/>
              <a:t>Träningsställ dam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3001963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0" y="90805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PowerCat 1 cochjacket  Stureby 900:- ord pris 1200:- Inkl vävt KM ryggtext  968:-</a:t>
            </a:r>
          </a:p>
          <a:p>
            <a:r>
              <a:rPr lang="sv-SE"/>
              <a:t>Foundation Rain jacket  Stureby 375:- ord pris 450:-   Inkl vävt KM och ryggtext 443:-</a:t>
            </a:r>
            <a:endParaRPr lang="en-US"/>
          </a:p>
        </p:txBody>
      </p:sp>
      <p:pic>
        <p:nvPicPr>
          <p:cNvPr id="27651" name="Picture 3" descr="teamportia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875"/>
            <a:ext cx="35353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6"/>
          <p:cNvSpPr txBox="1">
            <a:spLocks noChangeArrowheads="1"/>
          </p:cNvSpPr>
          <p:nvPr/>
        </p:nvSpPr>
        <p:spPr bwMode="auto">
          <a:xfrm>
            <a:off x="1377950" y="692150"/>
            <a:ext cx="638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Foundation Windbreaker 	Stureby pris 250:-    ord pris 350:-</a:t>
            </a:r>
          </a:p>
          <a:p>
            <a:r>
              <a:rPr lang="sv-SE"/>
              <a:t>Inkl vävt KM och ryggtryck 318:-</a:t>
            </a:r>
            <a:endParaRPr lang="en-US"/>
          </a:p>
        </p:txBody>
      </p:sp>
      <p:pic>
        <p:nvPicPr>
          <p:cNvPr id="28674" name="Picture 7" descr="teamportia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1341438"/>
            <a:ext cx="35798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4103688" cy="43513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v-SE" smtClean="0"/>
              <a:t>Tryckpriser tillkommer på alla priser.</a:t>
            </a:r>
          </a:p>
          <a:p>
            <a:pPr marL="0" indent="0"/>
            <a:endParaRPr lang="sv-SE" smtClean="0"/>
          </a:p>
          <a:p>
            <a:pPr marL="0" indent="0"/>
            <a:r>
              <a:rPr lang="sv-SE" sz="1800" smtClean="0"/>
              <a:t>Vävt klubbmärke		39:-/st</a:t>
            </a:r>
          </a:p>
          <a:p>
            <a:pPr marL="0" indent="0"/>
            <a:r>
              <a:rPr lang="sv-SE" sz="1800" smtClean="0"/>
              <a:t>Klubblogga		29:-/st</a:t>
            </a:r>
          </a:p>
          <a:p>
            <a:pPr marL="0" indent="0"/>
            <a:r>
              <a:rPr lang="sv-SE" sz="1800" smtClean="0"/>
              <a:t>Klubbtext liten		25:-/st</a:t>
            </a:r>
          </a:p>
          <a:p>
            <a:pPr marL="0" indent="0"/>
            <a:r>
              <a:rPr lang="sv-SE" sz="1800" smtClean="0"/>
              <a:t>Klubbtext stor		29:-/st</a:t>
            </a:r>
          </a:p>
          <a:p>
            <a:pPr marL="0" indent="0"/>
            <a:r>
              <a:rPr lang="sv-SE" sz="1800" smtClean="0"/>
              <a:t>Nummer/initialer		30:-/st</a:t>
            </a:r>
          </a:p>
          <a:p>
            <a:pPr marL="0" indent="0"/>
            <a:r>
              <a:rPr lang="sv-SE" sz="1800" smtClean="0"/>
              <a:t>Nummer rygg		30:-/st</a:t>
            </a:r>
          </a:p>
          <a:p>
            <a:pPr marL="0" indent="0"/>
            <a:r>
              <a:rPr lang="sv-SE" sz="1800" smtClean="0"/>
              <a:t>Namn bröst		40:-/st</a:t>
            </a:r>
          </a:p>
          <a:p>
            <a:pPr marL="0" indent="0"/>
            <a:r>
              <a:rPr lang="sv-SE" sz="1800" smtClean="0"/>
              <a:t>Namn rygg stort		65:-/st</a:t>
            </a:r>
          </a:p>
          <a:p>
            <a:pPr marL="0" indent="0"/>
            <a:endParaRPr lang="sv-SE" sz="1800" smtClean="0"/>
          </a:p>
          <a:p>
            <a:pPr marL="0" indent="0"/>
            <a:endParaRPr lang="sv-SE" sz="1800" smtClean="0"/>
          </a:p>
        </p:txBody>
      </p:sp>
      <p:pic>
        <p:nvPicPr>
          <p:cNvPr id="29698" name="Picture 7" descr="teamportiargb.jpg"/>
          <p:cNvPicPr>
            <a:picLocks noChangeAspect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125538"/>
            <a:ext cx="4572000" cy="876300"/>
          </a:xfrm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4572000" y="2276475"/>
            <a:ext cx="4572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Har ni frågor angånde beställningar eller</a:t>
            </a:r>
          </a:p>
          <a:p>
            <a:r>
              <a:rPr lang="sv-SE"/>
              <a:t>vill låna prover så hör av Er till Team Sportia så hjälper de gärna till.</a:t>
            </a:r>
          </a:p>
          <a:p>
            <a:endParaRPr lang="sv-SE"/>
          </a:p>
          <a:p>
            <a:r>
              <a:rPr lang="sv-SE"/>
              <a:t>Team Sportia klubb</a:t>
            </a:r>
          </a:p>
          <a:p>
            <a:r>
              <a:rPr lang="sv-SE"/>
              <a:t>Elektravägen 5, Hägersten</a:t>
            </a:r>
          </a:p>
          <a:p>
            <a:r>
              <a:rPr lang="sv-SE">
                <a:solidFill>
                  <a:srgbClr val="0033CC"/>
                </a:solidFill>
                <a:hlinkClick r:id="rId4"/>
              </a:rPr>
              <a:t>kontor.klubbforetag@teamsportia.se</a:t>
            </a:r>
            <a:endParaRPr lang="sv-SE">
              <a:solidFill>
                <a:srgbClr val="0033CC"/>
              </a:solidFill>
            </a:endParaRPr>
          </a:p>
          <a:p>
            <a:r>
              <a:rPr lang="sv-SE">
                <a:solidFill>
                  <a:srgbClr val="0033CC"/>
                </a:solidFill>
                <a:hlinkClick r:id="rId5"/>
              </a:rPr>
              <a:t>mona.klubbforetag@teamsportia.se</a:t>
            </a:r>
            <a:endParaRPr lang="sv-SE">
              <a:solidFill>
                <a:srgbClr val="0033CC"/>
              </a:solidFill>
            </a:endParaRPr>
          </a:p>
          <a:p>
            <a:endParaRPr lang="sv-SE">
              <a:solidFill>
                <a:srgbClr val="0033CC"/>
              </a:solidFill>
            </a:endParaRPr>
          </a:p>
          <a:p>
            <a:r>
              <a:rPr lang="sv-SE"/>
              <a:t>Tel 08-556 131 40</a:t>
            </a:r>
          </a:p>
          <a:p>
            <a:endParaRPr lang="sv-SE"/>
          </a:p>
          <a:p>
            <a:r>
              <a:rPr lang="sv-SE"/>
              <a:t>Öppet: </a:t>
            </a:r>
            <a:r>
              <a:rPr lang="sv-SE" b="1">
                <a:solidFill>
                  <a:srgbClr val="990000"/>
                </a:solidFill>
              </a:rPr>
              <a:t>Alla vardagar 10-18</a:t>
            </a:r>
          </a:p>
          <a:p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6"/>
          <p:cNvSpPr txBox="1">
            <a:spLocks noChangeArrowheads="1"/>
          </p:cNvSpPr>
          <p:nvPr/>
        </p:nvSpPr>
        <p:spPr bwMode="auto">
          <a:xfrm>
            <a:off x="468313" y="5445125"/>
            <a:ext cx="678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PowerCat 5 shirt /Vencida shorts/ team socks  </a:t>
            </a:r>
            <a:endParaRPr lang="en-US"/>
          </a:p>
        </p:txBody>
      </p:sp>
      <p:pic>
        <p:nvPicPr>
          <p:cNvPr id="15362" name="Picture 17" descr="teamportia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8988"/>
            <a:ext cx="2805113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844675"/>
            <a:ext cx="16208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5363" y="1484313"/>
            <a:ext cx="2073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7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23850" y="4437063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Stureby 160:-     Ord pris 250:-</a:t>
            </a:r>
          </a:p>
          <a:p>
            <a:r>
              <a:rPr lang="sv-SE"/>
              <a:t>Inkl stor text och nummer 219:-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392363" y="6256338"/>
            <a:ext cx="290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11163" y="5146675"/>
            <a:ext cx="4160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000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3687763" y="4529138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Stureby 135:-</a:t>
            </a:r>
          </a:p>
          <a:p>
            <a:r>
              <a:rPr lang="sv-SE"/>
              <a:t>Ord pris 200:-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7143750" y="4456113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Stureby 70:-</a:t>
            </a:r>
          </a:p>
          <a:p>
            <a:r>
              <a:rPr lang="sv-SE"/>
              <a:t>Ord pris 90:-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184525" y="423863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 b="1"/>
              <a:t>Matchställ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76375" y="981075"/>
            <a:ext cx="678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Foundation PES tee / Vencida shorts  - </a:t>
            </a:r>
            <a:endParaRPr lang="en-US"/>
          </a:p>
        </p:txBody>
      </p:sp>
      <p:pic>
        <p:nvPicPr>
          <p:cNvPr id="17410" name="Picture 11" descr="teamportia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238" y="1339850"/>
            <a:ext cx="35607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097088"/>
            <a:ext cx="20415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6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763713" y="5084763"/>
            <a:ext cx="1581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Stureby 130:-</a:t>
            </a:r>
          </a:p>
          <a:p>
            <a:r>
              <a:rPr lang="sv-SE"/>
              <a:t>Ord pris 200:-</a:t>
            </a:r>
          </a:p>
          <a:p>
            <a:r>
              <a:rPr lang="sv-SE"/>
              <a:t>Inkl KM 159:-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487988" y="4889500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Stureby 135:-</a:t>
            </a:r>
          </a:p>
          <a:p>
            <a:r>
              <a:rPr lang="sv-SE"/>
              <a:t>Ord pris 200:-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43300" y="207963"/>
            <a:ext cx="207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 b="1"/>
              <a:t>Träningsställ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"/>
          <p:cNvSpPr txBox="1">
            <a:spLocks noChangeArrowheads="1"/>
          </p:cNvSpPr>
          <p:nvPr/>
        </p:nvSpPr>
        <p:spPr bwMode="auto">
          <a:xfrm>
            <a:off x="1835150" y="90805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Sweeper Suit junior	Sturbey 420:-/ord pris 500:-</a:t>
            </a:r>
          </a:p>
          <a:p>
            <a:r>
              <a:rPr lang="sv-SE"/>
              <a:t>Sweeper Suit senior 	Stureby 450:-/ord pris 550:-</a:t>
            </a:r>
            <a:endParaRPr lang="en-US"/>
          </a:p>
        </p:txBody>
      </p:sp>
      <p:pic>
        <p:nvPicPr>
          <p:cNvPr id="19458" name="Picture 7" descr="teamportia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557338"/>
            <a:ext cx="5016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8175" y="47625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/>
              <a:t>Collegeoverall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76238" y="2297113"/>
            <a:ext cx="2254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Inkl KM och ryggtext</a:t>
            </a:r>
          </a:p>
          <a:p>
            <a:r>
              <a:rPr lang="sv-SE"/>
              <a:t>JR	478:-</a:t>
            </a:r>
          </a:p>
          <a:p>
            <a:r>
              <a:rPr lang="sv-SE"/>
              <a:t>SR	508:-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6"/>
          <p:cNvSpPr txBox="1">
            <a:spLocks noChangeArrowheads="1"/>
          </p:cNvSpPr>
          <p:nvPr/>
        </p:nvSpPr>
        <p:spPr bwMode="auto">
          <a:xfrm>
            <a:off x="250825" y="3429000"/>
            <a:ext cx="39338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Foundation Woven Suit JR &amp; SR </a:t>
            </a:r>
          </a:p>
          <a:p>
            <a:r>
              <a:rPr lang="sv-SE"/>
              <a:t>Stureby pris 599:-</a:t>
            </a:r>
          </a:p>
          <a:p>
            <a:r>
              <a:rPr lang="sv-SE"/>
              <a:t>Ord pris 800:-</a:t>
            </a:r>
          </a:p>
          <a:p>
            <a:endParaRPr lang="sv-SE"/>
          </a:p>
          <a:p>
            <a:r>
              <a:rPr lang="sv-SE"/>
              <a:t>Inkl vävt KM och ryggtryck 667:-</a:t>
            </a:r>
            <a:endParaRPr lang="en-US"/>
          </a:p>
        </p:txBody>
      </p:sp>
      <p:pic>
        <p:nvPicPr>
          <p:cNvPr id="20482" name="Picture 7" descr="teamportia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0"/>
            <a:ext cx="28035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2781300"/>
            <a:ext cx="182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 b="1"/>
              <a:t>Vindoverall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989138"/>
            <a:ext cx="13049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0" y="2513013"/>
            <a:ext cx="20589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Foundation ½ zip </a:t>
            </a:r>
          </a:p>
          <a:p>
            <a:r>
              <a:rPr lang="sv-SE"/>
              <a:t>Stureby pris 300:-</a:t>
            </a:r>
          </a:p>
          <a:p>
            <a:r>
              <a:rPr lang="sv-SE"/>
              <a:t>Ord pris 450:-</a:t>
            </a:r>
          </a:p>
          <a:p>
            <a:endParaRPr lang="sv-SE"/>
          </a:p>
          <a:p>
            <a:r>
              <a:rPr lang="sv-SE"/>
              <a:t>Inkl vävt KM och</a:t>
            </a:r>
          </a:p>
          <a:p>
            <a:r>
              <a:rPr lang="sv-SE"/>
              <a:t>ryggtext  368:-</a:t>
            </a:r>
            <a:endParaRPr lang="en-US"/>
          </a:p>
        </p:txBody>
      </p:sp>
      <p:pic>
        <p:nvPicPr>
          <p:cNvPr id="21507" name="Picture 6" descr="teamportia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620713"/>
            <a:ext cx="3621087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5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508625" y="908050"/>
            <a:ext cx="2241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Foundation Trg pant</a:t>
            </a:r>
          </a:p>
          <a:p>
            <a:r>
              <a:rPr lang="sv-SE"/>
              <a:t>Stureby pris 260:-</a:t>
            </a:r>
          </a:p>
          <a:p>
            <a:r>
              <a:rPr lang="sv-SE"/>
              <a:t>Ord pris 325:-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187450" y="5300663"/>
            <a:ext cx="432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Paketpris inkl vävt KM och ryggtext 597:-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116013" y="404813"/>
            <a:ext cx="270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 b="1"/>
              <a:t>Funktionsoverall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66838"/>
            <a:ext cx="1811337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138" y="4076700"/>
            <a:ext cx="1285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0" y="4076700"/>
            <a:ext cx="1285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1187450" y="333375"/>
            <a:ext cx="7956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PowerCat 1 poloshirt Stureby pris 260:- ord pris 350:- inkl vävt KM 299:-</a:t>
            </a:r>
          </a:p>
          <a:p>
            <a:r>
              <a:rPr lang="sv-SE"/>
              <a:t>Foundation Woven shorts Stureby pris 160:- ord pris 200:-</a:t>
            </a:r>
          </a:p>
          <a:p>
            <a:r>
              <a:rPr lang="sv-SE"/>
              <a:t>Paket pris 399:- inkl vävt KM 438:-</a:t>
            </a:r>
            <a:endParaRPr lang="en-US"/>
          </a:p>
        </p:txBody>
      </p:sp>
      <p:pic>
        <p:nvPicPr>
          <p:cNvPr id="22533" name="Picture 11" descr="teamportiarg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3063" y="-92075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995363"/>
            <a:ext cx="23828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7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7"/>
          <p:cNvSpPr txBox="1">
            <a:spLocks noChangeArrowheads="1"/>
          </p:cNvSpPr>
          <p:nvPr/>
        </p:nvSpPr>
        <p:spPr bwMode="auto">
          <a:xfrm>
            <a:off x="196850" y="4581525"/>
            <a:ext cx="8748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Team bag 200:-  ord pris 250:-                                   	Backpack 200:- ord pris 250:-</a:t>
            </a:r>
          </a:p>
          <a:p>
            <a:r>
              <a:rPr lang="sv-SE"/>
              <a:t>Inkl liten text 225:-				Inkl liten text 225:-</a:t>
            </a:r>
            <a:endParaRPr lang="en-US"/>
          </a:p>
        </p:txBody>
      </p:sp>
      <p:pic>
        <p:nvPicPr>
          <p:cNvPr id="24578" name="Picture 8" descr="teamportia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068223 0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73200"/>
            <a:ext cx="4233863" cy="286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4580" name="Picture 9" descr="068599 0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088" y="1700213"/>
            <a:ext cx="2420937" cy="286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5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1116013" y="260350"/>
            <a:ext cx="802798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/>
              <a:t>Matchställ dam</a:t>
            </a:r>
          </a:p>
          <a:p>
            <a:r>
              <a:rPr lang="sv-SE"/>
              <a:t>WOMEN´S PowerCat 1.12 shirt Stureby pris 350:- ord pris 500:- </a:t>
            </a:r>
          </a:p>
          <a:p>
            <a:r>
              <a:rPr lang="sv-SE"/>
              <a:t>Inkl stor text och nummer 409:-</a:t>
            </a:r>
          </a:p>
          <a:p>
            <a:endParaRPr lang="sv-SE"/>
          </a:p>
          <a:p>
            <a:r>
              <a:rPr lang="sv-SE"/>
              <a:t>PowerCat 1.12 shorts	         Stureby pris 200:- ord pris 250:-</a:t>
            </a:r>
          </a:p>
          <a:p>
            <a:r>
              <a:rPr lang="sv-SE"/>
              <a:t>Team socks 		         Stureby pris 70:-   ord pirs 90:-</a:t>
            </a:r>
            <a:endParaRPr lang="en-US"/>
          </a:p>
        </p:txBody>
      </p:sp>
      <p:pic>
        <p:nvPicPr>
          <p:cNvPr id="25602" name="Picture 5" descr="teamportia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2428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05038"/>
            <a:ext cx="30289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420938"/>
            <a:ext cx="27654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420938"/>
            <a:ext cx="19446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6" cstate="print"/>
          <a:srcRect t="18082" b="-1550"/>
          <a:stretch>
            <a:fillRect/>
          </a:stretch>
        </p:blipFill>
        <p:spPr bwMode="auto">
          <a:xfrm>
            <a:off x="0" y="0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305</Words>
  <Application>Microsoft Office PowerPoint</Application>
  <PresentationFormat>Bildspel på skärmen (4:3)</PresentationFormat>
  <Paragraphs>86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Tahoma</vt:lpstr>
      <vt:lpstr>Calibri</vt:lpstr>
      <vt:lpstr>Larissa-Design</vt:lpstr>
      <vt:lpstr>STUREBY SK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</vt:vector>
  </TitlesOfParts>
  <Company>PUMA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 template</dc:title>
  <dc:creator>dominique.gathier</dc:creator>
  <cp:lastModifiedBy>Jutte</cp:lastModifiedBy>
  <cp:revision>140</cp:revision>
  <dcterms:created xsi:type="dcterms:W3CDTF">2011-03-18T11:31:20Z</dcterms:created>
  <dcterms:modified xsi:type="dcterms:W3CDTF">2012-03-08T21:19:13Z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3567370</vt:lpwstr>
  </property>
  <property fmtid="{D5CDD505-2E9C-101B-9397-08002B2CF9AE}" pid="3" name="NXPowerLiteVersion">
    <vt:lpwstr>D4.1.2</vt:lpwstr>
  </property>
</Properties>
</file>