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52" r:id="rId2"/>
    <p:sldId id="342" r:id="rId3"/>
    <p:sldId id="343" r:id="rId4"/>
    <p:sldId id="347" r:id="rId5"/>
    <p:sldId id="348" r:id="rId6"/>
    <p:sldId id="350" r:id="rId7"/>
    <p:sldId id="349" r:id="rId8"/>
    <p:sldId id="338" r:id="rId9"/>
    <p:sldId id="339" r:id="rId10"/>
    <p:sldId id="351" r:id="rId11"/>
    <p:sldId id="325" r:id="rId12"/>
    <p:sldId id="340" r:id="rId13"/>
    <p:sldId id="353" r:id="rId14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38" autoAdjust="0"/>
    <p:restoredTop sz="94660"/>
  </p:normalViewPr>
  <p:slideViewPr>
    <p:cSldViewPr>
      <p:cViewPr>
        <p:scale>
          <a:sx n="50" d="100"/>
          <a:sy n="50" d="100"/>
        </p:scale>
        <p:origin x="-1722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CE265B3-FC9B-4859-9D6F-F1A56D559E53}" type="datetimeFigureOut">
              <a:rPr lang="en-US"/>
              <a:pPr>
                <a:defRPr/>
              </a:pPr>
              <a:t>3/8/2012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F942DF5-F428-4402-BEB0-38F0BA4AD5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 smtClean="0"/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9CE51D1-E164-405B-BD3D-B873C3E99510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39E87B4-05D2-4341-8D98-8CB4CEECF2B0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smtClean="0"/>
              <a:t>PowerCat 1 poloshirt 350 / Foundation Woven shorts 200</a:t>
            </a:r>
            <a:endParaRPr lang="en-US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5012AF0-6142-4733-8A67-D2D7BCCC33E9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ECFAD-42D2-462A-A6FB-B4D219EA47F1}" type="datetimeFigureOut">
              <a:rPr lang="de-DE"/>
              <a:pPr>
                <a:defRPr/>
              </a:pPr>
              <a:t>08.03.2012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B2FA2-7A1F-4A38-8746-04841A0D287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D3D48-BDB9-4CEE-81FB-54BAAB03A2CE}" type="datetimeFigureOut">
              <a:rPr lang="de-DE"/>
              <a:pPr>
                <a:defRPr/>
              </a:pPr>
              <a:t>08.03.2012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B7B54-A14E-40CB-9856-5E71FCC8720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D0EA7-EC83-4DC3-978A-FFD57120FE65}" type="datetimeFigureOut">
              <a:rPr lang="de-DE"/>
              <a:pPr>
                <a:defRPr/>
              </a:pPr>
              <a:t>08.03.2012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72FF4-4AD1-4ED8-9FE9-883EF415C64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12F93-C0BA-4FCA-ADB8-CA3AC24F5739}" type="datetimeFigureOut">
              <a:rPr lang="de-DE"/>
              <a:pPr>
                <a:defRPr/>
              </a:pPr>
              <a:t>08.03.2012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C7FA5-A511-435E-87AB-7F2BFF37F46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3B106-04E8-474A-9BAB-4CDC24B50E36}" type="datetimeFigureOut">
              <a:rPr lang="de-DE"/>
              <a:pPr>
                <a:defRPr/>
              </a:pPr>
              <a:t>08.03.2012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6D0DC-E0DF-4C68-B969-4D27AEB127A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CBC08-79C5-4F96-B331-85AD9AD8F6EA}" type="datetimeFigureOut">
              <a:rPr lang="de-DE"/>
              <a:pPr>
                <a:defRPr/>
              </a:pPr>
              <a:t>08.03.2012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26194-F233-4BA8-97AB-EA9F6EFBCF5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C6025-9A1D-4C2E-BC67-C24BEFEF3BAF}" type="datetimeFigureOut">
              <a:rPr lang="de-DE"/>
              <a:pPr>
                <a:defRPr/>
              </a:pPr>
              <a:t>08.03.2012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DCE40-F430-42F0-B39D-FF2637A9B1E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A8A06-8B6C-4E35-85B5-0D5A08ABF535}" type="datetimeFigureOut">
              <a:rPr lang="de-DE"/>
              <a:pPr>
                <a:defRPr/>
              </a:pPr>
              <a:t>08.03.2012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AEC6C-8A8D-4B9A-9E85-AC557A20BBE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D7829-7BD4-458D-8B69-4AFB4E0DAD05}" type="datetimeFigureOut">
              <a:rPr lang="de-DE"/>
              <a:pPr>
                <a:defRPr/>
              </a:pPr>
              <a:t>08.03.2012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C8BE6-B9A8-4B4F-BCF3-268081E5283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55163-E39B-471D-9775-CC7D696CAF31}" type="datetimeFigureOut">
              <a:rPr lang="de-DE"/>
              <a:pPr>
                <a:defRPr/>
              </a:pPr>
              <a:t>08.03.2012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CEAE2-2DB8-47AE-AF03-7CEFAE3A1AC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42FA1-229C-45D1-AE4F-2CF342274E84}" type="datetimeFigureOut">
              <a:rPr lang="de-DE"/>
              <a:pPr>
                <a:defRPr/>
              </a:pPr>
              <a:t>08.03.2012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7AFC6-9B6A-4F23-B499-EE585F2AD38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25C40BB8-A4A9-477B-BBDF-CB86263875D8}" type="datetimeFigureOut">
              <a:rPr lang="de-DE"/>
              <a:pPr>
                <a:defRPr/>
              </a:pPr>
              <a:t>08.03.2012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052D05C-A481-440E-A5BA-728B48788C7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pic>
        <p:nvPicPr>
          <p:cNvPr id="1031" name="Bild 2" descr="Backround_SellIn.png"/>
          <p:cNvPicPr>
            <a:picLocks noChangeAspect="1"/>
          </p:cNvPicPr>
          <p:nvPr userDrawn="1"/>
        </p:nvPicPr>
        <p:blipFill>
          <a:blip r:embed="rId13" cstate="print"/>
          <a:srcRect r="27" b="154"/>
          <a:stretch>
            <a:fillRect/>
          </a:stretch>
        </p:blipFill>
        <p:spPr bwMode="auto">
          <a:xfrm>
            <a:off x="0" y="5876925"/>
            <a:ext cx="9144000" cy="99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ahoma" pitchFamily="34" charset="0"/>
          <a:cs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ahoma" pitchFamily="34" charset="0"/>
          <a:cs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ahoma" pitchFamily="34" charset="0"/>
          <a:cs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ahoma" pitchFamily="34" charset="0"/>
          <a:ea typeface="Tahoma" pitchFamily="34" charset="0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ona.klubbforetag@teamsportia.se" TargetMode="External"/><Relationship Id="rId4" Type="http://schemas.openxmlformats.org/officeDocument/2006/relationships/hyperlink" Target="mailto:kontor.klubbforetag@teamsportia.s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3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>
          <a:xfrm>
            <a:off x="457200" y="2565400"/>
            <a:ext cx="8229600" cy="1143000"/>
          </a:xfrm>
        </p:spPr>
        <p:txBody>
          <a:bodyPr/>
          <a:lstStyle/>
          <a:p>
            <a:r>
              <a:rPr lang="sv-SE" sz="7200" smtClean="0"/>
              <a:t>STUREBY SK</a:t>
            </a:r>
          </a:p>
        </p:txBody>
      </p:sp>
      <p:sp>
        <p:nvSpPr>
          <p:cNvPr id="14338" name="Rectangle 3"/>
          <p:cNvSpPr>
            <a:spLocks noGrp="1"/>
          </p:cNvSpPr>
          <p:nvPr>
            <p:ph type="body" idx="1"/>
          </p:nvPr>
        </p:nvSpPr>
        <p:spPr>
          <a:xfrm>
            <a:off x="457200" y="4221163"/>
            <a:ext cx="8229600" cy="9652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sv-SE" sz="5400" smtClean="0"/>
              <a:t>PROFIL 2012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 cstate="print"/>
          <a:srcRect t="18082" b="-1550"/>
          <a:stretch>
            <a:fillRect/>
          </a:stretch>
        </p:blipFill>
        <p:spPr bwMode="auto">
          <a:xfrm>
            <a:off x="3784600" y="765175"/>
            <a:ext cx="1574800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313"/>
            <a:ext cx="3409950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2"/>
          <p:cNvSpPr txBox="1">
            <a:spLocks noChangeArrowheads="1"/>
          </p:cNvSpPr>
          <p:nvPr/>
        </p:nvSpPr>
        <p:spPr bwMode="auto">
          <a:xfrm>
            <a:off x="3024188" y="765175"/>
            <a:ext cx="6119812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/>
              <a:t>WOMEN´s Tee 1.12	Stureby 190:-	ord pris 250:-</a:t>
            </a:r>
          </a:p>
          <a:p>
            <a:r>
              <a:rPr lang="sv-SE"/>
              <a:t>Inkl KM 219:-</a:t>
            </a:r>
          </a:p>
          <a:p>
            <a:endParaRPr lang="sv-SE"/>
          </a:p>
          <a:p>
            <a:r>
              <a:rPr lang="sv-SE"/>
              <a:t>Esito shorts		Stureby 180:-	ord pris 250:-</a:t>
            </a:r>
          </a:p>
          <a:p>
            <a:r>
              <a:rPr lang="sv-SE"/>
              <a:t>Team Socks 		Stureby 70:-	ord pris 90:-</a:t>
            </a:r>
            <a:endParaRPr lang="en-US"/>
          </a:p>
        </p:txBody>
      </p:sp>
      <p:pic>
        <p:nvPicPr>
          <p:cNvPr id="26627" name="Picture 3" descr="teamportia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25" y="0"/>
            <a:ext cx="24288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701005_02ts esito wmns shorts blå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2555875"/>
            <a:ext cx="24225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59563" y="2470150"/>
            <a:ext cx="23939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6" cstate="print"/>
          <a:srcRect t="18082" b="-1550"/>
          <a:stretch>
            <a:fillRect/>
          </a:stretch>
        </p:blipFill>
        <p:spPr bwMode="auto">
          <a:xfrm>
            <a:off x="0" y="0"/>
            <a:ext cx="10795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2339975" y="260350"/>
            <a:ext cx="2790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v-SE" sz="2400" b="1"/>
              <a:t>Träningsställ dam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628775"/>
            <a:ext cx="3001963" cy="42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extBox 2"/>
          <p:cNvSpPr txBox="1">
            <a:spLocks noChangeArrowheads="1"/>
          </p:cNvSpPr>
          <p:nvPr/>
        </p:nvSpPr>
        <p:spPr bwMode="auto">
          <a:xfrm>
            <a:off x="0" y="908050"/>
            <a:ext cx="876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/>
              <a:t>PowerCat 1 cochjacket  Stureby 900:- ord pris 1200:- Inkl vävt KM ryggtext  968:-</a:t>
            </a:r>
          </a:p>
          <a:p>
            <a:r>
              <a:rPr lang="sv-SE"/>
              <a:t>Foundation Rain jacket  Stureby 375:- ord pris 450:-   Inkl vävt KM och ryggtext 443:-</a:t>
            </a:r>
            <a:endParaRPr lang="en-US"/>
          </a:p>
        </p:txBody>
      </p:sp>
      <p:pic>
        <p:nvPicPr>
          <p:cNvPr id="27651" name="Picture 3" descr="teamportia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25" y="0"/>
            <a:ext cx="24288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412875"/>
            <a:ext cx="3535363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2"/>
          <p:cNvPicPr>
            <a:picLocks noChangeAspect="1" noChangeArrowheads="1"/>
          </p:cNvPicPr>
          <p:nvPr/>
        </p:nvPicPr>
        <p:blipFill>
          <a:blip r:embed="rId5" cstate="print"/>
          <a:srcRect t="18082" b="-1550"/>
          <a:stretch>
            <a:fillRect/>
          </a:stretch>
        </p:blipFill>
        <p:spPr bwMode="auto">
          <a:xfrm>
            <a:off x="0" y="0"/>
            <a:ext cx="10795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6"/>
          <p:cNvSpPr txBox="1">
            <a:spLocks noChangeArrowheads="1"/>
          </p:cNvSpPr>
          <p:nvPr/>
        </p:nvSpPr>
        <p:spPr bwMode="auto">
          <a:xfrm>
            <a:off x="1377950" y="692150"/>
            <a:ext cx="6388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/>
              <a:t>Foundation Windbreaker 	Stureby pris 250:-    ord pris 350:-</a:t>
            </a:r>
          </a:p>
          <a:p>
            <a:r>
              <a:rPr lang="sv-SE"/>
              <a:t>Inkl vävt KM och ryggtryck 318:-</a:t>
            </a:r>
            <a:endParaRPr lang="en-US"/>
          </a:p>
        </p:txBody>
      </p:sp>
      <p:pic>
        <p:nvPicPr>
          <p:cNvPr id="28674" name="Picture 7" descr="teamportiarg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25" y="0"/>
            <a:ext cx="24288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1300" y="1341438"/>
            <a:ext cx="3579813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4" cstate="print"/>
          <a:srcRect t="18082" b="-1550"/>
          <a:stretch>
            <a:fillRect/>
          </a:stretch>
        </p:blipFill>
        <p:spPr bwMode="auto">
          <a:xfrm>
            <a:off x="0" y="0"/>
            <a:ext cx="10795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3"/>
          <p:cNvSpPr>
            <a:spLocks noGrp="1"/>
          </p:cNvSpPr>
          <p:nvPr>
            <p:ph type="body" idx="1"/>
          </p:nvPr>
        </p:nvSpPr>
        <p:spPr>
          <a:xfrm>
            <a:off x="250825" y="1196975"/>
            <a:ext cx="4103688" cy="435133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sv-SE" smtClean="0"/>
              <a:t>Tryckpriser tillkommer på alla priser.</a:t>
            </a:r>
          </a:p>
          <a:p>
            <a:pPr marL="0" indent="0"/>
            <a:endParaRPr lang="sv-SE" smtClean="0"/>
          </a:p>
          <a:p>
            <a:pPr marL="0" indent="0"/>
            <a:r>
              <a:rPr lang="sv-SE" sz="1800" smtClean="0"/>
              <a:t>Vävt klubbmärke		39:-/st</a:t>
            </a:r>
          </a:p>
          <a:p>
            <a:pPr marL="0" indent="0"/>
            <a:r>
              <a:rPr lang="sv-SE" sz="1800" smtClean="0"/>
              <a:t>Klubblogga		29:-/st</a:t>
            </a:r>
          </a:p>
          <a:p>
            <a:pPr marL="0" indent="0"/>
            <a:r>
              <a:rPr lang="sv-SE" sz="1800" smtClean="0"/>
              <a:t>Klubbtext liten		25:-/st</a:t>
            </a:r>
          </a:p>
          <a:p>
            <a:pPr marL="0" indent="0"/>
            <a:r>
              <a:rPr lang="sv-SE" sz="1800" smtClean="0"/>
              <a:t>Klubbtext stor		29:-/st</a:t>
            </a:r>
          </a:p>
          <a:p>
            <a:pPr marL="0" indent="0"/>
            <a:r>
              <a:rPr lang="sv-SE" sz="1800" smtClean="0"/>
              <a:t>Nummer/initialer		30:-/st</a:t>
            </a:r>
          </a:p>
          <a:p>
            <a:pPr marL="0" indent="0"/>
            <a:r>
              <a:rPr lang="sv-SE" sz="1800" smtClean="0"/>
              <a:t>Nummer rygg		30:-/st</a:t>
            </a:r>
          </a:p>
          <a:p>
            <a:pPr marL="0" indent="0"/>
            <a:r>
              <a:rPr lang="sv-SE" sz="1800" smtClean="0"/>
              <a:t>Namn bröst		40:-/st</a:t>
            </a:r>
          </a:p>
          <a:p>
            <a:pPr marL="0" indent="0"/>
            <a:r>
              <a:rPr lang="sv-SE" sz="1800" smtClean="0"/>
              <a:t>Namn rygg stort		65:-/st</a:t>
            </a:r>
          </a:p>
          <a:p>
            <a:pPr marL="0" indent="0"/>
            <a:endParaRPr lang="sv-SE" sz="1800" smtClean="0"/>
          </a:p>
          <a:p>
            <a:pPr marL="0" indent="0"/>
            <a:endParaRPr lang="sv-SE" sz="1800" smtClean="0"/>
          </a:p>
        </p:txBody>
      </p:sp>
      <p:pic>
        <p:nvPicPr>
          <p:cNvPr id="29698" name="Picture 7" descr="teamportiargb.jpg"/>
          <p:cNvPicPr>
            <a:picLocks noChangeAspect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1125538"/>
            <a:ext cx="4572000" cy="876300"/>
          </a:xfrm>
        </p:spPr>
      </p:pic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3" cstate="print"/>
          <a:srcRect t="18082" b="-1550"/>
          <a:stretch>
            <a:fillRect/>
          </a:stretch>
        </p:blipFill>
        <p:spPr bwMode="auto">
          <a:xfrm>
            <a:off x="0" y="0"/>
            <a:ext cx="10795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Rectangle 7"/>
          <p:cNvSpPr>
            <a:spLocks noChangeArrowheads="1"/>
          </p:cNvSpPr>
          <p:nvPr/>
        </p:nvSpPr>
        <p:spPr bwMode="auto">
          <a:xfrm>
            <a:off x="4572000" y="2276475"/>
            <a:ext cx="4572000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/>
              <a:t>Har ni frågor angånde beställningar eller</a:t>
            </a:r>
          </a:p>
          <a:p>
            <a:r>
              <a:rPr lang="sv-SE"/>
              <a:t>vill låna prover så hör av Er till Team Sportia så hjälper de gärna till.</a:t>
            </a:r>
          </a:p>
          <a:p>
            <a:endParaRPr lang="sv-SE"/>
          </a:p>
          <a:p>
            <a:r>
              <a:rPr lang="sv-SE"/>
              <a:t>Team Sportia klubb</a:t>
            </a:r>
          </a:p>
          <a:p>
            <a:r>
              <a:rPr lang="sv-SE"/>
              <a:t>Elektravägen 5, Hägersten</a:t>
            </a:r>
          </a:p>
          <a:p>
            <a:r>
              <a:rPr lang="sv-SE">
                <a:solidFill>
                  <a:srgbClr val="0033CC"/>
                </a:solidFill>
                <a:hlinkClick r:id="rId4"/>
              </a:rPr>
              <a:t>kontor.klubbforetag@teamsportia.se</a:t>
            </a:r>
            <a:endParaRPr lang="sv-SE">
              <a:solidFill>
                <a:srgbClr val="0033CC"/>
              </a:solidFill>
            </a:endParaRPr>
          </a:p>
          <a:p>
            <a:r>
              <a:rPr lang="sv-SE">
                <a:solidFill>
                  <a:srgbClr val="0033CC"/>
                </a:solidFill>
                <a:hlinkClick r:id="rId5"/>
              </a:rPr>
              <a:t>mona.klubbforetag@teamsportia.se</a:t>
            </a:r>
            <a:endParaRPr lang="sv-SE">
              <a:solidFill>
                <a:srgbClr val="0033CC"/>
              </a:solidFill>
            </a:endParaRPr>
          </a:p>
          <a:p>
            <a:endParaRPr lang="sv-SE">
              <a:solidFill>
                <a:srgbClr val="0033CC"/>
              </a:solidFill>
            </a:endParaRPr>
          </a:p>
          <a:p>
            <a:r>
              <a:rPr lang="sv-SE"/>
              <a:t>Tel 08-556 131 40</a:t>
            </a:r>
          </a:p>
          <a:p>
            <a:endParaRPr lang="sv-SE"/>
          </a:p>
          <a:p>
            <a:r>
              <a:rPr lang="sv-SE"/>
              <a:t>Öppet: </a:t>
            </a:r>
            <a:r>
              <a:rPr lang="sv-SE" b="1">
                <a:solidFill>
                  <a:srgbClr val="990000"/>
                </a:solidFill>
              </a:rPr>
              <a:t>Alla vardagar 10-18</a:t>
            </a:r>
          </a:p>
          <a:p>
            <a:endParaRPr lang="sv-S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16"/>
          <p:cNvSpPr txBox="1">
            <a:spLocks noChangeArrowheads="1"/>
          </p:cNvSpPr>
          <p:nvPr/>
        </p:nvSpPr>
        <p:spPr bwMode="auto">
          <a:xfrm>
            <a:off x="468313" y="5445125"/>
            <a:ext cx="6786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/>
              <a:t>PowerCat 5 shirt /Vencida shorts/ team socks  </a:t>
            </a:r>
            <a:endParaRPr lang="en-US"/>
          </a:p>
        </p:txBody>
      </p:sp>
      <p:pic>
        <p:nvPicPr>
          <p:cNvPr id="15362" name="Picture 17" descr="teamportia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25" y="0"/>
            <a:ext cx="24288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88988"/>
            <a:ext cx="2805113" cy="379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125" y="1844675"/>
            <a:ext cx="1620838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35363" y="1484313"/>
            <a:ext cx="20732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2"/>
          <p:cNvPicPr>
            <a:picLocks noChangeAspect="1" noChangeArrowheads="1"/>
          </p:cNvPicPr>
          <p:nvPr/>
        </p:nvPicPr>
        <p:blipFill>
          <a:blip r:embed="rId7" cstate="print"/>
          <a:srcRect t="18082" b="-1550"/>
          <a:stretch>
            <a:fillRect/>
          </a:stretch>
        </p:blipFill>
        <p:spPr bwMode="auto">
          <a:xfrm>
            <a:off x="0" y="0"/>
            <a:ext cx="10795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Text Box 9"/>
          <p:cNvSpPr txBox="1">
            <a:spLocks noChangeArrowheads="1"/>
          </p:cNvSpPr>
          <p:nvPr/>
        </p:nvSpPr>
        <p:spPr bwMode="auto">
          <a:xfrm>
            <a:off x="323850" y="4437063"/>
            <a:ext cx="35290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/>
              <a:t>Stureby 160:-     Ord pris 250:-</a:t>
            </a:r>
          </a:p>
          <a:p>
            <a:r>
              <a:rPr lang="sv-SE"/>
              <a:t>Inkl stor text och nummer 219:-</a:t>
            </a:r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2392363" y="6256338"/>
            <a:ext cx="29003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sv-SE"/>
          </a:p>
        </p:txBody>
      </p:sp>
      <p:sp>
        <p:nvSpPr>
          <p:cNvPr id="15369" name="Text Box 11"/>
          <p:cNvSpPr txBox="1">
            <a:spLocks noChangeArrowheads="1"/>
          </p:cNvSpPr>
          <p:nvPr/>
        </p:nvSpPr>
        <p:spPr bwMode="auto">
          <a:xfrm>
            <a:off x="411163" y="5146675"/>
            <a:ext cx="41608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v-SE" sz="1000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3687763" y="4529138"/>
            <a:ext cx="1581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v-SE"/>
              <a:t>Stureby 135:-</a:t>
            </a:r>
          </a:p>
          <a:p>
            <a:r>
              <a:rPr lang="sv-SE"/>
              <a:t>Ord pris 200:-</a:t>
            </a:r>
          </a:p>
        </p:txBody>
      </p:sp>
      <p:sp>
        <p:nvSpPr>
          <p:cNvPr id="15371" name="Text Box 13"/>
          <p:cNvSpPr txBox="1">
            <a:spLocks noChangeArrowheads="1"/>
          </p:cNvSpPr>
          <p:nvPr/>
        </p:nvSpPr>
        <p:spPr bwMode="auto">
          <a:xfrm>
            <a:off x="7143750" y="4456113"/>
            <a:ext cx="145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v-SE"/>
              <a:t>Stureby 70:-</a:t>
            </a:r>
          </a:p>
          <a:p>
            <a:r>
              <a:rPr lang="sv-SE"/>
              <a:t>Ord pris 90:-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3184525" y="423863"/>
            <a:ext cx="167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v-SE" sz="2400" b="1"/>
              <a:t>Matchställ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1"/>
          <p:cNvSpPr txBox="1">
            <a:spLocks noChangeArrowheads="1"/>
          </p:cNvSpPr>
          <p:nvPr/>
        </p:nvSpPr>
        <p:spPr bwMode="auto">
          <a:xfrm>
            <a:off x="1476375" y="981075"/>
            <a:ext cx="6786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/>
              <a:t>Foundation PES tee / Vencida shorts  - </a:t>
            </a:r>
            <a:endParaRPr lang="en-US"/>
          </a:p>
        </p:txBody>
      </p:sp>
      <p:pic>
        <p:nvPicPr>
          <p:cNvPr id="17410" name="Picture 11" descr="teamportia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25" y="0"/>
            <a:ext cx="24288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1238" y="1339850"/>
            <a:ext cx="3560762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725" y="2097088"/>
            <a:ext cx="20415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6" cstate="print"/>
          <a:srcRect t="18082" b="-1550"/>
          <a:stretch>
            <a:fillRect/>
          </a:stretch>
        </p:blipFill>
        <p:spPr bwMode="auto">
          <a:xfrm>
            <a:off x="0" y="0"/>
            <a:ext cx="10795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 Box 8"/>
          <p:cNvSpPr txBox="1">
            <a:spLocks noChangeArrowheads="1"/>
          </p:cNvSpPr>
          <p:nvPr/>
        </p:nvSpPr>
        <p:spPr bwMode="auto">
          <a:xfrm>
            <a:off x="1763713" y="5084763"/>
            <a:ext cx="15811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v-SE"/>
              <a:t>Stureby 130:-</a:t>
            </a:r>
          </a:p>
          <a:p>
            <a:r>
              <a:rPr lang="sv-SE"/>
              <a:t>Ord pris 200:-</a:t>
            </a:r>
          </a:p>
          <a:p>
            <a:r>
              <a:rPr lang="sv-SE"/>
              <a:t>Inkl KM 159:-</a:t>
            </a:r>
          </a:p>
        </p:txBody>
      </p:sp>
      <p:sp>
        <p:nvSpPr>
          <p:cNvPr id="17415" name="Text Box 9"/>
          <p:cNvSpPr txBox="1">
            <a:spLocks noChangeArrowheads="1"/>
          </p:cNvSpPr>
          <p:nvPr/>
        </p:nvSpPr>
        <p:spPr bwMode="auto">
          <a:xfrm>
            <a:off x="5487988" y="4889500"/>
            <a:ext cx="1581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v-SE"/>
              <a:t>Stureby 135:-</a:t>
            </a:r>
          </a:p>
          <a:p>
            <a:r>
              <a:rPr lang="sv-SE"/>
              <a:t>Ord pris 200:-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3543300" y="207963"/>
            <a:ext cx="2079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v-SE" sz="2400" b="1"/>
              <a:t>Träningsställ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6"/>
          <p:cNvSpPr txBox="1">
            <a:spLocks noChangeArrowheads="1"/>
          </p:cNvSpPr>
          <p:nvPr/>
        </p:nvSpPr>
        <p:spPr bwMode="auto">
          <a:xfrm>
            <a:off x="1835150" y="908050"/>
            <a:ext cx="5715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/>
              <a:t>Sweeper Suit junior	Sturbey 420:-/ord pris 500:-</a:t>
            </a:r>
          </a:p>
          <a:p>
            <a:r>
              <a:rPr lang="sv-SE"/>
              <a:t>Sweeper Suit senior 	Stureby 450:-/ord pris 550:-</a:t>
            </a:r>
            <a:endParaRPr lang="en-US"/>
          </a:p>
        </p:txBody>
      </p:sp>
      <p:pic>
        <p:nvPicPr>
          <p:cNvPr id="19458" name="Picture 7" descr="teamportiarg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25" y="0"/>
            <a:ext cx="24288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4438" y="1557338"/>
            <a:ext cx="50165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4" cstate="print"/>
          <a:srcRect t="18082" b="-1550"/>
          <a:stretch>
            <a:fillRect/>
          </a:stretch>
        </p:blipFill>
        <p:spPr bwMode="auto">
          <a:xfrm>
            <a:off x="0" y="0"/>
            <a:ext cx="10795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908175" y="476250"/>
            <a:ext cx="174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v-SE" b="1"/>
              <a:t>Collegeoverall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376238" y="2297113"/>
            <a:ext cx="22542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v-SE"/>
              <a:t>Inkl KM och ryggtext</a:t>
            </a:r>
          </a:p>
          <a:p>
            <a:r>
              <a:rPr lang="sv-SE"/>
              <a:t>JR	478:-</a:t>
            </a:r>
          </a:p>
          <a:p>
            <a:r>
              <a:rPr lang="sv-SE"/>
              <a:t>SR	508:-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6"/>
          <p:cNvSpPr txBox="1">
            <a:spLocks noChangeArrowheads="1"/>
          </p:cNvSpPr>
          <p:nvPr/>
        </p:nvSpPr>
        <p:spPr bwMode="auto">
          <a:xfrm>
            <a:off x="250825" y="3429000"/>
            <a:ext cx="393382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/>
              <a:t>Foundation Woven Suit JR &amp; SR </a:t>
            </a:r>
          </a:p>
          <a:p>
            <a:r>
              <a:rPr lang="sv-SE"/>
              <a:t>Stureby pris 599:-</a:t>
            </a:r>
          </a:p>
          <a:p>
            <a:r>
              <a:rPr lang="sv-SE"/>
              <a:t>Ord pris 800:-</a:t>
            </a:r>
          </a:p>
          <a:p>
            <a:endParaRPr lang="sv-SE"/>
          </a:p>
          <a:p>
            <a:r>
              <a:rPr lang="sv-SE"/>
              <a:t>Inkl vävt KM och ryggtryck 667:-</a:t>
            </a:r>
            <a:endParaRPr lang="en-US"/>
          </a:p>
        </p:txBody>
      </p:sp>
      <p:pic>
        <p:nvPicPr>
          <p:cNvPr id="20482" name="Picture 7" descr="teamportiarg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25" y="0"/>
            <a:ext cx="24288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0"/>
            <a:ext cx="2803525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4" cstate="print"/>
          <a:srcRect t="18082" b="-1550"/>
          <a:stretch>
            <a:fillRect/>
          </a:stretch>
        </p:blipFill>
        <p:spPr bwMode="auto">
          <a:xfrm>
            <a:off x="0" y="0"/>
            <a:ext cx="10795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250825" y="2781300"/>
            <a:ext cx="1825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v-SE" sz="2400" b="1"/>
              <a:t>Vindoverall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7050" y="1989138"/>
            <a:ext cx="130492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5"/>
          <p:cNvSpPr txBox="1">
            <a:spLocks noChangeArrowheads="1"/>
          </p:cNvSpPr>
          <p:nvPr/>
        </p:nvSpPr>
        <p:spPr bwMode="auto">
          <a:xfrm>
            <a:off x="0" y="2513013"/>
            <a:ext cx="205898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/>
              <a:t>Foundation ½ zip </a:t>
            </a:r>
          </a:p>
          <a:p>
            <a:r>
              <a:rPr lang="sv-SE"/>
              <a:t>Stureby pris 300:-</a:t>
            </a:r>
          </a:p>
          <a:p>
            <a:r>
              <a:rPr lang="sv-SE"/>
              <a:t>Ord pris 450:-</a:t>
            </a:r>
          </a:p>
          <a:p>
            <a:endParaRPr lang="sv-SE"/>
          </a:p>
          <a:p>
            <a:r>
              <a:rPr lang="sv-SE"/>
              <a:t>Inkl vävt KM och</a:t>
            </a:r>
          </a:p>
          <a:p>
            <a:r>
              <a:rPr lang="sv-SE"/>
              <a:t>ryggtext  368:-</a:t>
            </a:r>
            <a:endParaRPr lang="en-US"/>
          </a:p>
        </p:txBody>
      </p:sp>
      <p:pic>
        <p:nvPicPr>
          <p:cNvPr id="21507" name="Picture 6" descr="teamportiar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25" y="0"/>
            <a:ext cx="24288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613" y="620713"/>
            <a:ext cx="3621087" cy="469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2"/>
          <p:cNvPicPr>
            <a:picLocks noChangeAspect="1" noChangeArrowheads="1"/>
          </p:cNvPicPr>
          <p:nvPr/>
        </p:nvPicPr>
        <p:blipFill>
          <a:blip r:embed="rId5" cstate="print"/>
          <a:srcRect t="18082" b="-1550"/>
          <a:stretch>
            <a:fillRect/>
          </a:stretch>
        </p:blipFill>
        <p:spPr bwMode="auto">
          <a:xfrm>
            <a:off x="0" y="0"/>
            <a:ext cx="10795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Text Box 8"/>
          <p:cNvSpPr txBox="1">
            <a:spLocks noChangeArrowheads="1"/>
          </p:cNvSpPr>
          <p:nvPr/>
        </p:nvSpPr>
        <p:spPr bwMode="auto">
          <a:xfrm>
            <a:off x="5508625" y="908050"/>
            <a:ext cx="22415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v-SE"/>
              <a:t>Foundation Trg pant</a:t>
            </a:r>
          </a:p>
          <a:p>
            <a:r>
              <a:rPr lang="sv-SE"/>
              <a:t>Stureby pris 260:-</a:t>
            </a:r>
          </a:p>
          <a:p>
            <a:r>
              <a:rPr lang="sv-SE"/>
              <a:t>Ord pris 325:-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1187450" y="5300663"/>
            <a:ext cx="4324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v-SE"/>
              <a:t>Paketpris inkl vävt KM och ryggtext 597:-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1116013" y="404813"/>
            <a:ext cx="2705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v-SE" sz="2400" b="1"/>
              <a:t>Funktionsoverall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1366838"/>
            <a:ext cx="1811337" cy="242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3138" y="4076700"/>
            <a:ext cx="12858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5750" y="4076700"/>
            <a:ext cx="12858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Box 10"/>
          <p:cNvSpPr txBox="1">
            <a:spLocks noChangeArrowheads="1"/>
          </p:cNvSpPr>
          <p:nvPr/>
        </p:nvSpPr>
        <p:spPr bwMode="auto">
          <a:xfrm>
            <a:off x="1187450" y="333375"/>
            <a:ext cx="79565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/>
              <a:t>PowerCat 1 poloshirt Stureby pris 260:- ord pris 350:- inkl vävt KM 299:-</a:t>
            </a:r>
          </a:p>
          <a:p>
            <a:r>
              <a:rPr lang="sv-SE"/>
              <a:t>Foundation Woven shorts Stureby pris 160:- ord pris 200:-</a:t>
            </a:r>
          </a:p>
          <a:p>
            <a:r>
              <a:rPr lang="sv-SE"/>
              <a:t>Paket pris 399:- inkl vävt KM 438:-</a:t>
            </a:r>
            <a:endParaRPr lang="en-US"/>
          </a:p>
        </p:txBody>
      </p:sp>
      <p:pic>
        <p:nvPicPr>
          <p:cNvPr id="22533" name="Picture 11" descr="teamportiargb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23063" y="-92075"/>
            <a:ext cx="24288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7900" y="995363"/>
            <a:ext cx="2382838" cy="315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2"/>
          <p:cNvPicPr>
            <a:picLocks noChangeAspect="1" noChangeArrowheads="1"/>
          </p:cNvPicPr>
          <p:nvPr/>
        </p:nvPicPr>
        <p:blipFill>
          <a:blip r:embed="rId7" cstate="print"/>
          <a:srcRect t="18082" b="-1550"/>
          <a:stretch>
            <a:fillRect/>
          </a:stretch>
        </p:blipFill>
        <p:spPr bwMode="auto">
          <a:xfrm>
            <a:off x="0" y="0"/>
            <a:ext cx="10795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7"/>
          <p:cNvSpPr txBox="1">
            <a:spLocks noChangeArrowheads="1"/>
          </p:cNvSpPr>
          <p:nvPr/>
        </p:nvSpPr>
        <p:spPr bwMode="auto">
          <a:xfrm>
            <a:off x="196850" y="4581525"/>
            <a:ext cx="87487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/>
              <a:t>Team bag 200:-  ord pris 250:-                                   	Backpack 200:- ord pris 250:-</a:t>
            </a:r>
          </a:p>
          <a:p>
            <a:r>
              <a:rPr lang="sv-SE"/>
              <a:t>Inkl liten text 225:-				Inkl liten text 225:-</a:t>
            </a:r>
            <a:endParaRPr lang="en-US"/>
          </a:p>
        </p:txBody>
      </p:sp>
      <p:pic>
        <p:nvPicPr>
          <p:cNvPr id="24578" name="Picture 8" descr="teamportiarg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25" y="0"/>
            <a:ext cx="24288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5" descr="068223 0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473200"/>
            <a:ext cx="4233863" cy="28670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4580" name="Picture 9" descr="068599 03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6088" y="1700213"/>
            <a:ext cx="2420937" cy="28670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5" cstate="print"/>
          <a:srcRect t="18082" b="-1550"/>
          <a:stretch>
            <a:fillRect/>
          </a:stretch>
        </p:blipFill>
        <p:spPr bwMode="auto">
          <a:xfrm>
            <a:off x="0" y="0"/>
            <a:ext cx="10795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3"/>
          <p:cNvSpPr txBox="1">
            <a:spLocks noChangeArrowheads="1"/>
          </p:cNvSpPr>
          <p:nvPr/>
        </p:nvSpPr>
        <p:spPr bwMode="auto">
          <a:xfrm>
            <a:off x="1116013" y="260350"/>
            <a:ext cx="8027987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2400" b="1"/>
              <a:t>Matchställ dam</a:t>
            </a:r>
          </a:p>
          <a:p>
            <a:r>
              <a:rPr lang="sv-SE"/>
              <a:t>WOMEN´S PowerCat 1.12 shirt Stureby pris 350:- ord pris 500:- </a:t>
            </a:r>
          </a:p>
          <a:p>
            <a:r>
              <a:rPr lang="sv-SE"/>
              <a:t>Inkl stor text och nummer 409:-</a:t>
            </a:r>
          </a:p>
          <a:p>
            <a:endParaRPr lang="sv-SE"/>
          </a:p>
          <a:p>
            <a:r>
              <a:rPr lang="sv-SE"/>
              <a:t>PowerCat 1.12 shorts	         Stureby pris 200:- ord pris 250:-</a:t>
            </a:r>
          </a:p>
          <a:p>
            <a:r>
              <a:rPr lang="sv-SE"/>
              <a:t>Team socks 		         Stureby pris 70:-   ord pirs 90:-</a:t>
            </a:r>
            <a:endParaRPr lang="en-US"/>
          </a:p>
        </p:txBody>
      </p:sp>
      <p:pic>
        <p:nvPicPr>
          <p:cNvPr id="25602" name="Picture 5" descr="teamportiargb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25" y="0"/>
            <a:ext cx="24288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2205038"/>
            <a:ext cx="3028950" cy="376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175" y="2420938"/>
            <a:ext cx="2765425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025" y="2420938"/>
            <a:ext cx="1944688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2"/>
          <p:cNvPicPr>
            <a:picLocks noChangeAspect="1" noChangeArrowheads="1"/>
          </p:cNvPicPr>
          <p:nvPr/>
        </p:nvPicPr>
        <p:blipFill>
          <a:blip r:embed="rId6" cstate="print"/>
          <a:srcRect t="18082" b="-1550"/>
          <a:stretch>
            <a:fillRect/>
          </a:stretch>
        </p:blipFill>
        <p:spPr bwMode="auto">
          <a:xfrm>
            <a:off x="0" y="0"/>
            <a:ext cx="10795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2947</TotalTime>
  <Words>305</Words>
  <Application>Microsoft Office PowerPoint</Application>
  <PresentationFormat>Bildspel på skärmen (4:3)</PresentationFormat>
  <Paragraphs>86</Paragraphs>
  <Slides>13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Arial</vt:lpstr>
      <vt:lpstr>Tahoma</vt:lpstr>
      <vt:lpstr>Calibri</vt:lpstr>
      <vt:lpstr>Larissa-Design</vt:lpstr>
      <vt:lpstr>STUREBY SK</vt:lpstr>
      <vt:lpstr>Bild 2</vt:lpstr>
      <vt:lpstr>Bild 3</vt:lpstr>
      <vt:lpstr>Bild 4</vt:lpstr>
      <vt:lpstr>Bild 5</vt:lpstr>
      <vt:lpstr>Bild 6</vt:lpstr>
      <vt:lpstr>Bild 7</vt:lpstr>
      <vt:lpstr>Bild 8</vt:lpstr>
      <vt:lpstr>Bild 9</vt:lpstr>
      <vt:lpstr>Bild 10</vt:lpstr>
      <vt:lpstr>Bild 11</vt:lpstr>
      <vt:lpstr>Bild 12</vt:lpstr>
      <vt:lpstr>Bild 13</vt:lpstr>
    </vt:vector>
  </TitlesOfParts>
  <Company>PUMA AG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 template</dc:title>
  <dc:creator>dominique.gathier</dc:creator>
  <cp:lastModifiedBy>Jutte</cp:lastModifiedBy>
  <cp:revision>140</cp:revision>
  <dcterms:created xsi:type="dcterms:W3CDTF">2011-03-18T11:31:20Z</dcterms:created>
  <dcterms:modified xsi:type="dcterms:W3CDTF">2012-03-08T21:19:13Z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3567370</vt:lpwstr>
  </property>
  <property fmtid="{D5CDD505-2E9C-101B-9397-08002B2CF9AE}" pid="3" name="NXPowerLiteVersion">
    <vt:lpwstr>D4.1.2</vt:lpwstr>
  </property>
</Properties>
</file>