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4" r:id="rId2"/>
    <p:sldId id="280" r:id="rId3"/>
    <p:sldId id="256" r:id="rId4"/>
    <p:sldId id="272" r:id="rId5"/>
    <p:sldId id="273" r:id="rId6"/>
    <p:sldId id="258" r:id="rId7"/>
    <p:sldId id="279" r:id="rId8"/>
    <p:sldId id="261" r:id="rId9"/>
    <p:sldId id="281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F75FC-7016-40EB-90A6-910213E23AC9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9E937-13B1-4596-90AA-ACA490F80C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4304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67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973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13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29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807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087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568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96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53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40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067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7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957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00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76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F5C8-E59C-4E4C-8E0B-185F8F3DFC7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D8C5BC-CA0C-45AA-B58F-149CF7AE5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97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sz="3200" b="1" dirty="0" smtClean="0"/>
              <a:t>Träningsupplägg augusti Stureby SK P07</a:t>
            </a:r>
            <a:endParaRPr lang="sv-SE" sz="3200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b="1" dirty="0" smtClean="0"/>
              <a:t>Allmänt</a:t>
            </a:r>
            <a:endParaRPr lang="sv-SE" dirty="0" smtClean="0"/>
          </a:p>
          <a:p>
            <a:r>
              <a:rPr lang="sv-SE" dirty="0" smtClean="0"/>
              <a:t>Samling 5 minuter</a:t>
            </a:r>
          </a:p>
          <a:p>
            <a:r>
              <a:rPr lang="sv-SE" dirty="0" smtClean="0"/>
              <a:t>Fokus – inget larv eller trams. Misssköter man sig och får 2 varningar får man stå över smålagsspelet. </a:t>
            </a:r>
          </a:p>
          <a:p>
            <a:r>
              <a:rPr lang="sv-SE" dirty="0" smtClean="0"/>
              <a:t>100% insats – ge allt som på match, det är då du utvecklas. Gnugga bort en lat eller slö inställning.</a:t>
            </a:r>
          </a:p>
          <a:p>
            <a:r>
              <a:rPr lang="sv-SE" dirty="0" smtClean="0"/>
              <a:t>Ge beröm – vi är ett lag som berömmer varandra och vi bygger en laganda som inkluderar. Inget gnäll eller dålig attityd. Föregå med gott exemple som ledare.</a:t>
            </a:r>
          </a:p>
        </p:txBody>
      </p:sp>
    </p:spTree>
    <p:extLst>
      <p:ext uri="{BB962C8B-B14F-4D97-AF65-F5344CB8AC3E}">
        <p14:creationId xmlns:p14="http://schemas.microsoft.com/office/powerpoint/2010/main" val="287369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Träningsupplägg </a:t>
            </a:r>
            <a:r>
              <a:rPr lang="sv-SE" b="1" dirty="0" smtClean="0"/>
              <a:t>augusti </a:t>
            </a:r>
            <a:r>
              <a:rPr lang="sv-SE" b="1" dirty="0"/>
              <a:t>Stureby SK P07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b="1" dirty="0"/>
              <a:t>Uppvärmning</a:t>
            </a:r>
            <a:r>
              <a:rPr lang="sv-SE" dirty="0"/>
              <a:t> </a:t>
            </a:r>
          </a:p>
          <a:p>
            <a:r>
              <a:rPr lang="sv-SE" dirty="0" smtClean="0"/>
              <a:t>Streach </a:t>
            </a:r>
            <a:r>
              <a:rPr lang="sv-SE" dirty="0"/>
              <a:t>5 minuter</a:t>
            </a:r>
          </a:p>
          <a:p>
            <a:r>
              <a:rPr lang="sv-SE" dirty="0" smtClean="0"/>
              <a:t>Fokus på ljumske, rumpa, lår, vader, ländrygg och buken.</a:t>
            </a:r>
            <a:endParaRPr lang="sv-SE" dirty="0"/>
          </a:p>
          <a:p>
            <a:r>
              <a:rPr lang="sv-SE" dirty="0"/>
              <a:t>Att tänka på: gör övningarna i lugnt tempo med syfte att </a:t>
            </a:r>
            <a:r>
              <a:rPr lang="sv-SE" dirty="0" smtClean="0"/>
              <a:t>mjuka upp </a:t>
            </a:r>
            <a:r>
              <a:rPr lang="sv-SE" dirty="0"/>
              <a:t>musklerna och göra dig redo för träning.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560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Träningsupplägg</a:t>
            </a:r>
            <a:r>
              <a:rPr lang="sv-SE" sz="3200" b="1" dirty="0"/>
              <a:t> </a:t>
            </a:r>
            <a:r>
              <a:rPr lang="sv-SE" sz="3200" b="1" dirty="0" smtClean="0"/>
              <a:t>augusti Stureby SK P07</a:t>
            </a:r>
            <a:endParaRPr lang="sv-SE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Uppvärmning</a:t>
            </a:r>
            <a:r>
              <a:rPr lang="sv-SE" dirty="0" smtClean="0"/>
              <a:t> </a:t>
            </a:r>
          </a:p>
          <a:p>
            <a:r>
              <a:rPr lang="sv-SE" dirty="0" smtClean="0"/>
              <a:t>Muskeluppvärmning 5 minuter</a:t>
            </a:r>
          </a:p>
          <a:p>
            <a:r>
              <a:rPr lang="sv-SE" dirty="0" smtClean="0"/>
              <a:t>Jogga, spark i baken, hälgång, tågång, sidohopp, carioca och indianhopp.</a:t>
            </a:r>
          </a:p>
          <a:p>
            <a:r>
              <a:rPr lang="sv-SE" dirty="0" smtClean="0"/>
              <a:t>Att tänka på: gör övningarna i lugnt tempo med syfte att värma upp musklerna och göra dig redo för träning.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9537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Träningsupplägg</a:t>
            </a:r>
            <a:r>
              <a:rPr lang="sv-SE" sz="3200" b="1" dirty="0"/>
              <a:t> </a:t>
            </a:r>
            <a:r>
              <a:rPr lang="sv-SE" sz="3200" b="1" dirty="0" smtClean="0"/>
              <a:t>augusti Stureby SK P07</a:t>
            </a:r>
            <a:endParaRPr lang="sv-SE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Uppvärmning</a:t>
            </a:r>
            <a:r>
              <a:rPr lang="sv-SE" dirty="0" smtClean="0"/>
              <a:t> </a:t>
            </a:r>
          </a:p>
          <a:p>
            <a:r>
              <a:rPr lang="sv-SE" dirty="0" smtClean="0"/>
              <a:t>Styrke- och balansträning 5 minuter.</a:t>
            </a:r>
          </a:p>
          <a:p>
            <a:r>
              <a:rPr lang="sv-SE" dirty="0" smtClean="0"/>
              <a:t>Välj ut två instruktörer som håller i övningen. Tanken är att det ska lära våra grabbar att lära sig att respektera alla och att ge alla möjligeheten att utmana sig själv. Föregå med gott exempel och tacka instruktörerna.</a:t>
            </a:r>
          </a:p>
          <a:p>
            <a:r>
              <a:rPr lang="sv-SE" dirty="0" smtClean="0"/>
              <a:t>De övningar vi utför; JumpingJacks, armhävningar, sit-ups, sqwats, plankan, utfall och höftböj.</a:t>
            </a:r>
          </a:p>
          <a:p>
            <a:r>
              <a:rPr lang="sv-SE" dirty="0"/>
              <a:t>Att tänka på: gör övningen med </a:t>
            </a:r>
            <a:r>
              <a:rPr lang="sv-SE" dirty="0" smtClean="0"/>
              <a:t>100% intensitet och fokus. Förklarar att de ska utmana sig själva och att det är deras ansvar.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5533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Träningsupplägg</a:t>
            </a:r>
            <a:r>
              <a:rPr lang="sv-SE" sz="3200" b="1" dirty="0"/>
              <a:t> </a:t>
            </a:r>
            <a:r>
              <a:rPr lang="sv-SE" sz="3200" b="1" dirty="0" smtClean="0"/>
              <a:t>augusti Stureby SK P07</a:t>
            </a:r>
            <a:endParaRPr lang="sv-SE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/>
              <a:t>4</a:t>
            </a:r>
            <a:r>
              <a:rPr lang="sv-SE" dirty="0" smtClean="0"/>
              <a:t> vs 4 Roma Small side försvar 10 minuter</a:t>
            </a:r>
          </a:p>
          <a:p>
            <a:r>
              <a:rPr lang="sv-SE" dirty="0" smtClean="0"/>
              <a:t>Dela in planen i 3 zoner. Varsin back i defensiv zon. Träna på när du pressar och rörelse efter pass. Tänk på att spela hem. Försök göra mål.</a:t>
            </a:r>
          </a:p>
          <a:p>
            <a:r>
              <a:rPr lang="sv-SE" dirty="0" smtClean="0"/>
              <a:t>Enkel nivå. Eget tempo. Flera touch.</a:t>
            </a:r>
          </a:p>
          <a:p>
            <a:r>
              <a:rPr lang="sv-SE" dirty="0" smtClean="0"/>
              <a:t>Avancerad nivå. Högt tempo. Spela med max touch.</a:t>
            </a:r>
          </a:p>
          <a:p>
            <a:r>
              <a:rPr lang="sv-SE" dirty="0" smtClean="0"/>
              <a:t>Att tänka på: Pressa i rätt läge. Rör dig om du inte har boll.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2662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sv-SE" sz="3200" b="1" dirty="0" smtClean="0"/>
              <a:t>Träningsupplägg</a:t>
            </a:r>
            <a:r>
              <a:rPr lang="sv-SE" sz="3200" b="1" dirty="0"/>
              <a:t> </a:t>
            </a:r>
            <a:r>
              <a:rPr lang="sv-SE" sz="3200" b="1" dirty="0" smtClean="0"/>
              <a:t>augusti Stureby SK P07</a:t>
            </a:r>
            <a:endParaRPr lang="sv-SE" sz="32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/>
              <a:t>1</a:t>
            </a:r>
            <a:r>
              <a:rPr lang="sv-SE" dirty="0" smtClean="0"/>
              <a:t> vs 1. ManUnited mästarpressen 10 minuter</a:t>
            </a:r>
          </a:p>
          <a:p>
            <a:r>
              <a:rPr lang="sv-SE" dirty="0" smtClean="0"/>
              <a:t>En övning i att pressa motståndaren på rätt sätt i olika lägen. Nära press om felvänd. Armländs avstånd med starka foten fram om rättvänd. Bollhållaren försöker finta sin motståndare och göra mål.  Byt spelare efter 30 sekunder.</a:t>
            </a:r>
          </a:p>
          <a:p>
            <a:r>
              <a:rPr lang="sv-SE" dirty="0"/>
              <a:t>Enkel nivå. Eget tempo. Flera touch.</a:t>
            </a:r>
          </a:p>
          <a:p>
            <a:r>
              <a:rPr lang="sv-SE" dirty="0"/>
              <a:t>Avancerad nivå. Högt tempo. Spela med få touch.</a:t>
            </a:r>
          </a:p>
          <a:p>
            <a:r>
              <a:rPr lang="sv-SE" dirty="0" smtClean="0"/>
              <a:t>Att tänka på: det ska gå fort och vara intensivt.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7904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sv-SE" sz="3200" b="1" dirty="0" smtClean="0"/>
              <a:t>Träningsupplägg</a:t>
            </a:r>
            <a:r>
              <a:rPr lang="sv-SE" sz="3200" b="1" dirty="0"/>
              <a:t> </a:t>
            </a:r>
            <a:r>
              <a:rPr lang="sv-SE" sz="3200" b="1" dirty="0" smtClean="0"/>
              <a:t>augusti Stureby SK P07</a:t>
            </a:r>
            <a:endParaRPr lang="sv-SE" sz="32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smtClean="0"/>
              <a:t>3 vs 5 Arsenals hörnor</a:t>
            </a:r>
            <a:r>
              <a:rPr lang="sv-SE" dirty="0" smtClean="0"/>
              <a:t>. 10 minuter</a:t>
            </a:r>
          </a:p>
          <a:p>
            <a:r>
              <a:rPr lang="sv-SE" dirty="0" smtClean="0"/>
              <a:t>Dela in gruppen i anfallare och försvarare. Instruera om grunduppställningar. Låt alltid anfallarna vara fler är försvararna.</a:t>
            </a:r>
          </a:p>
          <a:p>
            <a:r>
              <a:rPr lang="sv-SE" dirty="0" smtClean="0"/>
              <a:t>Att tänka på: Målvakten ska vara mycket aktiv. Försvarare ska agera kraftfullt och rensa ordentligt. Anfallare ska ha stor rörlighet och röra sig mot mål. Vi ska träna på olika hörnalternativ.</a:t>
            </a:r>
            <a:endParaRPr lang="sv-SE" dirty="0"/>
          </a:p>
          <a:p>
            <a:r>
              <a:rPr lang="sv-SE" dirty="0" smtClean="0"/>
              <a:t>Repetera i 10 minuter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716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sv-SE" sz="3200" b="1" dirty="0" smtClean="0"/>
              <a:t>Träningsupplägg</a:t>
            </a:r>
            <a:r>
              <a:rPr lang="sv-SE" sz="3200" b="1" dirty="0"/>
              <a:t> </a:t>
            </a:r>
            <a:r>
              <a:rPr lang="sv-SE" sz="3200" b="1" dirty="0" smtClean="0"/>
              <a:t>augusti Stureby SK P07</a:t>
            </a:r>
            <a:endParaRPr lang="sv-SE" sz="3200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sv-SE" sz="2400" b="1" dirty="0" smtClean="0"/>
              <a:t>Övningar</a:t>
            </a:r>
            <a:r>
              <a:rPr lang="sv-SE" dirty="0" smtClean="0"/>
              <a:t> </a:t>
            </a:r>
          </a:p>
          <a:p>
            <a:r>
              <a:rPr lang="sv-SE" dirty="0" smtClean="0"/>
              <a:t>Smålagsspel. 30 minuter</a:t>
            </a:r>
          </a:p>
          <a:p>
            <a:r>
              <a:rPr lang="sv-SE" dirty="0" smtClean="0"/>
              <a:t>Enkel nivå. Inget speciellt.</a:t>
            </a:r>
          </a:p>
          <a:p>
            <a:r>
              <a:rPr lang="sv-SE" dirty="0" smtClean="0"/>
              <a:t>Avancerad nivå. Max tre touch.</a:t>
            </a:r>
          </a:p>
          <a:p>
            <a:r>
              <a:rPr lang="sv-SE" dirty="0" smtClean="0"/>
              <a:t>Breaka var 9 minut och byt position. Ta 1 minut och prata spelförståelse.</a:t>
            </a:r>
          </a:p>
          <a:p>
            <a:r>
              <a:rPr lang="sv-SE" dirty="0" smtClean="0"/>
              <a:t>Att tänka på: var aktiv i coachningen och se till att alla kommer med och ge positiv och utvecklande feedback till alla spelare.</a:t>
            </a:r>
            <a:endParaRPr lang="sv-SE" dirty="0"/>
          </a:p>
          <a:p>
            <a:r>
              <a:rPr lang="sv-SE" dirty="0" smtClean="0"/>
              <a:t>Repetera i 30 minuter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5857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/>
              <a:t>Träningsupplägg </a:t>
            </a:r>
            <a:r>
              <a:rPr lang="sv-SE" sz="3200" b="1" dirty="0" smtClean="0"/>
              <a:t>augusti </a:t>
            </a:r>
            <a:r>
              <a:rPr lang="sv-SE" sz="3200" b="1" dirty="0"/>
              <a:t>Stureby SK P07</a:t>
            </a:r>
            <a:endParaRPr lang="sv-S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b="1" dirty="0" smtClean="0"/>
              <a:t>Avslutning</a:t>
            </a:r>
            <a:r>
              <a:rPr lang="sv-SE" dirty="0" smtClean="0"/>
              <a:t> </a:t>
            </a:r>
            <a:endParaRPr lang="sv-SE" dirty="0"/>
          </a:p>
          <a:p>
            <a:r>
              <a:rPr lang="sv-SE" dirty="0"/>
              <a:t>Streach 5 minuter</a:t>
            </a:r>
          </a:p>
          <a:p>
            <a:r>
              <a:rPr lang="sv-SE" dirty="0"/>
              <a:t>Fokus på ljumske, rumpa, lår, vader, ländrygg och buken.</a:t>
            </a:r>
          </a:p>
          <a:p>
            <a:r>
              <a:rPr lang="sv-SE" dirty="0"/>
              <a:t>Att tänka på: gör övningarna i lugnt tempo med syfte </a:t>
            </a:r>
            <a:r>
              <a:rPr lang="sv-SE"/>
              <a:t>att </a:t>
            </a:r>
            <a:r>
              <a:rPr lang="sv-SE" smtClean="0"/>
              <a:t>sträcka ut </a:t>
            </a:r>
            <a:r>
              <a:rPr lang="sv-SE"/>
              <a:t>musklerna </a:t>
            </a:r>
            <a:r>
              <a:rPr lang="sv-SE" smtClean="0"/>
              <a:t>efter träningspasset.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10419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4582</TotalTime>
  <Words>630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PowerPoint Presentation</vt:lpstr>
      <vt:lpstr>Träningsupplägg augusti Stureby SK P07 </vt:lpstr>
      <vt:lpstr>Träningsupplägg augusti Stureby SK P07</vt:lpstr>
      <vt:lpstr>Träningsupplägg augusti Stureby SK P07</vt:lpstr>
      <vt:lpstr>Träningsupplägg augusti Stureby SK P07</vt:lpstr>
      <vt:lpstr>Träningsupplägg augusti Stureby SK P07</vt:lpstr>
      <vt:lpstr>Träningsupplägg augusti Stureby SK P07</vt:lpstr>
      <vt:lpstr>Träningsupplägg augusti Stureby SK P07</vt:lpstr>
      <vt:lpstr>Träningsupplägg augusti Stureby SK P07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Dannstedt</dc:creator>
  <cp:lastModifiedBy>Tommy Dannstedt</cp:lastModifiedBy>
  <cp:revision>42</cp:revision>
  <cp:lastPrinted>2019-05-03T13:29:23Z</cp:lastPrinted>
  <dcterms:created xsi:type="dcterms:W3CDTF">2018-04-15T18:41:31Z</dcterms:created>
  <dcterms:modified xsi:type="dcterms:W3CDTF">2019-08-06T11:00:00Z</dcterms:modified>
</cp:coreProperties>
</file>