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4" r:id="rId2"/>
    <p:sldId id="256" r:id="rId3"/>
    <p:sldId id="272" r:id="rId4"/>
    <p:sldId id="273" r:id="rId5"/>
    <p:sldId id="258" r:id="rId6"/>
    <p:sldId id="259" r:id="rId7"/>
    <p:sldId id="261" r:id="rId8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F75FC-7016-40EB-90A6-910213E23AC9}" type="datetimeFigureOut">
              <a:rPr lang="sv-SE" smtClean="0"/>
              <a:t>2019-04-28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9E937-13B1-4596-90AA-ACA490F80C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4304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7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567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9731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7130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0292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4807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087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5680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96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653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2019-04-28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840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2019-04-28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067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2019-04-28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4741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2019-04-28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9579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2019-04-28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200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2019-04-28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476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4F5C8-E59C-4E4C-8E0B-185F8F3DFC77}" type="datetimeFigureOut">
              <a:rPr lang="sv-SE" smtClean="0"/>
              <a:t>2019-04-28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097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v-SE" b="1" dirty="0" smtClean="0"/>
              <a:t>Träningsupplägg </a:t>
            </a:r>
            <a:r>
              <a:rPr lang="sv-SE" b="1" dirty="0" smtClean="0"/>
              <a:t>maj </a:t>
            </a:r>
            <a:r>
              <a:rPr lang="sv-SE" b="1" dirty="0" smtClean="0"/>
              <a:t>Stureby SK P07</a:t>
            </a:r>
            <a:endParaRPr lang="sv-SE" dirty="0"/>
          </a:p>
        </p:txBody>
      </p:sp>
      <p:sp>
        <p:nvSpPr>
          <p:cNvPr id="3" name="Content Placeholder 4"/>
          <p:cNvSpPr txBox="1">
            <a:spLocks/>
          </p:cNvSpPr>
          <p:nvPr/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400" b="1" dirty="0" smtClean="0"/>
              <a:t>Allmänt</a:t>
            </a:r>
            <a:endParaRPr lang="sv-SE" dirty="0" smtClean="0"/>
          </a:p>
          <a:p>
            <a:r>
              <a:rPr lang="sv-SE" dirty="0" smtClean="0"/>
              <a:t>Samling. 5 minuter</a:t>
            </a:r>
          </a:p>
          <a:p>
            <a:r>
              <a:rPr lang="sv-SE" dirty="0" smtClean="0"/>
              <a:t>Fokus – inget larv eller trams. Misssköter man sig och får 2 varningar får man stå över smålagsspelet. </a:t>
            </a:r>
          </a:p>
          <a:p>
            <a:r>
              <a:rPr lang="sv-SE" dirty="0" smtClean="0"/>
              <a:t>100% insats – ge allt som på match, det är då du utvecklas. Gnugga bort en lat eller slö inställning.</a:t>
            </a:r>
          </a:p>
          <a:p>
            <a:r>
              <a:rPr lang="sv-SE" dirty="0" smtClean="0"/>
              <a:t>Ge beröm – vi är ett lag som berömmer varandra och vi bygger en laganda som inkluderar. Inget gnäll eller dålig attityd. Föregå med gott exemple som ledare.</a:t>
            </a:r>
          </a:p>
        </p:txBody>
      </p:sp>
    </p:spTree>
    <p:extLst>
      <p:ext uri="{BB962C8B-B14F-4D97-AF65-F5344CB8AC3E}">
        <p14:creationId xmlns:p14="http://schemas.microsoft.com/office/powerpoint/2010/main" val="2873697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Träningsupplägg</a:t>
            </a:r>
            <a:r>
              <a:rPr lang="sv-SE" b="1" dirty="0"/>
              <a:t> </a:t>
            </a:r>
            <a:r>
              <a:rPr lang="sv-SE" b="1" dirty="0" smtClean="0"/>
              <a:t>maj</a:t>
            </a:r>
            <a:r>
              <a:rPr lang="sv-SE" b="1" dirty="0" smtClean="0"/>
              <a:t> </a:t>
            </a:r>
            <a:r>
              <a:rPr lang="sv-SE" b="1" dirty="0" smtClean="0"/>
              <a:t>Stureby SK P07</a:t>
            </a:r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b="1" dirty="0" smtClean="0"/>
              <a:t>Uppvärmning</a:t>
            </a:r>
            <a:r>
              <a:rPr lang="sv-SE" dirty="0" smtClean="0"/>
              <a:t> </a:t>
            </a:r>
          </a:p>
          <a:p>
            <a:r>
              <a:rPr lang="sv-SE" dirty="0" smtClean="0"/>
              <a:t>Jogga och spurta med boll. 5 minuter</a:t>
            </a:r>
          </a:p>
          <a:p>
            <a:r>
              <a:rPr lang="sv-SE" dirty="0" smtClean="0"/>
              <a:t>Jogga med boll från ena kortsidan till andra kortsidan.</a:t>
            </a:r>
          </a:p>
          <a:p>
            <a:r>
              <a:rPr lang="sv-SE" dirty="0" smtClean="0"/>
              <a:t>Spurta </a:t>
            </a:r>
            <a:r>
              <a:rPr lang="sv-SE" dirty="0"/>
              <a:t>med boll från ena kortsidan till andra </a:t>
            </a:r>
            <a:r>
              <a:rPr lang="sv-SE" dirty="0" smtClean="0"/>
              <a:t>kortsidan.</a:t>
            </a:r>
          </a:p>
          <a:p>
            <a:r>
              <a:rPr lang="sv-SE" dirty="0" smtClean="0"/>
              <a:t>Att tänka på: gör övningen med kontroll på bollen och använd både insida och utsida på foten.</a:t>
            </a:r>
            <a:endParaRPr lang="sv-SE" dirty="0"/>
          </a:p>
          <a:p>
            <a:r>
              <a:rPr lang="sv-SE" dirty="0" smtClean="0"/>
              <a:t>Repetera i 5 minuter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95379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Träningsupplägg</a:t>
            </a:r>
            <a:r>
              <a:rPr lang="sv-SE" b="1" dirty="0"/>
              <a:t> </a:t>
            </a:r>
            <a:r>
              <a:rPr lang="sv-SE" b="1" dirty="0" smtClean="0"/>
              <a:t>maj</a:t>
            </a:r>
            <a:r>
              <a:rPr lang="sv-SE" b="1" dirty="0" smtClean="0"/>
              <a:t> </a:t>
            </a:r>
            <a:r>
              <a:rPr lang="sv-SE" b="1" dirty="0" smtClean="0"/>
              <a:t>Stureby SK P07</a:t>
            </a:r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b="1" dirty="0" smtClean="0"/>
              <a:t>Uppvärmning</a:t>
            </a:r>
            <a:r>
              <a:rPr lang="sv-SE" dirty="0" smtClean="0"/>
              <a:t> </a:t>
            </a:r>
          </a:p>
          <a:p>
            <a:r>
              <a:rPr lang="sv-SE" dirty="0" smtClean="0"/>
              <a:t>Styrke- och balansträning</a:t>
            </a:r>
          </a:p>
          <a:p>
            <a:r>
              <a:rPr lang="sv-SE" dirty="0" smtClean="0"/>
              <a:t>Välj ut två instruktörer som håller i övningen. Tanken är att det ska lära våra grabbar att lära sig att respektera alla och att ge alla möjligeheten att utmana sig själv. Föregå med gott exempel och tacka instruktörerna.</a:t>
            </a:r>
          </a:p>
          <a:p>
            <a:r>
              <a:rPr lang="sv-SE" dirty="0" smtClean="0"/>
              <a:t>De övningar vi utför; JumpingJacks, armhävningar, sit-ups, sqwats, plankan, utfall och höftböj.</a:t>
            </a:r>
          </a:p>
          <a:p>
            <a:r>
              <a:rPr lang="sv-SE" dirty="0"/>
              <a:t>Att tänka på: gör övningen med </a:t>
            </a:r>
            <a:r>
              <a:rPr lang="sv-SE" dirty="0" smtClean="0"/>
              <a:t>100% intensitet och fokus. Förklarar att de ska utmana sig själva och att det är deras ansvar.</a:t>
            </a:r>
          </a:p>
          <a:p>
            <a:r>
              <a:rPr lang="sv-SE" dirty="0" smtClean="0"/>
              <a:t>Utför varje övning 1 minut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55338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Träningsupplägg</a:t>
            </a:r>
            <a:r>
              <a:rPr lang="sv-SE" b="1" dirty="0"/>
              <a:t> </a:t>
            </a:r>
            <a:r>
              <a:rPr lang="sv-SE" b="1" dirty="0" smtClean="0"/>
              <a:t>maj </a:t>
            </a:r>
            <a:r>
              <a:rPr lang="sv-SE" b="1" dirty="0" smtClean="0"/>
              <a:t>Stureby SK P07</a:t>
            </a:r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2400" b="1" dirty="0" smtClean="0"/>
              <a:t>Övningar</a:t>
            </a:r>
            <a:r>
              <a:rPr lang="sv-SE" dirty="0" smtClean="0"/>
              <a:t> </a:t>
            </a:r>
          </a:p>
          <a:p>
            <a:r>
              <a:rPr lang="sv-SE" dirty="0" smtClean="0"/>
              <a:t>Väggspel</a:t>
            </a:r>
            <a:r>
              <a:rPr lang="sv-SE" dirty="0" smtClean="0"/>
              <a:t>. </a:t>
            </a:r>
            <a:r>
              <a:rPr lang="sv-SE" dirty="0" smtClean="0"/>
              <a:t>10 </a:t>
            </a:r>
            <a:r>
              <a:rPr lang="sv-SE" dirty="0" smtClean="0"/>
              <a:t>minuter</a:t>
            </a:r>
          </a:p>
          <a:p>
            <a:r>
              <a:rPr lang="sv-SE" dirty="0" smtClean="0"/>
              <a:t>Löp med boll 5 m och vägg spela med spelare till vänster. Ta emot boll och löp 5 m. Runda kon och löp 5 m och väggspela med spelare till höger och löp 5 m med boll. Dela in spelarna i två led som börjar samtidigt. När första spelaren passar böjar nästa löpa. Byt passare då och så.</a:t>
            </a:r>
            <a:endParaRPr lang="sv-SE" dirty="0" smtClean="0"/>
          </a:p>
          <a:p>
            <a:r>
              <a:rPr lang="sv-SE" dirty="0" smtClean="0"/>
              <a:t>Enkel nivå. </a:t>
            </a:r>
            <a:r>
              <a:rPr lang="sv-SE" dirty="0" smtClean="0"/>
              <a:t>Utan hinder/motståndare</a:t>
            </a:r>
            <a:r>
              <a:rPr lang="sv-SE" dirty="0" smtClean="0"/>
              <a:t>. Eget tempo. Flera touch.</a:t>
            </a:r>
            <a:endParaRPr lang="sv-SE" dirty="0" smtClean="0"/>
          </a:p>
          <a:p>
            <a:r>
              <a:rPr lang="sv-SE" dirty="0" smtClean="0"/>
              <a:t>Avancerad nivå</a:t>
            </a:r>
            <a:r>
              <a:rPr lang="sv-SE" dirty="0" smtClean="0"/>
              <a:t>. Aktivt hinder/motståndare. Högt tempo. Spela med en </a:t>
            </a:r>
            <a:r>
              <a:rPr lang="sv-SE" dirty="0" smtClean="0"/>
              <a:t>touch</a:t>
            </a:r>
            <a:r>
              <a:rPr lang="sv-SE" dirty="0" smtClean="0"/>
              <a:t>.</a:t>
            </a:r>
            <a:endParaRPr lang="sv-SE" dirty="0" smtClean="0"/>
          </a:p>
          <a:p>
            <a:r>
              <a:rPr lang="sv-SE" dirty="0" smtClean="0"/>
              <a:t>Att tänka på: </a:t>
            </a:r>
            <a:r>
              <a:rPr lang="sv-SE" dirty="0" smtClean="0"/>
              <a:t>sätt passningarna på fötterna. Använd insida och utsida i passningarna. Gör ett ryck ”förbi motståndaren”.</a:t>
            </a:r>
            <a:endParaRPr lang="sv-SE" dirty="0"/>
          </a:p>
          <a:p>
            <a:r>
              <a:rPr lang="sv-SE" dirty="0" smtClean="0"/>
              <a:t>Repetera i 10 minuter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26623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 b="1" dirty="0" smtClean="0"/>
              <a:t>Träningsupplägg</a:t>
            </a:r>
            <a:r>
              <a:rPr lang="sv-SE" b="1" dirty="0"/>
              <a:t> </a:t>
            </a:r>
            <a:r>
              <a:rPr lang="sv-SE" b="1" dirty="0" smtClean="0"/>
              <a:t>maj </a:t>
            </a:r>
            <a:r>
              <a:rPr lang="sv-SE" b="1" dirty="0" smtClean="0"/>
              <a:t>Stureby SK P07</a:t>
            </a:r>
            <a:endParaRPr lang="sv-SE" dirty="0"/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sv-SE" sz="2400" b="1" dirty="0" smtClean="0"/>
              <a:t>Övningar</a:t>
            </a:r>
            <a:r>
              <a:rPr lang="sv-SE" dirty="0" smtClean="0"/>
              <a:t> </a:t>
            </a:r>
          </a:p>
          <a:p>
            <a:r>
              <a:rPr lang="sv-SE" dirty="0" smtClean="0"/>
              <a:t>Breakdown</a:t>
            </a:r>
            <a:r>
              <a:rPr lang="sv-SE" dirty="0" smtClean="0"/>
              <a:t>. </a:t>
            </a:r>
            <a:r>
              <a:rPr lang="sv-SE" dirty="0" smtClean="0"/>
              <a:t>10 </a:t>
            </a:r>
            <a:r>
              <a:rPr lang="sv-SE" dirty="0" smtClean="0"/>
              <a:t>minuter</a:t>
            </a:r>
          </a:p>
          <a:p>
            <a:r>
              <a:rPr lang="sv-SE" dirty="0" smtClean="0"/>
              <a:t>Kona upp en liten plan (20*15m) med två mål. Dela in gruppen i två lag. Ställ hälften vid höger stolpe och hälften ute vid höger långsidan. Syftet är att göra mål alt. vinna boll.</a:t>
            </a:r>
            <a:endParaRPr lang="sv-SE" dirty="0" smtClean="0"/>
          </a:p>
          <a:p>
            <a:r>
              <a:rPr lang="sv-SE" dirty="0" smtClean="0"/>
              <a:t>Enkel nivå. </a:t>
            </a:r>
            <a:r>
              <a:rPr lang="sv-SE" dirty="0" smtClean="0"/>
              <a:t>Fritt antal touch.</a:t>
            </a:r>
            <a:r>
              <a:rPr lang="sv-SE" dirty="0"/>
              <a:t> </a:t>
            </a:r>
            <a:r>
              <a:rPr lang="sv-SE" dirty="0" smtClean="0"/>
              <a:t>Avslut kommer i eget tempo. </a:t>
            </a:r>
            <a:endParaRPr lang="sv-SE" dirty="0" smtClean="0"/>
          </a:p>
          <a:p>
            <a:r>
              <a:rPr lang="sv-SE" dirty="0" smtClean="0"/>
              <a:t>Avancerad nivå. </a:t>
            </a:r>
            <a:r>
              <a:rPr lang="sv-SE" dirty="0" smtClean="0"/>
              <a:t>Max tre touch</a:t>
            </a:r>
            <a:r>
              <a:rPr lang="sv-SE" dirty="0" smtClean="0"/>
              <a:t>. Avslut inom 30 sekunder.</a:t>
            </a:r>
            <a:endParaRPr lang="sv-SE" dirty="0" smtClean="0"/>
          </a:p>
          <a:p>
            <a:r>
              <a:rPr lang="sv-SE" dirty="0" smtClean="0"/>
              <a:t>Att tänka på: </a:t>
            </a:r>
            <a:r>
              <a:rPr lang="sv-SE" dirty="0" smtClean="0"/>
              <a:t>det ska gå fort och vara intensivt. Anfallande ska passa och göra mål. Inte dribbla. Snabba passar snabba avslut. Försvarare ska pressa och våga täcka skott och vinna boll.</a:t>
            </a:r>
            <a:endParaRPr lang="sv-SE" dirty="0"/>
          </a:p>
          <a:p>
            <a:r>
              <a:rPr lang="sv-SE" dirty="0" smtClean="0"/>
              <a:t>Repetera i 10 minuter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79049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 b="1" dirty="0" smtClean="0"/>
              <a:t>Träningsupplägg</a:t>
            </a:r>
            <a:r>
              <a:rPr lang="sv-SE" b="1" dirty="0"/>
              <a:t> </a:t>
            </a:r>
            <a:r>
              <a:rPr lang="sv-SE" b="1" dirty="0" smtClean="0"/>
              <a:t>maj </a:t>
            </a:r>
            <a:r>
              <a:rPr lang="sv-SE" b="1" dirty="0" smtClean="0"/>
              <a:t>Stureby SK P07</a:t>
            </a:r>
            <a:endParaRPr lang="sv-SE" dirty="0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sv-SE" sz="2400" b="1" dirty="0" smtClean="0"/>
              <a:t>Övningar</a:t>
            </a:r>
            <a:r>
              <a:rPr lang="sv-SE" dirty="0" smtClean="0"/>
              <a:t> </a:t>
            </a:r>
          </a:p>
          <a:p>
            <a:r>
              <a:rPr lang="sv-SE" dirty="0" smtClean="0"/>
              <a:t>Rondo. 10 minuter</a:t>
            </a:r>
          </a:p>
          <a:p>
            <a:r>
              <a:rPr lang="sv-SE" dirty="0" smtClean="0"/>
              <a:t>Enkel nivå. Långt avstånd. 10 meter. Ta emot och passa vidare. En pressar. Byt pressare efter 30 sekunder.</a:t>
            </a:r>
          </a:p>
          <a:p>
            <a:r>
              <a:rPr lang="sv-SE" dirty="0" smtClean="0"/>
              <a:t>Avancerad nivå. Kort avstånd. 5 meter. Passa vidare med en touch. En pressar. Byt pressare efter 30 sekunder.</a:t>
            </a:r>
          </a:p>
          <a:p>
            <a:r>
              <a:rPr lang="sv-SE" dirty="0" smtClean="0"/>
              <a:t>Att tänka på: stå på tå, gör dig passningbar. Se till att bollen går utmed marken. Sätt mål som 10 lyckade passningar eller liknande.</a:t>
            </a:r>
            <a:endParaRPr lang="sv-SE" dirty="0"/>
          </a:p>
          <a:p>
            <a:r>
              <a:rPr lang="sv-SE" dirty="0" smtClean="0"/>
              <a:t>Repetera i 10 minuter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4948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 b="1" dirty="0" smtClean="0"/>
              <a:t>Träningsupplägg</a:t>
            </a:r>
            <a:r>
              <a:rPr lang="sv-SE" b="1" dirty="0"/>
              <a:t> </a:t>
            </a:r>
            <a:r>
              <a:rPr lang="sv-SE" b="1" dirty="0" smtClean="0"/>
              <a:t>maj </a:t>
            </a:r>
            <a:r>
              <a:rPr lang="sv-SE" b="1" dirty="0" smtClean="0"/>
              <a:t>Stureby SK P07</a:t>
            </a:r>
            <a:endParaRPr lang="sv-SE" dirty="0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sv-SE" sz="2400" b="1" dirty="0" smtClean="0"/>
              <a:t>Övningar</a:t>
            </a:r>
            <a:r>
              <a:rPr lang="sv-SE" dirty="0" smtClean="0"/>
              <a:t> </a:t>
            </a:r>
          </a:p>
          <a:p>
            <a:r>
              <a:rPr lang="sv-SE" dirty="0" smtClean="0"/>
              <a:t>Smålagsspel. 30 minuter</a:t>
            </a:r>
          </a:p>
          <a:p>
            <a:r>
              <a:rPr lang="sv-SE" dirty="0" smtClean="0"/>
              <a:t>Enkel nivå. Inget speciellt.</a:t>
            </a:r>
          </a:p>
          <a:p>
            <a:r>
              <a:rPr lang="sv-SE" dirty="0" smtClean="0"/>
              <a:t>Avancerad nivå. Max tre touch.</a:t>
            </a:r>
          </a:p>
          <a:p>
            <a:r>
              <a:rPr lang="sv-SE" dirty="0" smtClean="0"/>
              <a:t>Breaka var 9 minut och byt position. Ta 1 minut och prata spelförståelse.</a:t>
            </a:r>
          </a:p>
          <a:p>
            <a:r>
              <a:rPr lang="sv-SE" dirty="0" smtClean="0"/>
              <a:t>Att tänka på: var aktiv i coachningen och se till att alla kommer med och ge positiv och utvecklande feedback till alla spelare.</a:t>
            </a:r>
            <a:endParaRPr lang="sv-SE" dirty="0"/>
          </a:p>
          <a:p>
            <a:r>
              <a:rPr lang="sv-SE" dirty="0" smtClean="0"/>
              <a:t>Repetera i 30 minuter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58576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410</TotalTime>
  <Words>646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</vt:lpstr>
      <vt:lpstr>PowerPoint Presentation</vt:lpstr>
      <vt:lpstr>Träningsupplägg maj Stureby SK P07</vt:lpstr>
      <vt:lpstr>Träningsupplägg maj Stureby SK P07</vt:lpstr>
      <vt:lpstr>Träningsupplägg maj Stureby SK P07</vt:lpstr>
      <vt:lpstr>Träningsupplägg maj Stureby SK P07</vt:lpstr>
      <vt:lpstr>Träningsupplägg maj Stureby SK P07</vt:lpstr>
      <vt:lpstr>Träningsupplägg maj Stureby SK P07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Tommy Dannstedt</dc:creator>
  <cp:lastModifiedBy>Tommy Dannstedt</cp:lastModifiedBy>
  <cp:revision>25</cp:revision>
  <cp:lastPrinted>2019-04-16T10:38:09Z</cp:lastPrinted>
  <dcterms:created xsi:type="dcterms:W3CDTF">2018-04-15T18:41:31Z</dcterms:created>
  <dcterms:modified xsi:type="dcterms:W3CDTF">2019-04-28T12:30:17Z</dcterms:modified>
</cp:coreProperties>
</file>