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93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91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605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36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391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554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0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29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61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2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2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65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455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768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616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09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A030-9534-44B3-8035-BDA6829415B0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37895D-1E36-4A43-9BEA-E824B0C90B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72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Lagindelning Futsal säsong 2019</a:t>
            </a:r>
            <a:endParaRPr lang="sv-S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56277" y="2160589"/>
            <a:ext cx="4184035" cy="3880772"/>
          </a:xfrm>
        </p:spPr>
        <p:txBody>
          <a:bodyPr/>
          <a:lstStyle/>
          <a:p>
            <a:r>
              <a:rPr lang="sv-SE" dirty="0" smtClean="0"/>
              <a:t>Lag 1</a:t>
            </a:r>
          </a:p>
          <a:p>
            <a:r>
              <a:rPr lang="sv-SE" dirty="0"/>
              <a:t>Acke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Charlie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Gabriel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Natanael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Melker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Måns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Theo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Tore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Viktor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68913" y="2160589"/>
            <a:ext cx="4184034" cy="3880773"/>
          </a:xfrm>
        </p:spPr>
        <p:txBody>
          <a:bodyPr/>
          <a:lstStyle/>
          <a:p>
            <a:r>
              <a:rPr lang="sv-SE" dirty="0" smtClean="0"/>
              <a:t>Lag 2</a:t>
            </a:r>
          </a:p>
          <a:p>
            <a:r>
              <a:rPr lang="sv-SE" dirty="0"/>
              <a:t>Christoffer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Elliot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Kimi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Marcus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Olle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Patrik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Spencer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Stefan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Tarik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4" descr="http://www.sportgrossen.se/pub_images/medium/Stureby-logga_143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4980" cy="195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6506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Lagindelning Futsal säsong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Lagindelning Futsal säsong 2019</dc:title>
  <dc:creator>Tommy Dannstedt</dc:creator>
  <cp:lastModifiedBy>Tommy Dannstedt</cp:lastModifiedBy>
  <cp:revision>3</cp:revision>
  <dcterms:created xsi:type="dcterms:W3CDTF">2018-11-13T12:17:48Z</dcterms:created>
  <dcterms:modified xsi:type="dcterms:W3CDTF">2018-11-13T13:18:32Z</dcterms:modified>
</cp:coreProperties>
</file>