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66" r:id="rId4"/>
    <p:sldId id="257" r:id="rId5"/>
    <p:sldId id="259" r:id="rId6"/>
    <p:sldId id="269" r:id="rId7"/>
    <p:sldId id="258" r:id="rId8"/>
    <p:sldId id="270" r:id="rId9"/>
    <p:sldId id="271" r:id="rId10"/>
    <p:sldId id="262" r:id="rId11"/>
    <p:sldId id="274" r:id="rId12"/>
    <p:sldId id="275" r:id="rId13"/>
    <p:sldId id="273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904E58-3D86-42B2-9025-1EBF9B12FC29}" v="22" dt="2024-10-06T12:47:55.8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389" autoAdjust="0"/>
  </p:normalViewPr>
  <p:slideViewPr>
    <p:cSldViewPr snapToGrid="0">
      <p:cViewPr varScale="1">
        <p:scale>
          <a:sx n="67" d="100"/>
          <a:sy n="67" d="100"/>
        </p:scale>
        <p:origin x="6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ling, Elin" userId="1a2d4290-e117-4036-8eed-87cc2727031b" providerId="ADAL" clId="{37904E58-3D86-42B2-9025-1EBF9B12FC29}"/>
    <pc:docChg chg="undo custSel addSld delSld modSld">
      <pc:chgData name="Edling, Elin" userId="1a2d4290-e117-4036-8eed-87cc2727031b" providerId="ADAL" clId="{37904E58-3D86-42B2-9025-1EBF9B12FC29}" dt="2024-10-06T15:55:50.363" v="476" actId="20577"/>
      <pc:docMkLst>
        <pc:docMk/>
      </pc:docMkLst>
      <pc:sldChg chg="modSp mod">
        <pc:chgData name="Edling, Elin" userId="1a2d4290-e117-4036-8eed-87cc2727031b" providerId="ADAL" clId="{37904E58-3D86-42B2-9025-1EBF9B12FC29}" dt="2024-10-06T12:40:01.920" v="8" actId="20577"/>
        <pc:sldMkLst>
          <pc:docMk/>
          <pc:sldMk cId="3807782448" sldId="257"/>
        </pc:sldMkLst>
        <pc:spChg chg="mod">
          <ac:chgData name="Edling, Elin" userId="1a2d4290-e117-4036-8eed-87cc2727031b" providerId="ADAL" clId="{37904E58-3D86-42B2-9025-1EBF9B12FC29}" dt="2024-10-06T12:40:01.920" v="8" actId="20577"/>
          <ac:spMkLst>
            <pc:docMk/>
            <pc:sldMk cId="3807782448" sldId="257"/>
            <ac:spMk id="3" creationId="{ED34A517-19D5-C7C9-0CB4-3E8157333794}"/>
          </ac:spMkLst>
        </pc:spChg>
      </pc:sldChg>
      <pc:sldChg chg="addSp modSp mod">
        <pc:chgData name="Edling, Elin" userId="1a2d4290-e117-4036-8eed-87cc2727031b" providerId="ADAL" clId="{37904E58-3D86-42B2-9025-1EBF9B12FC29}" dt="2024-10-06T12:41:33.783" v="15" actId="1076"/>
        <pc:sldMkLst>
          <pc:docMk/>
          <pc:sldMk cId="3689562355" sldId="258"/>
        </pc:sldMkLst>
        <pc:graphicFrameChg chg="add mod">
          <ac:chgData name="Edling, Elin" userId="1a2d4290-e117-4036-8eed-87cc2727031b" providerId="ADAL" clId="{37904E58-3D86-42B2-9025-1EBF9B12FC29}" dt="2024-10-06T12:41:15.266" v="12" actId="1076"/>
          <ac:graphicFrameMkLst>
            <pc:docMk/>
            <pc:sldMk cId="3689562355" sldId="258"/>
            <ac:graphicFrameMk id="5" creationId="{1E1BC62C-72F7-1FEB-D506-E36221AF9686}"/>
          </ac:graphicFrameMkLst>
        </pc:graphicFrameChg>
        <pc:picChg chg="add mod">
          <ac:chgData name="Edling, Elin" userId="1a2d4290-e117-4036-8eed-87cc2727031b" providerId="ADAL" clId="{37904E58-3D86-42B2-9025-1EBF9B12FC29}" dt="2024-10-06T12:41:33.783" v="15" actId="1076"/>
          <ac:picMkLst>
            <pc:docMk/>
            <pc:sldMk cId="3689562355" sldId="258"/>
            <ac:picMk id="6" creationId="{7A59037F-CE9A-DF9A-CCC1-9488080D981D}"/>
          </ac:picMkLst>
        </pc:picChg>
      </pc:sldChg>
      <pc:sldChg chg="modSp mod">
        <pc:chgData name="Edling, Elin" userId="1a2d4290-e117-4036-8eed-87cc2727031b" providerId="ADAL" clId="{37904E58-3D86-42B2-9025-1EBF9B12FC29}" dt="2024-10-06T15:54:12.843" v="409" actId="20577"/>
        <pc:sldMkLst>
          <pc:docMk/>
          <pc:sldMk cId="874260809" sldId="259"/>
        </pc:sldMkLst>
        <pc:spChg chg="mod">
          <ac:chgData name="Edling, Elin" userId="1a2d4290-e117-4036-8eed-87cc2727031b" providerId="ADAL" clId="{37904E58-3D86-42B2-9025-1EBF9B12FC29}" dt="2024-10-06T15:54:12.843" v="409" actId="20577"/>
          <ac:spMkLst>
            <pc:docMk/>
            <pc:sldMk cId="874260809" sldId="259"/>
            <ac:spMk id="3" creationId="{A36972D5-00A3-8A1A-2531-B5DBA5847143}"/>
          </ac:spMkLst>
        </pc:spChg>
      </pc:sldChg>
      <pc:sldChg chg="modSp mod">
        <pc:chgData name="Edling, Elin" userId="1a2d4290-e117-4036-8eed-87cc2727031b" providerId="ADAL" clId="{37904E58-3D86-42B2-9025-1EBF9B12FC29}" dt="2024-10-06T12:47:24.628" v="368" actId="20577"/>
        <pc:sldMkLst>
          <pc:docMk/>
          <pc:sldMk cId="597862768" sldId="262"/>
        </pc:sldMkLst>
        <pc:spChg chg="mod">
          <ac:chgData name="Edling, Elin" userId="1a2d4290-e117-4036-8eed-87cc2727031b" providerId="ADAL" clId="{37904E58-3D86-42B2-9025-1EBF9B12FC29}" dt="2024-10-06T12:47:24.628" v="368" actId="20577"/>
          <ac:spMkLst>
            <pc:docMk/>
            <pc:sldMk cId="597862768" sldId="262"/>
            <ac:spMk id="3" creationId="{E8FF6F85-F1F9-81A2-D342-6A9860A1B874}"/>
          </ac:spMkLst>
        </pc:spChg>
      </pc:sldChg>
      <pc:sldChg chg="modSp mod">
        <pc:chgData name="Edling, Elin" userId="1a2d4290-e117-4036-8eed-87cc2727031b" providerId="ADAL" clId="{37904E58-3D86-42B2-9025-1EBF9B12FC29}" dt="2024-10-06T12:43:05.679" v="220" actId="20577"/>
        <pc:sldMkLst>
          <pc:docMk/>
          <pc:sldMk cId="1080749632" sldId="266"/>
        </pc:sldMkLst>
        <pc:spChg chg="mod">
          <ac:chgData name="Edling, Elin" userId="1a2d4290-e117-4036-8eed-87cc2727031b" providerId="ADAL" clId="{37904E58-3D86-42B2-9025-1EBF9B12FC29}" dt="2024-10-06T12:43:05.679" v="220" actId="20577"/>
          <ac:spMkLst>
            <pc:docMk/>
            <pc:sldMk cId="1080749632" sldId="266"/>
            <ac:spMk id="3" creationId="{8B35F61F-FC08-0D25-2D8A-C4310BEEBEA5}"/>
          </ac:spMkLst>
        </pc:spChg>
      </pc:sldChg>
      <pc:sldChg chg="del">
        <pc:chgData name="Edling, Elin" userId="1a2d4290-e117-4036-8eed-87cc2727031b" providerId="ADAL" clId="{37904E58-3D86-42B2-9025-1EBF9B12FC29}" dt="2024-10-06T12:40:38.401" v="9" actId="47"/>
        <pc:sldMkLst>
          <pc:docMk/>
          <pc:sldMk cId="2922527217" sldId="268"/>
        </pc:sldMkLst>
      </pc:sldChg>
      <pc:sldChg chg="modSp mod">
        <pc:chgData name="Edling, Elin" userId="1a2d4290-e117-4036-8eed-87cc2727031b" providerId="ADAL" clId="{37904E58-3D86-42B2-9025-1EBF9B12FC29}" dt="2024-10-06T15:55:50.363" v="476" actId="20577"/>
        <pc:sldMkLst>
          <pc:docMk/>
          <pc:sldMk cId="422976476" sldId="269"/>
        </pc:sldMkLst>
        <pc:spChg chg="mod">
          <ac:chgData name="Edling, Elin" userId="1a2d4290-e117-4036-8eed-87cc2727031b" providerId="ADAL" clId="{37904E58-3D86-42B2-9025-1EBF9B12FC29}" dt="2024-10-06T15:55:50.363" v="476" actId="20577"/>
          <ac:spMkLst>
            <pc:docMk/>
            <pc:sldMk cId="422976476" sldId="269"/>
            <ac:spMk id="3" creationId="{C98756E5-EDE8-082D-A716-E91B603A868F}"/>
          </ac:spMkLst>
        </pc:spChg>
      </pc:sldChg>
      <pc:sldChg chg="modSp">
        <pc:chgData name="Edling, Elin" userId="1a2d4290-e117-4036-8eed-87cc2727031b" providerId="ADAL" clId="{37904E58-3D86-42B2-9025-1EBF9B12FC29}" dt="2024-10-06T12:47:55.837" v="387" actId="20577"/>
        <pc:sldMkLst>
          <pc:docMk/>
          <pc:sldMk cId="1827985294" sldId="273"/>
        </pc:sldMkLst>
        <pc:spChg chg="mod">
          <ac:chgData name="Edling, Elin" userId="1a2d4290-e117-4036-8eed-87cc2727031b" providerId="ADAL" clId="{37904E58-3D86-42B2-9025-1EBF9B12FC29}" dt="2024-10-06T12:47:55.837" v="387" actId="20577"/>
          <ac:spMkLst>
            <pc:docMk/>
            <pc:sldMk cId="1827985294" sldId="273"/>
            <ac:spMk id="2" creationId="{45BC4E0D-9704-CC76-44C2-6685FA2A7DF5}"/>
          </ac:spMkLst>
        </pc:spChg>
      </pc:sldChg>
      <pc:sldChg chg="new del">
        <pc:chgData name="Edling, Elin" userId="1a2d4290-e117-4036-8eed-87cc2727031b" providerId="ADAL" clId="{37904E58-3D86-42B2-9025-1EBF9B12FC29}" dt="2024-10-06T12:41:56.795" v="17" actId="680"/>
        <pc:sldMkLst>
          <pc:docMk/>
          <pc:sldMk cId="1589558293" sldId="275"/>
        </pc:sldMkLst>
      </pc:sldChg>
      <pc:sldChg chg="modSp add mod">
        <pc:chgData name="Edling, Elin" userId="1a2d4290-e117-4036-8eed-87cc2727031b" providerId="ADAL" clId="{37904E58-3D86-42B2-9025-1EBF9B12FC29}" dt="2024-10-06T12:42:26.745" v="113" actId="20577"/>
        <pc:sldMkLst>
          <pc:docMk/>
          <pc:sldMk cId="2830158435" sldId="275"/>
        </pc:sldMkLst>
        <pc:spChg chg="mod">
          <ac:chgData name="Edling, Elin" userId="1a2d4290-e117-4036-8eed-87cc2727031b" providerId="ADAL" clId="{37904E58-3D86-42B2-9025-1EBF9B12FC29}" dt="2024-10-06T12:42:10.146" v="30" actId="20577"/>
          <ac:spMkLst>
            <pc:docMk/>
            <pc:sldMk cId="2830158435" sldId="275"/>
            <ac:spMk id="2" creationId="{E537F3CB-5997-9731-BBB1-CDFE33A73782}"/>
          </ac:spMkLst>
        </pc:spChg>
        <pc:spChg chg="mod">
          <ac:chgData name="Edling, Elin" userId="1a2d4290-e117-4036-8eed-87cc2727031b" providerId="ADAL" clId="{37904E58-3D86-42B2-9025-1EBF9B12FC29}" dt="2024-10-06T12:42:26.745" v="113" actId="20577"/>
          <ac:spMkLst>
            <pc:docMk/>
            <pc:sldMk cId="2830158435" sldId="275"/>
            <ac:spMk id="3" creationId="{6BC61C6B-E989-1806-5E24-40A2E3B5CB3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C53BC-8D96-4651-A229-73AA17E752B5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B5907-1EE5-4880-AEBC-6CD0337CA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8114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Börja med presentationsrunda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B5907-1EE5-4880-AEBC-6CD0337CA22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5126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Samlas i mitten</a:t>
            </a:r>
          </a:p>
          <a:p>
            <a:r>
              <a:rPr lang="sv-SE" dirty="0"/>
              <a:t>Uppvärmning</a:t>
            </a:r>
          </a:p>
          <a:p>
            <a:r>
              <a:rPr lang="sv-SE" dirty="0"/>
              <a:t>Stationer</a:t>
            </a:r>
          </a:p>
          <a:p>
            <a:r>
              <a:rPr lang="sv-SE" dirty="0"/>
              <a:t>PAUS</a:t>
            </a:r>
            <a:br>
              <a:rPr lang="sv-SE" dirty="0"/>
            </a:br>
            <a:r>
              <a:rPr lang="sv-SE" dirty="0"/>
              <a:t>Match</a:t>
            </a:r>
          </a:p>
          <a:p>
            <a:r>
              <a:rPr lang="sv-SE" dirty="0"/>
              <a:t>Samlas i mitten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B5907-1EE5-4880-AEBC-6CD0337CA22D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7721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6000 kr i lagkassa sedan förra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B5907-1EE5-4880-AEBC-6CD0337CA22D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422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E8A234-35F7-34A8-A56C-88B26C514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7AF4549-6630-6E7F-692C-BCFE2B7E5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EC336E-3150-8778-F29A-543F3731B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22EAB-1E98-ED7C-C6B2-958D525DA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3970B1-5943-3090-F8E3-191585A45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077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31AA46-1B15-349D-2C80-F9D7E46FB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E4D46B0-CE38-1A45-1344-76E02CBA5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04E244-CFAA-8856-1E0B-FFDB0A4AA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0B78DD-27F8-80A0-5941-EC78AC44B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244584-55A0-0999-A490-FF6755D7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7368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DE91D91-5B64-BA81-11BC-2A24D15432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C339112-D322-BE9F-E3FA-385732418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F70A1D-9993-010C-79D6-89F19658E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E018C1-3D92-3844-7D13-9360D5946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7AA191-2AB6-EF02-97F2-9B4DD896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735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455923-FED7-1A79-C3DB-F95F8A832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73EF03-18AE-8EC9-D946-493C35DB9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750B12-EBC3-4F6B-AAF7-F54838165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E0F0D-C3BA-5962-9301-EE909C2B8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ED47BC-D7BA-2DCD-D616-272D8494B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524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8CBFC1-F562-138F-0C96-A4D456D80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615E3B2-5E28-8552-B6AE-2D53037A1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020A08-737E-38BC-F06C-450624AA6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2E3847-2828-13D5-B5AF-1C28B852E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689A2EE-3E52-2D10-0CB8-6F14815D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13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E7C52B-7837-EC71-2E29-D38D5D3ED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0A3E2E-0E08-9C96-885E-B7A39B8CF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B5AB66A-854D-E4E0-3707-2D92807CE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3BFEFE-F37B-40B1-E8D9-621412BC5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50309B-6844-3BD0-5C01-9D1F51071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8B4171D-44B8-C3D0-12C7-818A56BA3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61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FFC64A-8AAD-5A62-2E5D-689DB47A8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05CB19-B7F8-158E-2F5C-A4CD8EB8B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857AA3F-1264-0C51-6E95-9E4A0CD82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D8F6A5D-2A90-AEAC-8E5B-08DDE4C2B1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A09E8CF-42C0-40F7-248C-354211422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0C9BE0E-A53D-39EC-D95A-357117219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537D286-AAA1-F166-8A18-B90E6B224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D364CA-4704-655F-F513-078C5016C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2296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619189-4DE2-473F-640B-2F4028089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7F8E353-EAAA-A3C0-98A0-3EAFC9B0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9399C1-00D0-5075-285E-E1472C84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BE3AE77-3ABE-5397-E96B-2D22B819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607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59D0348-00FC-783C-BF60-5102D23AC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9F15FDD-367E-287B-414E-F2ACA09C6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F059806-3A28-EB74-40A5-2AE126896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031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29F18C-E17C-56A4-682F-3E361FB44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E2F1F9-E74C-1F58-3E1D-9577DA9AB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9467675-6CFF-5074-47F2-D6B88EFB4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BB1FE8B-B32B-1379-D612-8275FCC00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C271AB-66F3-1398-15F4-C9A8BD89E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13AB738-2EF7-C61B-3452-80AB5368E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779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B466D8-132A-C913-4DD1-DAE056B8A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101E060-4C9F-15C0-A21F-BE95002E16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3DF41F-E85E-91BC-CAA4-4F8C2F187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03FFFD8-E406-D15F-1A5F-A14D1E2FA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D77C592-8B6A-7F99-3A25-5AA672C46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03B50D-1516-639D-26A8-69AD7B4D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994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416F3FD-14FF-79CC-7F33-1E23CD4C8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E608A01-8E48-197F-3C1D-33F42BC04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349362C-31F9-439D-1BB0-6FEEB11E83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022D-F9EF-4641-9517-3537CB8541E2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B1AB06-A339-72DA-44CB-CA4188D93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7AEA99-4A9E-93B4-A049-B1F78F195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7B857-9559-4A6A-A7E7-F4548A0B950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Basebollspelare i little league">
            <a:extLst>
              <a:ext uri="{FF2B5EF4-FFF2-40B4-BE49-F238E27FC236}">
                <a16:creationId xmlns:a16="http://schemas.microsoft.com/office/drawing/2014/main" id="{0A7D306A-861F-71FA-1889-11C2796A7A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" b="1476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F305290-CC63-E632-8237-3A7C556A1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Föräldramöte Innebandy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91B376-ABCE-2B34-CDAD-C5771CA0B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194626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99050EE-26AF-4253-BD50-F0FCD965A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284" y="575361"/>
            <a:ext cx="5707277" cy="570727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EB0733-B9C9-72E8-3D07-3271319FB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8452"/>
            <a:ext cx="4974771" cy="3587786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Kläder</a:t>
            </a:r>
          </a:p>
        </p:txBody>
      </p:sp>
      <p:grpSp>
        <p:nvGrpSpPr>
          <p:cNvPr id="12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Graphic 212">
            <a:extLst>
              <a:ext uri="{FF2B5EF4-FFF2-40B4-BE49-F238E27FC236}">
                <a16:creationId xmlns:a16="http://schemas.microsoft.com/office/drawing/2014/main" id="{D0C78466-EB6E-45A0-99A6-A00789ACD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E99F76E4-5DFD-4DBE-B042-66FBCD118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0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1" name="Graphic 4">
            <a:extLst>
              <a:ext uri="{FF2B5EF4-FFF2-40B4-BE49-F238E27FC236}">
                <a16:creationId xmlns:a16="http://schemas.microsoft.com/office/drawing/2014/main" id="{773717CC-ECEE-4ABF-BA61-C59F46801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>
              <a:alpha val="60000"/>
            </a:schemeClr>
          </a:solidFill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A4FAE41-62DF-4B8E-BD66-8EC206E0E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64C7F1F-5546-40DC-A16B-C9A3E4577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45583216-FC24-4B75-9703-DBEC401FF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FD0A70D-2E7E-4048-8145-0F45EDBBC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703C78E-D176-4455-B7B5-2DB4F418D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D23B98E-D1FB-4BD9-BA4A-060BC8266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1541992-EEDB-4D6B-BDA9-B66E58A17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8072B3B-B852-4186-ACFE-F61425132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B5DD2CA-BCBA-4F3E-B472-84006768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7335DFE-05E4-4D45-B035-1D85E7648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DCF9375-A092-491A-960D-A4DBB376C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5341599-7E99-490F-9AF8-07EAE5C8D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1C55EB0-818A-46E6-8D53-550310029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19B036C-5BD8-4F3B-8935-96D50F410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8445880-106C-4DC8-A250-D132F0D6F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52AA1DD-5DBE-43CD-9B85-63C762692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A412466-ED73-4944-83CE-224B1769C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807E195A-10DB-494C-A547-E1D0C6F61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CD4AECE-734D-4B90-984F-B2ABFA2B6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927072E-8001-4AD1-A4C4-2EDBA3BF8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99D6F50-E593-46A3-81D8-73389276B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A96E600-84B4-452B-AE40-295FC5807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BBA17AC-C1AB-4BFC-A051-457275D1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88E850C-90D5-4D0F-A57D-7809327EF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F98D808-AB13-4D8D-B4C5-9D3215346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5AFFBC0-FF37-4117-86FA-21ABDA17A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ED0AC42A-17B0-4154-968C-CAE2A04C2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A7A31A0-8490-4B9D-B9CC-7FF28053E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8188899C-6A74-43D8-B36C-F86B278C8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537EAA6-95B6-4674-A7B9-40F9AB7F5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4B29507-C08F-4764-B703-0EB33A0FA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200E500-6A99-47FC-A30F-FA4C85DA8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558677C-76AD-451F-AEEE-C5FEE4179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9E472E5-A81A-44E7-AEBA-C3A59349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5CD54F54-9E41-4635-A533-6CC6515E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22D6F46-74C0-49D9-8CD8-BC125E973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6FAA6EC-EDF6-4522-ACD8-8D4F7FF87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F8364DC-ED1A-482D-A418-7941B199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1896D361-70A8-4528-940B-F306550F8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4D1CB00A-0CE1-4E25-ADCE-9562845F5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1B6761E-B7C6-4218-B95F-F6DEC0066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A081177-DAC3-4667-91A1-4CC885D4A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435007DC-BB8D-43BA-9598-AE79AA262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46628B8A-02EC-44EF-B52C-5EBAFBCF9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2DACEC99-8F4C-495C-8EAA-670A3A02E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8EFEAD4-1425-4357-9D8A-F326DABC6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DA70E94-A082-47D4-B4F8-142AEF1D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0E96E8A-1EEA-4F1D-8CFE-12DC9B9E7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12D7CC4-A548-4FF7-A6B2-9151CFA9E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CB3F1C68-B597-4669-87F8-C80124ABE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57037D2-0958-4F34-815F-C8CA7F86A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30AF3969-3F11-4157-B4B9-33B131462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51D613E3-18F5-4426-ADEB-DEC123E16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C25548-A3A9-4018-A29B-6972D353F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7EDE6372-94D2-435D-BD43-A20072D8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729575A6-77E2-4199-8F0A-27C89330A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2EB506D-59AD-4011-80F8-36A2BDB9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92FD46FA-14EB-46A2-B4A3-ECD1F49BA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1CD84E07-49A9-40E3-B34C-91C156C9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F3090306-C384-44A0-8C38-77397133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15E97E-31A4-4273-AB55-8EAD74CB9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92F63CA-0494-43E2-A0AA-37C35C832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5389A040-E4CC-4CE7-8B9F-40ECA9ACE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1BA51B23-705C-49BE-B606-8A9B623E0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B16EF17A-F451-4B5B-9052-33A9116E9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B20B7D1-27D7-4E1A-A317-E9E7A105A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1E3FADAF-FD1D-45B2-A40D-EBDD536E7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01257BA-BCE2-4479-A04F-A9DBFAF92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19D0ABC-04D9-405A-A52F-5EEC01762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23AE5C7-608A-47A7-B7A1-55662B70B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57BDA1A-3081-45EB-A31E-3F98EC6DC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83DDA50-C794-4DC5-8297-CFDEB8DCB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FA42024A-A832-4635-9CE6-B968232CE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564D00AA-3E68-4F56-80A0-08D5DFFB6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D988A711-E3E8-4172-AFE1-60E93FF10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7A89FF34-EE34-461C-A3EF-73AC3801B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0D55E43-BE59-444D-B32B-9C0306A12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639C823F-B16B-4DF7-BA6E-0D832AAB2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E623C08-172F-41EA-90CB-59ED0D583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94C0577F-0FF9-47D5-8C6D-FC7B4CC3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0C80E9D-7909-4C52-ACAD-80FF874F9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B9598CE-4E74-4A54-BAB8-59379D211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E7188EAA-47E1-4B73-8682-C74A0421B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36900E8B-61F2-411F-B29F-A9CDC6E81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0A25598A-334A-487D-9604-4753EAE81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C8DBE472-045A-491C-AB7C-4153EE2B0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F6DD374-5D5F-48BB-8135-8F37EE2C2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86B8A5A-00D0-4291-937B-931B3F19C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9C10BFA-8067-495D-810E-1F4085F7B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51F94E69-8294-4AB3-A457-3BD4ACF08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AD2859C5-45C5-4EE2-8272-0FA7A0235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4AFB321-1B9D-41AF-9686-8C689A3F4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5C4403F4-D893-4E4C-8DFE-E79AE6A62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BA894316-677B-4B51-AF19-0D3FAF96A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FDE9AD-8F5A-44B0-AC7E-30148150D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4D0E6BA-489D-4EA4-994E-225F7D078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EDFBCCB-EC92-4860-BBDB-2EC6355FE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59DBA8E-2EB0-4C51-A161-2C595B89D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B1BA285-9A95-49B7-A098-F38400D92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D29C405E-90F5-4AB5-8B5F-3CA2F181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7214FFD-3321-412F-9CA5-4BC6E874F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F16C3D8-64A1-443D-92A7-EA97518A6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7E4EFAB9-436A-4B6B-A16B-8DA3F614A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037DDFC3-D7A5-443D-8417-D723296DA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53AC142-F4B4-47E8-BBEE-F7D0F8547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890AAA82-94E2-41D0-AE92-9C87195CC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D33B856-EF4E-40FC-BDA0-9E26203D0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4AEBF58-C8A2-4D00-9AFB-B5012AEA3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1270E55-4211-4529-BDC3-29B80BDF5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6DD7E91-EFBB-4DD7-B30F-4A13C20BE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96260F31-66FB-4E2C-801E-701C2B859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B5FEE1C9-3961-4400-AD3E-B5AD93A47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4E1BE05-269F-4A13-99FE-2A973A0E7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2D591FBD-65C6-46C4-AF19-875D652DC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5F7E635-CB45-4346-BBFB-10FF0576A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3BDAC885-F0B3-4D66-8587-438465298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3427A7E1-71C9-42CC-9CAF-53642DC4D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20BF60C4-2E5D-473E-96B6-D22BB8536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4703732-1088-4448-ACC0-D8BD901B2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6777D706-23BF-4962-98D3-D5AE7DF4E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83FF777-4C59-44D0-9441-2B40E0A70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037F33C-65F4-44B6-9CB2-D32D1552C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73BA403-F3FD-4D76-A516-5698375D6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0AF0D29B-415A-4327-A4B4-B5DC8F0AC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374A9388-F55E-4F94-817D-5BFF0B59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0C52183-F223-4E0A-B713-C91589CE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6BEE030-DC6B-4CB1-A01B-95CC82552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D41CF67-37BB-443C-85CF-2A05174FD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5A449CF-396F-45B8-B268-6824A4E89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C20A7EF-7013-4D6C-ADD8-868A931D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787692C-3BA9-4D4D-82F8-E497797AA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6D539D6-A55E-40F5-83AC-A77340524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4D7922F-CA55-4202-B99F-ED303E704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120C846-A602-4B6C-9C07-11D2B0F8A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84B5D527-4684-45F5-84CE-73642492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31CF21-8169-4D45-A115-9CF8D371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DA8762B9-9CD8-4676-93F5-6C9358A94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183E80A-70D1-4F52-A92D-D396648CC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3FBB0F7-E17E-4890-9B66-3625BA146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08E7BF1-2D4D-44AB-A5CC-0ED91B846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B468C4E-6F63-4172-AE1F-8965744DB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74C7149-F567-4D55-8F48-511DCF3A8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54A551FA-7E10-4D28-9A10-B9A06C078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D04F3C0-CE2C-4B8D-A5BD-0E994FD8D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D2EA9230-DD52-48A9-B268-56744EA50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043A05F5-A8CF-4D01-AF12-95D1ECAE4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F47C6BC-BD1A-4291-B018-05E5A72E4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5B89844-FD17-4048-A3F5-35E390C6E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5593F34-8B0E-4D34-9781-B594E2F5D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428E4BB-2263-4D19-8254-C9B54B85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366216E-6EA2-4872-8370-C5EC22520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D66F8E3F-BF33-4F99-A1F0-EB5885BF2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B506747-ED9D-43EA-BD67-DF79718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C803CE8-FFF7-40EA-AF62-102724C32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EF6FFCA-06CC-4395-AEB0-425719A42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D95F285-AAC0-4F32-8665-2677878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DFCCA2E-BF12-4D26-A5A4-A03387546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ABEAC60-6AC3-4D6A-95F9-2E79F6BE00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A6015B7-49FE-4729-B2F4-585F0F305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611DEB1-76FE-4625-9449-88E52D15F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7F031C1-1AA7-4CA7-ADD3-E0577626E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6F5D0CB-22E6-4536-8403-F42527F31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32718AB-7401-4F66-9C77-E06C3CF7C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85B6B5F1-D1E4-45A3-8117-348D02D2A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534869FD-184C-42DB-B9DA-293DB67E5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A781504F-CAFD-4201-B288-8B4A809B4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D9FC8348-2BA6-4631-8AA7-D63CD898C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1AF95A2-64EA-45E2-A43B-1EBD56910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FC80050-240D-434A-BFCB-DE4DA4FAF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FF6F85-F1F9-81A2-D342-6A9860A1B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6"/>
            <a:ext cx="4974771" cy="435133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Barnen får matchshorts och strumpor. Matchtröjor ska finnas sedan tidigare årgångar. Skulle de tappa bort strumporna eller shortsen så finns de att köpa på Intersport.</a:t>
            </a:r>
          </a:p>
          <a:p>
            <a:r>
              <a:rPr lang="sv-SE" dirty="0">
                <a:solidFill>
                  <a:schemeClr val="bg1"/>
                </a:solidFill>
              </a:rPr>
              <a:t>Vilka behöver shorts?</a:t>
            </a:r>
          </a:p>
        </p:txBody>
      </p:sp>
    </p:spTree>
    <p:extLst>
      <p:ext uri="{BB962C8B-B14F-4D97-AF65-F5344CB8AC3E}">
        <p14:creationId xmlns:p14="http://schemas.microsoft.com/office/powerpoint/2010/main" val="597862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537F3CB-5997-9731-BBB1-CDFE33A73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Sammandrag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C61C6B-E989-1806-5E24-40A2E3B5C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sv-SE" sz="44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19 oktober på </a:t>
            </a:r>
            <a:r>
              <a:rPr lang="sv-SE" sz="3200" dirty="0" err="1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Testebo</a:t>
            </a:r>
            <a:endParaRPr lang="sv-SE" sz="32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16 november på </a:t>
            </a:r>
            <a:r>
              <a:rPr lang="sv-SE" sz="3200" dirty="0" err="1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Bessemer</a:t>
            </a:r>
            <a:endParaRPr lang="sv-SE" sz="32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21 december i Stigslund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25 januari på Träffen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8 februari </a:t>
            </a:r>
            <a:r>
              <a:rPr lang="sv-SE" sz="3200" dirty="0" err="1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Ferrum</a:t>
            </a:r>
            <a:endParaRPr lang="sv-SE" sz="32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3589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537F3CB-5997-9731-BBB1-CDFE33A73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Födda 2015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C61C6B-E989-1806-5E24-40A2E3B5C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sv-SE" sz="44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Träningstid onsdagar på Nynäs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3200" dirty="0">
                <a:solidFill>
                  <a:schemeClr val="bg1"/>
                </a:solidFill>
                <a:latin typeface="Calibri" panose="020F0502020204030204" pitchFamily="34" charset="0"/>
              </a:rPr>
              <a:t>Testar för att se hur många vi får ihop</a:t>
            </a:r>
            <a:endParaRPr lang="sv-SE" sz="32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015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99050EE-26AF-4253-BD50-F0FCD965A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284" y="575361"/>
            <a:ext cx="5707277" cy="570727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5BC4E0D-9704-CC76-44C2-6685FA2A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8452"/>
            <a:ext cx="4974771" cy="3587786"/>
          </a:xfrm>
        </p:spPr>
        <p:txBody>
          <a:bodyPr>
            <a:norm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Övriga frågor eller </a:t>
            </a:r>
            <a:r>
              <a:rPr lang="sv-SE" dirty="0" err="1">
                <a:solidFill>
                  <a:schemeClr val="bg1"/>
                </a:solidFill>
              </a:rPr>
              <a:t>syunpunkter</a:t>
            </a:r>
            <a:r>
              <a:rPr lang="sv-SE" dirty="0">
                <a:solidFill>
                  <a:schemeClr val="bg1"/>
                </a:solidFill>
              </a:rPr>
              <a:t>?</a:t>
            </a:r>
          </a:p>
        </p:txBody>
      </p:sp>
      <p:grpSp>
        <p:nvGrpSpPr>
          <p:cNvPr id="12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Graphic 212">
            <a:extLst>
              <a:ext uri="{FF2B5EF4-FFF2-40B4-BE49-F238E27FC236}">
                <a16:creationId xmlns:a16="http://schemas.microsoft.com/office/drawing/2014/main" id="{D0C78466-EB6E-45A0-99A6-A00789ACD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E99F76E4-5DFD-4DBE-B042-66FBCD118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0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1" name="Graphic 4">
            <a:extLst>
              <a:ext uri="{FF2B5EF4-FFF2-40B4-BE49-F238E27FC236}">
                <a16:creationId xmlns:a16="http://schemas.microsoft.com/office/drawing/2014/main" id="{773717CC-ECEE-4ABF-BA61-C59F46801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>
              <a:alpha val="60000"/>
            </a:schemeClr>
          </a:solidFill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A4FAE41-62DF-4B8E-BD66-8EC206E0E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64C7F1F-5546-40DC-A16B-C9A3E4577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45583216-FC24-4B75-9703-DBEC401FF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FD0A70D-2E7E-4048-8145-0F45EDBBC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703C78E-D176-4455-B7B5-2DB4F418D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D23B98E-D1FB-4BD9-BA4A-060BC8266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1541992-EEDB-4D6B-BDA9-B66E58A17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8072B3B-B852-4186-ACFE-F61425132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B5DD2CA-BCBA-4F3E-B472-84006768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7335DFE-05E4-4D45-B035-1D85E7648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DCF9375-A092-491A-960D-A4DBB376C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5341599-7E99-490F-9AF8-07EAE5C8D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1C55EB0-818A-46E6-8D53-550310029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19B036C-5BD8-4F3B-8935-96D50F410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8445880-106C-4DC8-A250-D132F0D6F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52AA1DD-5DBE-43CD-9B85-63C762692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A412466-ED73-4944-83CE-224B1769C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807E195A-10DB-494C-A547-E1D0C6F61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CD4AECE-734D-4B90-984F-B2ABFA2B6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927072E-8001-4AD1-A4C4-2EDBA3BF8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99D6F50-E593-46A3-81D8-73389276B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A96E600-84B4-452B-AE40-295FC5807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BBA17AC-C1AB-4BFC-A051-457275D1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88E850C-90D5-4D0F-A57D-7809327EF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F98D808-AB13-4D8D-B4C5-9D3215346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5AFFBC0-FF37-4117-86FA-21ABDA17A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ED0AC42A-17B0-4154-968C-CAE2A04C2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A7A31A0-8490-4B9D-B9CC-7FF28053E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8188899C-6A74-43D8-B36C-F86B278C8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537EAA6-95B6-4674-A7B9-40F9AB7F5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4B29507-C08F-4764-B703-0EB33A0FA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200E500-6A99-47FC-A30F-FA4C85DA8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558677C-76AD-451F-AEEE-C5FEE4179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9E472E5-A81A-44E7-AEBA-C3A59349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5CD54F54-9E41-4635-A533-6CC6515E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22D6F46-74C0-49D9-8CD8-BC125E973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6FAA6EC-EDF6-4522-ACD8-8D4F7FF87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F8364DC-ED1A-482D-A418-7941B199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1896D361-70A8-4528-940B-F306550F8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4D1CB00A-0CE1-4E25-ADCE-9562845F5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1B6761E-B7C6-4218-B95F-F6DEC0066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A081177-DAC3-4667-91A1-4CC885D4A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435007DC-BB8D-43BA-9598-AE79AA262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46628B8A-02EC-44EF-B52C-5EBAFBCF9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2DACEC99-8F4C-495C-8EAA-670A3A02E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8EFEAD4-1425-4357-9D8A-F326DABC6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DA70E94-A082-47D4-B4F8-142AEF1D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0E96E8A-1EEA-4F1D-8CFE-12DC9B9E7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12D7CC4-A548-4FF7-A6B2-9151CFA9E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CB3F1C68-B597-4669-87F8-C80124ABE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57037D2-0958-4F34-815F-C8CA7F86A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30AF3969-3F11-4157-B4B9-33B131462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51D613E3-18F5-4426-ADEB-DEC123E16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C25548-A3A9-4018-A29B-6972D353F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7EDE6372-94D2-435D-BD43-A20072D8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729575A6-77E2-4199-8F0A-27C89330A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2EB506D-59AD-4011-80F8-36A2BDB9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92FD46FA-14EB-46A2-B4A3-ECD1F49BA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1CD84E07-49A9-40E3-B34C-91C156C9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F3090306-C384-44A0-8C38-77397133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15E97E-31A4-4273-AB55-8EAD74CB9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92F63CA-0494-43E2-A0AA-37C35C832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5389A040-E4CC-4CE7-8B9F-40ECA9ACE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1BA51B23-705C-49BE-B606-8A9B623E0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B16EF17A-F451-4B5B-9052-33A9116E9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B20B7D1-27D7-4E1A-A317-E9E7A105A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1E3FADAF-FD1D-45B2-A40D-EBDD536E7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01257BA-BCE2-4479-A04F-A9DBFAF92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19D0ABC-04D9-405A-A52F-5EEC01762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23AE5C7-608A-47A7-B7A1-55662B70B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57BDA1A-3081-45EB-A31E-3F98EC6DC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83DDA50-C794-4DC5-8297-CFDEB8DCB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FA42024A-A832-4635-9CE6-B968232CE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564D00AA-3E68-4F56-80A0-08D5DFFB6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D988A711-E3E8-4172-AFE1-60E93FF10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7A89FF34-EE34-461C-A3EF-73AC3801B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0D55E43-BE59-444D-B32B-9C0306A12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639C823F-B16B-4DF7-BA6E-0D832AAB2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E623C08-172F-41EA-90CB-59ED0D583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94C0577F-0FF9-47D5-8C6D-FC7B4CC3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0C80E9D-7909-4C52-ACAD-80FF874F9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B9598CE-4E74-4A54-BAB8-59379D211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E7188EAA-47E1-4B73-8682-C74A0421B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36900E8B-61F2-411F-B29F-A9CDC6E81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0A25598A-334A-487D-9604-4753EAE81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C8DBE472-045A-491C-AB7C-4153EE2B0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F6DD374-5D5F-48BB-8135-8F37EE2C2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86B8A5A-00D0-4291-937B-931B3F19C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9C10BFA-8067-495D-810E-1F4085F7B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51F94E69-8294-4AB3-A457-3BD4ACF08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AD2859C5-45C5-4EE2-8272-0FA7A0235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4AFB321-1B9D-41AF-9686-8C689A3F4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5C4403F4-D893-4E4C-8DFE-E79AE6A62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BA894316-677B-4B51-AF19-0D3FAF96A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FDE9AD-8F5A-44B0-AC7E-30148150D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4D0E6BA-489D-4EA4-994E-225F7D078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EDFBCCB-EC92-4860-BBDB-2EC6355FE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59DBA8E-2EB0-4C51-A161-2C595B89D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B1BA285-9A95-49B7-A098-F38400D92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D29C405E-90F5-4AB5-8B5F-3CA2F181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7214FFD-3321-412F-9CA5-4BC6E874F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F16C3D8-64A1-443D-92A7-EA97518A6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7E4EFAB9-436A-4B6B-A16B-8DA3F614A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037DDFC3-D7A5-443D-8417-D723296DA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53AC142-F4B4-47E8-BBEE-F7D0F8547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890AAA82-94E2-41D0-AE92-9C87195CC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D33B856-EF4E-40FC-BDA0-9E26203D0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4AEBF58-C8A2-4D00-9AFB-B5012AEA3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1270E55-4211-4529-BDC3-29B80BDF5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6DD7E91-EFBB-4DD7-B30F-4A13C20BE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96260F31-66FB-4E2C-801E-701C2B859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B5FEE1C9-3961-4400-AD3E-B5AD93A47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4E1BE05-269F-4A13-99FE-2A973A0E7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2D591FBD-65C6-46C4-AF19-875D652DC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5F7E635-CB45-4346-BBFB-10FF0576A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3BDAC885-F0B3-4D66-8587-438465298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3427A7E1-71C9-42CC-9CAF-53642DC4D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20BF60C4-2E5D-473E-96B6-D22BB8536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4703732-1088-4448-ACC0-D8BD901B2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6777D706-23BF-4962-98D3-D5AE7DF4E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83FF777-4C59-44D0-9441-2B40E0A70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037F33C-65F4-44B6-9CB2-D32D1552C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73BA403-F3FD-4D76-A516-5698375D6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0AF0D29B-415A-4327-A4B4-B5DC8F0AC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374A9388-F55E-4F94-817D-5BFF0B59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0C52183-F223-4E0A-B713-C91589CE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6BEE030-DC6B-4CB1-A01B-95CC82552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D41CF67-37BB-443C-85CF-2A05174FD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5A449CF-396F-45B8-B268-6824A4E89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C20A7EF-7013-4D6C-ADD8-868A931D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787692C-3BA9-4D4D-82F8-E497797AA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6D539D6-A55E-40F5-83AC-A77340524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4D7922F-CA55-4202-B99F-ED303E704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120C846-A602-4B6C-9C07-11D2B0F8A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84B5D527-4684-45F5-84CE-73642492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31CF21-8169-4D45-A115-9CF8D371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DA8762B9-9CD8-4676-93F5-6C9358A94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183E80A-70D1-4F52-A92D-D396648CC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3FBB0F7-E17E-4890-9B66-3625BA146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08E7BF1-2D4D-44AB-A5CC-0ED91B846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B468C4E-6F63-4172-AE1F-8965744DB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74C7149-F567-4D55-8F48-511DCF3A8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54A551FA-7E10-4D28-9A10-B9A06C078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D04F3C0-CE2C-4B8D-A5BD-0E994FD8D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D2EA9230-DD52-48A9-B268-56744EA50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043A05F5-A8CF-4D01-AF12-95D1ECAE4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F47C6BC-BD1A-4291-B018-05E5A72E4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5B89844-FD17-4048-A3F5-35E390C6E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5593F34-8B0E-4D34-9781-B594E2F5D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428E4BB-2263-4D19-8254-C9B54B85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366216E-6EA2-4872-8370-C5EC22520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D66F8E3F-BF33-4F99-A1F0-EB5885BF2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B506747-ED9D-43EA-BD67-DF79718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C803CE8-FFF7-40EA-AF62-102724C32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EF6FFCA-06CC-4395-AEB0-425719A42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D95F285-AAC0-4F32-8665-2677878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DFCCA2E-BF12-4D26-A5A4-A03387546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ABEAC60-6AC3-4D6A-95F9-2E79F6BE00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A6015B7-49FE-4729-B2F4-585F0F305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611DEB1-76FE-4625-9449-88E52D15F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7F031C1-1AA7-4CA7-ADD3-E0577626E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6F5D0CB-22E6-4536-8403-F42527F31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32718AB-7401-4F66-9C77-E06C3CF7C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85B6B5F1-D1E4-45A3-8117-348D02D2A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534869FD-184C-42DB-B9DA-293DB67E5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A781504F-CAFD-4201-B288-8B4A809B4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D9FC8348-2BA6-4631-8AA7-D63CD898C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1AF95A2-64EA-45E2-A43B-1EBD56910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FC80050-240D-434A-BFCB-DE4DA4FAF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00C324-7065-3FDA-B9DB-748A14688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6"/>
            <a:ext cx="4974771" cy="4351338"/>
          </a:xfrm>
        </p:spPr>
        <p:txBody>
          <a:bodyPr>
            <a:normAutofit/>
          </a:bodyPr>
          <a:lstStyle/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Något annat ni vill ta upp med oss?</a:t>
            </a:r>
          </a:p>
        </p:txBody>
      </p:sp>
    </p:spTree>
    <p:extLst>
      <p:ext uri="{BB962C8B-B14F-4D97-AF65-F5344CB8AC3E}">
        <p14:creationId xmlns:p14="http://schemas.microsoft.com/office/powerpoint/2010/main" val="182798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99050EE-26AF-4253-BD50-F0FCD965A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284" y="575361"/>
            <a:ext cx="5707277" cy="570727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774629-F611-0003-DC84-7672060F5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8452"/>
            <a:ext cx="4974771" cy="3587786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Långsiktig ambition</a:t>
            </a:r>
          </a:p>
        </p:txBody>
      </p:sp>
      <p:grpSp>
        <p:nvGrpSpPr>
          <p:cNvPr id="12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Graphic 212">
            <a:extLst>
              <a:ext uri="{FF2B5EF4-FFF2-40B4-BE49-F238E27FC236}">
                <a16:creationId xmlns:a16="http://schemas.microsoft.com/office/drawing/2014/main" id="{D0C78466-EB6E-45A0-99A6-A00789ACD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E99F76E4-5DFD-4DBE-B042-66FBCD118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0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1" name="Graphic 4">
            <a:extLst>
              <a:ext uri="{FF2B5EF4-FFF2-40B4-BE49-F238E27FC236}">
                <a16:creationId xmlns:a16="http://schemas.microsoft.com/office/drawing/2014/main" id="{773717CC-ECEE-4ABF-BA61-C59F46801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>
              <a:alpha val="60000"/>
            </a:schemeClr>
          </a:solidFill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A4FAE41-62DF-4B8E-BD66-8EC206E0E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64C7F1F-5546-40DC-A16B-C9A3E4577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45583216-FC24-4B75-9703-DBEC401FF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FD0A70D-2E7E-4048-8145-0F45EDBBC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703C78E-D176-4455-B7B5-2DB4F418D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D23B98E-D1FB-4BD9-BA4A-060BC8266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1541992-EEDB-4D6B-BDA9-B66E58A17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8072B3B-B852-4186-ACFE-F61425132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B5DD2CA-BCBA-4F3E-B472-84006768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7335DFE-05E4-4D45-B035-1D85E7648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DCF9375-A092-491A-960D-A4DBB376C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5341599-7E99-490F-9AF8-07EAE5C8D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1C55EB0-818A-46E6-8D53-550310029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19B036C-5BD8-4F3B-8935-96D50F410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8445880-106C-4DC8-A250-D132F0D6F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52AA1DD-5DBE-43CD-9B85-63C762692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A412466-ED73-4944-83CE-224B1769C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807E195A-10DB-494C-A547-E1D0C6F61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CD4AECE-734D-4B90-984F-B2ABFA2B6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927072E-8001-4AD1-A4C4-2EDBA3BF8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99D6F50-E593-46A3-81D8-73389276B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A96E600-84B4-452B-AE40-295FC5807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BBA17AC-C1AB-4BFC-A051-457275D1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88E850C-90D5-4D0F-A57D-7809327EF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F98D808-AB13-4D8D-B4C5-9D3215346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5AFFBC0-FF37-4117-86FA-21ABDA17A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ED0AC42A-17B0-4154-968C-CAE2A04C2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A7A31A0-8490-4B9D-B9CC-7FF28053E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8188899C-6A74-43D8-B36C-F86B278C8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537EAA6-95B6-4674-A7B9-40F9AB7F5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4B29507-C08F-4764-B703-0EB33A0FA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200E500-6A99-47FC-A30F-FA4C85DA8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558677C-76AD-451F-AEEE-C5FEE4179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9E472E5-A81A-44E7-AEBA-C3A59349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5CD54F54-9E41-4635-A533-6CC6515E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22D6F46-74C0-49D9-8CD8-BC125E973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6FAA6EC-EDF6-4522-ACD8-8D4F7FF87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F8364DC-ED1A-482D-A418-7941B199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1896D361-70A8-4528-940B-F306550F8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4D1CB00A-0CE1-4E25-ADCE-9562845F5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1B6761E-B7C6-4218-B95F-F6DEC0066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A081177-DAC3-4667-91A1-4CC885D4A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435007DC-BB8D-43BA-9598-AE79AA262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46628B8A-02EC-44EF-B52C-5EBAFBCF9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2DACEC99-8F4C-495C-8EAA-670A3A02E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8EFEAD4-1425-4357-9D8A-F326DABC6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DA70E94-A082-47D4-B4F8-142AEF1D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0E96E8A-1EEA-4F1D-8CFE-12DC9B9E7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12D7CC4-A548-4FF7-A6B2-9151CFA9E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CB3F1C68-B597-4669-87F8-C80124ABE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57037D2-0958-4F34-815F-C8CA7F86A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30AF3969-3F11-4157-B4B9-33B131462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51D613E3-18F5-4426-ADEB-DEC123E16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C25548-A3A9-4018-A29B-6972D353F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7EDE6372-94D2-435D-BD43-A20072D8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729575A6-77E2-4199-8F0A-27C89330A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2EB506D-59AD-4011-80F8-36A2BDB9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92FD46FA-14EB-46A2-B4A3-ECD1F49BA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1CD84E07-49A9-40E3-B34C-91C156C9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F3090306-C384-44A0-8C38-77397133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15E97E-31A4-4273-AB55-8EAD74CB9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92F63CA-0494-43E2-A0AA-37C35C832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5389A040-E4CC-4CE7-8B9F-40ECA9ACE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1BA51B23-705C-49BE-B606-8A9B623E0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B16EF17A-F451-4B5B-9052-33A9116E9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B20B7D1-27D7-4E1A-A317-E9E7A105A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1E3FADAF-FD1D-45B2-A40D-EBDD536E7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01257BA-BCE2-4479-A04F-A9DBFAF92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19D0ABC-04D9-405A-A52F-5EEC01762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23AE5C7-608A-47A7-B7A1-55662B70B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57BDA1A-3081-45EB-A31E-3F98EC6DC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83DDA50-C794-4DC5-8297-CFDEB8DCB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FA42024A-A832-4635-9CE6-B968232CE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564D00AA-3E68-4F56-80A0-08D5DFFB6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D988A711-E3E8-4172-AFE1-60E93FF10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7A89FF34-EE34-461C-A3EF-73AC3801B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0D55E43-BE59-444D-B32B-9C0306A12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639C823F-B16B-4DF7-BA6E-0D832AAB2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E623C08-172F-41EA-90CB-59ED0D583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94C0577F-0FF9-47D5-8C6D-FC7B4CC3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0C80E9D-7909-4C52-ACAD-80FF874F9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B9598CE-4E74-4A54-BAB8-59379D211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E7188EAA-47E1-4B73-8682-C74A0421B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36900E8B-61F2-411F-B29F-A9CDC6E81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0A25598A-334A-487D-9604-4753EAE81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C8DBE472-045A-491C-AB7C-4153EE2B0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F6DD374-5D5F-48BB-8135-8F37EE2C2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86B8A5A-00D0-4291-937B-931B3F19C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9C10BFA-8067-495D-810E-1F4085F7B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51F94E69-8294-4AB3-A457-3BD4ACF08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AD2859C5-45C5-4EE2-8272-0FA7A0235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4AFB321-1B9D-41AF-9686-8C689A3F4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5C4403F4-D893-4E4C-8DFE-E79AE6A62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BA894316-677B-4B51-AF19-0D3FAF96A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FDE9AD-8F5A-44B0-AC7E-30148150D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4D0E6BA-489D-4EA4-994E-225F7D078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EDFBCCB-EC92-4860-BBDB-2EC6355FE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59DBA8E-2EB0-4C51-A161-2C595B89D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B1BA285-9A95-49B7-A098-F38400D92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D29C405E-90F5-4AB5-8B5F-3CA2F181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7214FFD-3321-412F-9CA5-4BC6E874F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F16C3D8-64A1-443D-92A7-EA97518A6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7E4EFAB9-436A-4B6B-A16B-8DA3F614A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037DDFC3-D7A5-443D-8417-D723296DA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53AC142-F4B4-47E8-BBEE-F7D0F8547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890AAA82-94E2-41D0-AE92-9C87195CC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D33B856-EF4E-40FC-BDA0-9E26203D0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4AEBF58-C8A2-4D00-9AFB-B5012AEA3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1270E55-4211-4529-BDC3-29B80BDF5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6DD7E91-EFBB-4DD7-B30F-4A13C20BE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96260F31-66FB-4E2C-801E-701C2B859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B5FEE1C9-3961-4400-AD3E-B5AD93A47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4E1BE05-269F-4A13-99FE-2A973A0E7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2D591FBD-65C6-46C4-AF19-875D652DC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5F7E635-CB45-4346-BBFB-10FF0576A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3BDAC885-F0B3-4D66-8587-438465298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3427A7E1-71C9-42CC-9CAF-53642DC4D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20BF60C4-2E5D-473E-96B6-D22BB8536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4703732-1088-4448-ACC0-D8BD901B2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6777D706-23BF-4962-98D3-D5AE7DF4E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83FF777-4C59-44D0-9441-2B40E0A70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037F33C-65F4-44B6-9CB2-D32D1552C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73BA403-F3FD-4D76-A516-5698375D6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0AF0D29B-415A-4327-A4B4-B5DC8F0AC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374A9388-F55E-4F94-817D-5BFF0B59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0C52183-F223-4E0A-B713-C91589CE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6BEE030-DC6B-4CB1-A01B-95CC82552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D41CF67-37BB-443C-85CF-2A05174FD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5A449CF-396F-45B8-B268-6824A4E89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C20A7EF-7013-4D6C-ADD8-868A931D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787692C-3BA9-4D4D-82F8-E497797AA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6D539D6-A55E-40F5-83AC-A77340524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4D7922F-CA55-4202-B99F-ED303E704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120C846-A602-4B6C-9C07-11D2B0F8A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84B5D527-4684-45F5-84CE-73642492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31CF21-8169-4D45-A115-9CF8D371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DA8762B9-9CD8-4676-93F5-6C9358A94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183E80A-70D1-4F52-A92D-D396648CC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3FBB0F7-E17E-4890-9B66-3625BA146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08E7BF1-2D4D-44AB-A5CC-0ED91B846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B468C4E-6F63-4172-AE1F-8965744DB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74C7149-F567-4D55-8F48-511DCF3A8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54A551FA-7E10-4D28-9A10-B9A06C078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D04F3C0-CE2C-4B8D-A5BD-0E994FD8D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D2EA9230-DD52-48A9-B268-56744EA50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043A05F5-A8CF-4D01-AF12-95D1ECAE4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F47C6BC-BD1A-4291-B018-05E5A72E4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5B89844-FD17-4048-A3F5-35E390C6E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5593F34-8B0E-4D34-9781-B594E2F5D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428E4BB-2263-4D19-8254-C9B54B85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366216E-6EA2-4872-8370-C5EC22520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D66F8E3F-BF33-4F99-A1F0-EB5885BF2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B506747-ED9D-43EA-BD67-DF79718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C803CE8-FFF7-40EA-AF62-102724C32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EF6FFCA-06CC-4395-AEB0-425719A42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D95F285-AAC0-4F32-8665-2677878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DFCCA2E-BF12-4D26-A5A4-A03387546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ABEAC60-6AC3-4D6A-95F9-2E79F6BE00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A6015B7-49FE-4729-B2F4-585F0F305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611DEB1-76FE-4625-9449-88E52D15F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7F031C1-1AA7-4CA7-ADD3-E0577626E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6F5D0CB-22E6-4536-8403-F42527F31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32718AB-7401-4F66-9C77-E06C3CF7C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85B6B5F1-D1E4-45A3-8117-348D02D2A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534869FD-184C-42DB-B9DA-293DB67E5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A781504F-CAFD-4201-B288-8B4A809B4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D9FC8348-2BA6-4631-8AA7-D63CD898C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1AF95A2-64EA-45E2-A43B-1EBD56910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FC80050-240D-434A-BFCB-DE4DA4FAF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260694-A86A-EBD3-2F43-D2D42D1C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2305050"/>
            <a:ext cx="4974771" cy="31771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Så många som möjligt ska hålla på så länge som möjligt</a:t>
            </a:r>
          </a:p>
        </p:txBody>
      </p:sp>
    </p:spTree>
    <p:extLst>
      <p:ext uri="{BB962C8B-B14F-4D97-AF65-F5344CB8AC3E}">
        <p14:creationId xmlns:p14="http://schemas.microsoft.com/office/powerpoint/2010/main" val="4060901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8D83A09-B89C-662D-B26C-0503997A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Vårt fokus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35F61F-FC08-0D25-2D8A-C4310BEEB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Ha kul! Lekfullt men mycket boll</a:t>
            </a:r>
          </a:p>
          <a:p>
            <a:r>
              <a:rPr lang="sv-SE" dirty="0">
                <a:solidFill>
                  <a:schemeClr val="bg1"/>
                </a:solidFill>
              </a:rPr>
              <a:t>Vi ska ha en inkluderande miljö. </a:t>
            </a:r>
          </a:p>
          <a:p>
            <a:r>
              <a:rPr lang="sv-SE" dirty="0">
                <a:solidFill>
                  <a:schemeClr val="bg1"/>
                </a:solidFill>
              </a:rPr>
              <a:t>Se alla barn och möta dem där de är</a:t>
            </a:r>
          </a:p>
          <a:p>
            <a:r>
              <a:rPr lang="sv-SE" dirty="0">
                <a:solidFill>
                  <a:schemeClr val="bg1"/>
                </a:solidFill>
              </a:rPr>
              <a:t>Bygga laganda och duktiga lagspelare</a:t>
            </a: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80749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99050EE-26AF-4253-BD50-F0FCD965A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284" y="575361"/>
            <a:ext cx="5707277" cy="570727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49014A3-F0A2-C47F-BEC8-165569FFE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8452"/>
            <a:ext cx="4974771" cy="3587786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Upplägg på träningar</a:t>
            </a:r>
          </a:p>
        </p:txBody>
      </p:sp>
      <p:grpSp>
        <p:nvGrpSpPr>
          <p:cNvPr id="12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Graphic 212">
            <a:extLst>
              <a:ext uri="{FF2B5EF4-FFF2-40B4-BE49-F238E27FC236}">
                <a16:creationId xmlns:a16="http://schemas.microsoft.com/office/drawing/2014/main" id="{D0C78466-EB6E-45A0-99A6-A00789ACD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E99F76E4-5DFD-4DBE-B042-66FBCD118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0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1" name="Graphic 4">
            <a:extLst>
              <a:ext uri="{FF2B5EF4-FFF2-40B4-BE49-F238E27FC236}">
                <a16:creationId xmlns:a16="http://schemas.microsoft.com/office/drawing/2014/main" id="{773717CC-ECEE-4ABF-BA61-C59F46801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>
              <a:alpha val="60000"/>
            </a:schemeClr>
          </a:solidFill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A4FAE41-62DF-4B8E-BD66-8EC206E0E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64C7F1F-5546-40DC-A16B-C9A3E4577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45583216-FC24-4B75-9703-DBEC401FF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FD0A70D-2E7E-4048-8145-0F45EDBBC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703C78E-D176-4455-B7B5-2DB4F418D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D23B98E-D1FB-4BD9-BA4A-060BC8266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1541992-EEDB-4D6B-BDA9-B66E58A17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8072B3B-B852-4186-ACFE-F61425132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B5DD2CA-BCBA-4F3E-B472-84006768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7335DFE-05E4-4D45-B035-1D85E7648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DCF9375-A092-491A-960D-A4DBB376C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5341599-7E99-490F-9AF8-07EAE5C8D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1C55EB0-818A-46E6-8D53-550310029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19B036C-5BD8-4F3B-8935-96D50F410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8445880-106C-4DC8-A250-D132F0D6F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52AA1DD-5DBE-43CD-9B85-63C762692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A412466-ED73-4944-83CE-224B1769C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807E195A-10DB-494C-A547-E1D0C6F61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CD4AECE-734D-4B90-984F-B2ABFA2B6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927072E-8001-4AD1-A4C4-2EDBA3BF8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99D6F50-E593-46A3-81D8-73389276B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A96E600-84B4-452B-AE40-295FC5807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BBA17AC-C1AB-4BFC-A051-457275D1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88E850C-90D5-4D0F-A57D-7809327EF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F98D808-AB13-4D8D-B4C5-9D3215346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5AFFBC0-FF37-4117-86FA-21ABDA17A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ED0AC42A-17B0-4154-968C-CAE2A04C2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A7A31A0-8490-4B9D-B9CC-7FF28053E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8188899C-6A74-43D8-B36C-F86B278C8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537EAA6-95B6-4674-A7B9-40F9AB7F5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4B29507-C08F-4764-B703-0EB33A0FA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200E500-6A99-47FC-A30F-FA4C85DA8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558677C-76AD-451F-AEEE-C5FEE4179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9E472E5-A81A-44E7-AEBA-C3A59349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5CD54F54-9E41-4635-A533-6CC6515E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22D6F46-74C0-49D9-8CD8-BC125E973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6FAA6EC-EDF6-4522-ACD8-8D4F7FF87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F8364DC-ED1A-482D-A418-7941B199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1896D361-70A8-4528-940B-F306550F8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4D1CB00A-0CE1-4E25-ADCE-9562845F5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1B6761E-B7C6-4218-B95F-F6DEC0066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A081177-DAC3-4667-91A1-4CC885D4A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435007DC-BB8D-43BA-9598-AE79AA262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46628B8A-02EC-44EF-B52C-5EBAFBCF9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2DACEC99-8F4C-495C-8EAA-670A3A02E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8EFEAD4-1425-4357-9D8A-F326DABC6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DA70E94-A082-47D4-B4F8-142AEF1D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0E96E8A-1EEA-4F1D-8CFE-12DC9B9E7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12D7CC4-A548-4FF7-A6B2-9151CFA9E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CB3F1C68-B597-4669-87F8-C80124ABE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57037D2-0958-4F34-815F-C8CA7F86A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30AF3969-3F11-4157-B4B9-33B131462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51D613E3-18F5-4426-ADEB-DEC123E16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C25548-A3A9-4018-A29B-6972D353F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7EDE6372-94D2-435D-BD43-A20072D8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729575A6-77E2-4199-8F0A-27C89330A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2EB506D-59AD-4011-80F8-36A2BDB9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92FD46FA-14EB-46A2-B4A3-ECD1F49BA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1CD84E07-49A9-40E3-B34C-91C156C9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F3090306-C384-44A0-8C38-77397133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15E97E-31A4-4273-AB55-8EAD74CB9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92F63CA-0494-43E2-A0AA-37C35C832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5389A040-E4CC-4CE7-8B9F-40ECA9ACE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1BA51B23-705C-49BE-B606-8A9B623E0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B16EF17A-F451-4B5B-9052-33A9116E9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B20B7D1-27D7-4E1A-A317-E9E7A105A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1E3FADAF-FD1D-45B2-A40D-EBDD536E7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01257BA-BCE2-4479-A04F-A9DBFAF92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19D0ABC-04D9-405A-A52F-5EEC01762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23AE5C7-608A-47A7-B7A1-55662B70B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57BDA1A-3081-45EB-A31E-3F98EC6DC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83DDA50-C794-4DC5-8297-CFDEB8DCB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FA42024A-A832-4635-9CE6-B968232CE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564D00AA-3E68-4F56-80A0-08D5DFFB6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D988A711-E3E8-4172-AFE1-60E93FF10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7A89FF34-EE34-461C-A3EF-73AC3801B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0D55E43-BE59-444D-B32B-9C0306A12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639C823F-B16B-4DF7-BA6E-0D832AAB2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E623C08-172F-41EA-90CB-59ED0D583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94C0577F-0FF9-47D5-8C6D-FC7B4CC3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0C80E9D-7909-4C52-ACAD-80FF874F9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B9598CE-4E74-4A54-BAB8-59379D211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E7188EAA-47E1-4B73-8682-C74A0421B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36900E8B-61F2-411F-B29F-A9CDC6E81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0A25598A-334A-487D-9604-4753EAE81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C8DBE472-045A-491C-AB7C-4153EE2B0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F6DD374-5D5F-48BB-8135-8F37EE2C2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86B8A5A-00D0-4291-937B-931B3F19C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9C10BFA-8067-495D-810E-1F4085F7B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51F94E69-8294-4AB3-A457-3BD4ACF08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AD2859C5-45C5-4EE2-8272-0FA7A0235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4AFB321-1B9D-41AF-9686-8C689A3F4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5C4403F4-D893-4E4C-8DFE-E79AE6A62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BA894316-677B-4B51-AF19-0D3FAF96A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FDE9AD-8F5A-44B0-AC7E-30148150D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4D0E6BA-489D-4EA4-994E-225F7D078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EDFBCCB-EC92-4860-BBDB-2EC6355FE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59DBA8E-2EB0-4C51-A161-2C595B89D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B1BA285-9A95-49B7-A098-F38400D92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D29C405E-90F5-4AB5-8B5F-3CA2F181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7214FFD-3321-412F-9CA5-4BC6E874F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F16C3D8-64A1-443D-92A7-EA97518A6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7E4EFAB9-436A-4B6B-A16B-8DA3F614A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037DDFC3-D7A5-443D-8417-D723296DA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53AC142-F4B4-47E8-BBEE-F7D0F8547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890AAA82-94E2-41D0-AE92-9C87195CC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D33B856-EF4E-40FC-BDA0-9E26203D0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4AEBF58-C8A2-4D00-9AFB-B5012AEA3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1270E55-4211-4529-BDC3-29B80BDF5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6DD7E91-EFBB-4DD7-B30F-4A13C20BE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96260F31-66FB-4E2C-801E-701C2B859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B5FEE1C9-3961-4400-AD3E-B5AD93A47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4E1BE05-269F-4A13-99FE-2A973A0E7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2D591FBD-65C6-46C4-AF19-875D652DC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5F7E635-CB45-4346-BBFB-10FF0576A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3BDAC885-F0B3-4D66-8587-438465298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3427A7E1-71C9-42CC-9CAF-53642DC4D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20BF60C4-2E5D-473E-96B6-D22BB8536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4703732-1088-4448-ACC0-D8BD901B2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6777D706-23BF-4962-98D3-D5AE7DF4E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83FF777-4C59-44D0-9441-2B40E0A70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037F33C-65F4-44B6-9CB2-D32D1552C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73BA403-F3FD-4D76-A516-5698375D6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0AF0D29B-415A-4327-A4B4-B5DC8F0AC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374A9388-F55E-4F94-817D-5BFF0B59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0C52183-F223-4E0A-B713-C91589CE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6BEE030-DC6B-4CB1-A01B-95CC82552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D41CF67-37BB-443C-85CF-2A05174FD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5A449CF-396F-45B8-B268-6824A4E89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C20A7EF-7013-4D6C-ADD8-868A931D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787692C-3BA9-4D4D-82F8-E497797AA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6D539D6-A55E-40F5-83AC-A77340524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4D7922F-CA55-4202-B99F-ED303E704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120C846-A602-4B6C-9C07-11D2B0F8A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84B5D527-4684-45F5-84CE-73642492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31CF21-8169-4D45-A115-9CF8D371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DA8762B9-9CD8-4676-93F5-6C9358A94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183E80A-70D1-4F52-A92D-D396648CC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3FBB0F7-E17E-4890-9B66-3625BA146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08E7BF1-2D4D-44AB-A5CC-0ED91B846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B468C4E-6F63-4172-AE1F-8965744DB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74C7149-F567-4D55-8F48-511DCF3A8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54A551FA-7E10-4D28-9A10-B9A06C078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D04F3C0-CE2C-4B8D-A5BD-0E994FD8D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D2EA9230-DD52-48A9-B268-56744EA50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043A05F5-A8CF-4D01-AF12-95D1ECAE4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F47C6BC-BD1A-4291-B018-05E5A72E4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5B89844-FD17-4048-A3F5-35E390C6E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5593F34-8B0E-4D34-9781-B594E2F5D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428E4BB-2263-4D19-8254-C9B54B85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366216E-6EA2-4872-8370-C5EC22520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D66F8E3F-BF33-4F99-A1F0-EB5885BF2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B506747-ED9D-43EA-BD67-DF79718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C803CE8-FFF7-40EA-AF62-102724C32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EF6FFCA-06CC-4395-AEB0-425719A42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D95F285-AAC0-4F32-8665-2677878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DFCCA2E-BF12-4D26-A5A4-A03387546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ABEAC60-6AC3-4D6A-95F9-2E79F6BE00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A6015B7-49FE-4729-B2F4-585F0F305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611DEB1-76FE-4625-9449-88E52D15F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7F031C1-1AA7-4CA7-ADD3-E0577626E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6F5D0CB-22E6-4536-8403-F42527F31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32718AB-7401-4F66-9C77-E06C3CF7C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85B6B5F1-D1E4-45A3-8117-348D02D2A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534869FD-184C-42DB-B9DA-293DB67E5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A781504F-CAFD-4201-B288-8B4A809B4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D9FC8348-2BA6-4631-8AA7-D63CD898C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1AF95A2-64EA-45E2-A43B-1EBD56910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FC80050-240D-434A-BFCB-DE4DA4FAF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34A517-19D5-C7C9-0CB4-3E8157333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6"/>
            <a:ext cx="4974771" cy="4351338"/>
          </a:xfrm>
        </p:spPr>
        <p:txBody>
          <a:bodyPr>
            <a:normAutofit fontScale="92500" lnSpcReduction="20000"/>
          </a:bodyPr>
          <a:lstStyle/>
          <a:p>
            <a:r>
              <a:rPr lang="sv-SE" dirty="0">
                <a:solidFill>
                  <a:schemeClr val="bg1"/>
                </a:solidFill>
              </a:rPr>
              <a:t>11:00 – 12:30</a:t>
            </a:r>
          </a:p>
          <a:p>
            <a:r>
              <a:rPr lang="sv-SE" dirty="0">
                <a:solidFill>
                  <a:schemeClr val="bg1"/>
                </a:solidFill>
              </a:rPr>
              <a:t>Standardupplägg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Samling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Uppvärmning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Övningar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Match</a:t>
            </a:r>
          </a:p>
          <a:p>
            <a:r>
              <a:rPr lang="sv-SE" dirty="0">
                <a:solidFill>
                  <a:schemeClr val="bg1"/>
                </a:solidFill>
              </a:rPr>
              <a:t>Mycket match</a:t>
            </a:r>
          </a:p>
          <a:p>
            <a:r>
              <a:rPr lang="sv-SE" dirty="0">
                <a:solidFill>
                  <a:schemeClr val="bg1"/>
                </a:solidFill>
              </a:rPr>
              <a:t>Lekfullt både med och utan boll. Allsidighet.</a:t>
            </a:r>
          </a:p>
          <a:p>
            <a:r>
              <a:rPr lang="sv-SE" dirty="0">
                <a:solidFill>
                  <a:schemeClr val="bg1"/>
                </a:solidFill>
              </a:rPr>
              <a:t>Föräldrar och syskon lämnar efter att de hjälpt till med sagen</a:t>
            </a:r>
          </a:p>
          <a:p>
            <a:r>
              <a:rPr lang="sv-SE" dirty="0">
                <a:solidFill>
                  <a:schemeClr val="bg1"/>
                </a:solidFill>
              </a:rPr>
              <a:t>Vattenflaskor i hörnet</a:t>
            </a:r>
          </a:p>
        </p:txBody>
      </p:sp>
    </p:spTree>
    <p:extLst>
      <p:ext uri="{BB962C8B-B14F-4D97-AF65-F5344CB8AC3E}">
        <p14:creationId xmlns:p14="http://schemas.microsoft.com/office/powerpoint/2010/main" val="380778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99050EE-26AF-4253-BD50-F0FCD965A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284" y="575361"/>
            <a:ext cx="5707277" cy="570727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722CE2A-4AA5-7DB2-8735-97E2BD863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8452"/>
            <a:ext cx="4974771" cy="3587786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Roller</a:t>
            </a:r>
          </a:p>
        </p:txBody>
      </p:sp>
      <p:grpSp>
        <p:nvGrpSpPr>
          <p:cNvPr id="12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Graphic 212">
            <a:extLst>
              <a:ext uri="{FF2B5EF4-FFF2-40B4-BE49-F238E27FC236}">
                <a16:creationId xmlns:a16="http://schemas.microsoft.com/office/drawing/2014/main" id="{D0C78466-EB6E-45A0-99A6-A00789ACD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E99F76E4-5DFD-4DBE-B042-66FBCD118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0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1" name="Graphic 4">
            <a:extLst>
              <a:ext uri="{FF2B5EF4-FFF2-40B4-BE49-F238E27FC236}">
                <a16:creationId xmlns:a16="http://schemas.microsoft.com/office/drawing/2014/main" id="{773717CC-ECEE-4ABF-BA61-C59F46801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>
              <a:alpha val="60000"/>
            </a:schemeClr>
          </a:solidFill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A4FAE41-62DF-4B8E-BD66-8EC206E0E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64C7F1F-5546-40DC-A16B-C9A3E4577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45583216-FC24-4B75-9703-DBEC401FF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FD0A70D-2E7E-4048-8145-0F45EDBBC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703C78E-D176-4455-B7B5-2DB4F418D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D23B98E-D1FB-4BD9-BA4A-060BC8266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1541992-EEDB-4D6B-BDA9-B66E58A17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8072B3B-B852-4186-ACFE-F61425132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B5DD2CA-BCBA-4F3E-B472-84006768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7335DFE-05E4-4D45-B035-1D85E7648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DCF9375-A092-491A-960D-A4DBB376C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5341599-7E99-490F-9AF8-07EAE5C8D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1C55EB0-818A-46E6-8D53-550310029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19B036C-5BD8-4F3B-8935-96D50F410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8445880-106C-4DC8-A250-D132F0D6F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52AA1DD-5DBE-43CD-9B85-63C762692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A412466-ED73-4944-83CE-224B1769C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807E195A-10DB-494C-A547-E1D0C6F61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CD4AECE-734D-4B90-984F-B2ABFA2B6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927072E-8001-4AD1-A4C4-2EDBA3BF8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99D6F50-E593-46A3-81D8-73389276B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A96E600-84B4-452B-AE40-295FC5807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BBA17AC-C1AB-4BFC-A051-457275D1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88E850C-90D5-4D0F-A57D-7809327EF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F98D808-AB13-4D8D-B4C5-9D3215346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5AFFBC0-FF37-4117-86FA-21ABDA17A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ED0AC42A-17B0-4154-968C-CAE2A04C2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A7A31A0-8490-4B9D-B9CC-7FF28053E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8188899C-6A74-43D8-B36C-F86B278C8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537EAA6-95B6-4674-A7B9-40F9AB7F5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4B29507-C08F-4764-B703-0EB33A0FA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200E500-6A99-47FC-A30F-FA4C85DA8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558677C-76AD-451F-AEEE-C5FEE4179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9E472E5-A81A-44E7-AEBA-C3A59349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5CD54F54-9E41-4635-A533-6CC6515E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22D6F46-74C0-49D9-8CD8-BC125E973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6FAA6EC-EDF6-4522-ACD8-8D4F7FF87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F8364DC-ED1A-482D-A418-7941B199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1896D361-70A8-4528-940B-F306550F8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4D1CB00A-0CE1-4E25-ADCE-9562845F5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1B6761E-B7C6-4218-B95F-F6DEC0066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A081177-DAC3-4667-91A1-4CC885D4A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435007DC-BB8D-43BA-9598-AE79AA262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46628B8A-02EC-44EF-B52C-5EBAFBCF9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2DACEC99-8F4C-495C-8EAA-670A3A02E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8EFEAD4-1425-4357-9D8A-F326DABC6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DA70E94-A082-47D4-B4F8-142AEF1D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0E96E8A-1EEA-4F1D-8CFE-12DC9B9E7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12D7CC4-A548-4FF7-A6B2-9151CFA9E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CB3F1C68-B597-4669-87F8-C80124ABE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57037D2-0958-4F34-815F-C8CA7F86A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30AF3969-3F11-4157-B4B9-33B131462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51D613E3-18F5-4426-ADEB-DEC123E16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C25548-A3A9-4018-A29B-6972D353F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7EDE6372-94D2-435D-BD43-A20072D8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729575A6-77E2-4199-8F0A-27C89330A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2EB506D-59AD-4011-80F8-36A2BDB9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92FD46FA-14EB-46A2-B4A3-ECD1F49BA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1CD84E07-49A9-40E3-B34C-91C156C9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F3090306-C384-44A0-8C38-77397133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15E97E-31A4-4273-AB55-8EAD74CB9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92F63CA-0494-43E2-A0AA-37C35C832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5389A040-E4CC-4CE7-8B9F-40ECA9ACE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1BA51B23-705C-49BE-B606-8A9B623E0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B16EF17A-F451-4B5B-9052-33A9116E9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B20B7D1-27D7-4E1A-A317-E9E7A105A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1E3FADAF-FD1D-45B2-A40D-EBDD536E7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01257BA-BCE2-4479-A04F-A9DBFAF92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19D0ABC-04D9-405A-A52F-5EEC01762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23AE5C7-608A-47A7-B7A1-55662B70B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57BDA1A-3081-45EB-A31E-3F98EC6DC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83DDA50-C794-4DC5-8297-CFDEB8DCB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FA42024A-A832-4635-9CE6-B968232CE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564D00AA-3E68-4F56-80A0-08D5DFFB6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D988A711-E3E8-4172-AFE1-60E93FF10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7A89FF34-EE34-461C-A3EF-73AC3801B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0D55E43-BE59-444D-B32B-9C0306A12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639C823F-B16B-4DF7-BA6E-0D832AAB2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E623C08-172F-41EA-90CB-59ED0D583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94C0577F-0FF9-47D5-8C6D-FC7B4CC3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0C80E9D-7909-4C52-ACAD-80FF874F9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B9598CE-4E74-4A54-BAB8-59379D211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E7188EAA-47E1-4B73-8682-C74A0421B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36900E8B-61F2-411F-B29F-A9CDC6E81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0A25598A-334A-487D-9604-4753EAE81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C8DBE472-045A-491C-AB7C-4153EE2B0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F6DD374-5D5F-48BB-8135-8F37EE2C2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86B8A5A-00D0-4291-937B-931B3F19C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9C10BFA-8067-495D-810E-1F4085F7B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51F94E69-8294-4AB3-A457-3BD4ACF08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AD2859C5-45C5-4EE2-8272-0FA7A0235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4AFB321-1B9D-41AF-9686-8C689A3F4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5C4403F4-D893-4E4C-8DFE-E79AE6A62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BA894316-677B-4B51-AF19-0D3FAF96A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FDE9AD-8F5A-44B0-AC7E-30148150D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4D0E6BA-489D-4EA4-994E-225F7D078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EDFBCCB-EC92-4860-BBDB-2EC6355FE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59DBA8E-2EB0-4C51-A161-2C595B89D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B1BA285-9A95-49B7-A098-F38400D92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D29C405E-90F5-4AB5-8B5F-3CA2F181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7214FFD-3321-412F-9CA5-4BC6E874F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F16C3D8-64A1-443D-92A7-EA97518A6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7E4EFAB9-436A-4B6B-A16B-8DA3F614A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037DDFC3-D7A5-443D-8417-D723296DA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53AC142-F4B4-47E8-BBEE-F7D0F8547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890AAA82-94E2-41D0-AE92-9C87195CC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D33B856-EF4E-40FC-BDA0-9E26203D0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4AEBF58-C8A2-4D00-9AFB-B5012AEA3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1270E55-4211-4529-BDC3-29B80BDF5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6DD7E91-EFBB-4DD7-B30F-4A13C20BE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96260F31-66FB-4E2C-801E-701C2B859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B5FEE1C9-3961-4400-AD3E-B5AD93A47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4E1BE05-269F-4A13-99FE-2A973A0E7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2D591FBD-65C6-46C4-AF19-875D652DC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5F7E635-CB45-4346-BBFB-10FF0576A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3BDAC885-F0B3-4D66-8587-438465298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3427A7E1-71C9-42CC-9CAF-53642DC4D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20BF60C4-2E5D-473E-96B6-D22BB8536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4703732-1088-4448-ACC0-D8BD901B2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6777D706-23BF-4962-98D3-D5AE7DF4E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83FF777-4C59-44D0-9441-2B40E0A70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037F33C-65F4-44B6-9CB2-D32D1552C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73BA403-F3FD-4D76-A516-5698375D6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0AF0D29B-415A-4327-A4B4-B5DC8F0AC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374A9388-F55E-4F94-817D-5BFF0B59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0C52183-F223-4E0A-B713-C91589CE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6BEE030-DC6B-4CB1-A01B-95CC82552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D41CF67-37BB-443C-85CF-2A05174FD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5A449CF-396F-45B8-B268-6824A4E89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C20A7EF-7013-4D6C-ADD8-868A931D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787692C-3BA9-4D4D-82F8-E497797AA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6D539D6-A55E-40F5-83AC-A77340524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4D7922F-CA55-4202-B99F-ED303E704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120C846-A602-4B6C-9C07-11D2B0F8A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84B5D527-4684-45F5-84CE-73642492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31CF21-8169-4D45-A115-9CF8D371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DA8762B9-9CD8-4676-93F5-6C9358A94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183E80A-70D1-4F52-A92D-D396648CC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3FBB0F7-E17E-4890-9B66-3625BA146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08E7BF1-2D4D-44AB-A5CC-0ED91B846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B468C4E-6F63-4172-AE1F-8965744DB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74C7149-F567-4D55-8F48-511DCF3A8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54A551FA-7E10-4D28-9A10-B9A06C078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D04F3C0-CE2C-4B8D-A5BD-0E994FD8D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D2EA9230-DD52-48A9-B268-56744EA50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043A05F5-A8CF-4D01-AF12-95D1ECAE4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F47C6BC-BD1A-4291-B018-05E5A72E4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5B89844-FD17-4048-A3F5-35E390C6E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5593F34-8B0E-4D34-9781-B594E2F5D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428E4BB-2263-4D19-8254-C9B54B85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366216E-6EA2-4872-8370-C5EC22520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D66F8E3F-BF33-4F99-A1F0-EB5885BF2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B506747-ED9D-43EA-BD67-DF79718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C803CE8-FFF7-40EA-AF62-102724C32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EF6FFCA-06CC-4395-AEB0-425719A42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D95F285-AAC0-4F32-8665-2677878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DFCCA2E-BF12-4D26-A5A4-A03387546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ABEAC60-6AC3-4D6A-95F9-2E79F6BE00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A6015B7-49FE-4729-B2F4-585F0F305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611DEB1-76FE-4625-9449-88E52D15F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7F031C1-1AA7-4CA7-ADD3-E0577626E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6F5D0CB-22E6-4536-8403-F42527F31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32718AB-7401-4F66-9C77-E06C3CF7C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85B6B5F1-D1E4-45A3-8117-348D02D2A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534869FD-184C-42DB-B9DA-293DB67E5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A781504F-CAFD-4201-B288-8B4A809B4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D9FC8348-2BA6-4631-8AA7-D63CD898C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1AF95A2-64EA-45E2-A43B-1EBD56910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FC80050-240D-434A-BFCB-DE4DA4FAF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6972D5-00A3-8A1A-2531-B5DBA5847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6"/>
            <a:ext cx="5502397" cy="5151792"/>
          </a:xfrm>
        </p:spPr>
        <p:txBody>
          <a:bodyPr>
            <a:normAutofit lnSpcReduction="10000"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Elin (Tränare)</a:t>
            </a:r>
          </a:p>
          <a:p>
            <a:r>
              <a:rPr lang="sv-SE" sz="2000" dirty="0">
                <a:solidFill>
                  <a:schemeClr val="bg1"/>
                </a:solidFill>
              </a:rPr>
              <a:t>Daniel (Tränare)</a:t>
            </a:r>
          </a:p>
          <a:p>
            <a:r>
              <a:rPr lang="sv-SE" sz="2000" dirty="0">
                <a:solidFill>
                  <a:schemeClr val="bg1"/>
                </a:solidFill>
              </a:rPr>
              <a:t>Ann-Louise (Tränare)</a:t>
            </a:r>
          </a:p>
          <a:p>
            <a:r>
              <a:rPr lang="sv-SE" sz="2000" dirty="0">
                <a:solidFill>
                  <a:schemeClr val="bg1"/>
                </a:solidFill>
              </a:rPr>
              <a:t>Nathalie (Tränare när hon kan)</a:t>
            </a:r>
          </a:p>
          <a:p>
            <a:r>
              <a:rPr lang="sv-SE" sz="2000" dirty="0">
                <a:solidFill>
                  <a:schemeClr val="bg1"/>
                </a:solidFill>
              </a:rPr>
              <a:t>Peter (hjälptränare)</a:t>
            </a:r>
          </a:p>
          <a:p>
            <a:r>
              <a:rPr lang="sv-SE" sz="2000" dirty="0">
                <a:solidFill>
                  <a:schemeClr val="bg1"/>
                </a:solidFill>
              </a:rPr>
              <a:t>Kalle (hjälptränare)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2000" b="1" dirty="0">
                <a:solidFill>
                  <a:schemeClr val="bg1"/>
                </a:solidFill>
              </a:rPr>
              <a:t>Laget</a:t>
            </a:r>
          </a:p>
          <a:p>
            <a:r>
              <a:rPr lang="sv-SE" sz="2000" dirty="0">
                <a:solidFill>
                  <a:schemeClr val="bg1"/>
                </a:solidFill>
              </a:rPr>
              <a:t>24 tjejer</a:t>
            </a:r>
          </a:p>
          <a:p>
            <a:r>
              <a:rPr lang="sv-SE" sz="2000" dirty="0">
                <a:solidFill>
                  <a:schemeClr val="bg1"/>
                </a:solidFill>
              </a:rPr>
              <a:t>7 </a:t>
            </a:r>
            <a:r>
              <a:rPr lang="sv-SE" sz="2000" dirty="0" err="1">
                <a:solidFill>
                  <a:schemeClr val="bg1"/>
                </a:solidFill>
              </a:rPr>
              <a:t>st</a:t>
            </a:r>
            <a:r>
              <a:rPr lang="sv-SE" sz="2000" dirty="0">
                <a:solidFill>
                  <a:schemeClr val="bg1"/>
                </a:solidFill>
              </a:rPr>
              <a:t> födda 2015</a:t>
            </a:r>
          </a:p>
          <a:p>
            <a:r>
              <a:rPr lang="sv-SE" sz="2000" dirty="0">
                <a:solidFill>
                  <a:schemeClr val="bg1"/>
                </a:solidFill>
              </a:rPr>
              <a:t>2 </a:t>
            </a:r>
            <a:r>
              <a:rPr lang="sv-SE" sz="2000" dirty="0" err="1">
                <a:solidFill>
                  <a:schemeClr val="bg1"/>
                </a:solidFill>
              </a:rPr>
              <a:t>st</a:t>
            </a:r>
            <a:r>
              <a:rPr lang="sv-SE" sz="2000" dirty="0">
                <a:solidFill>
                  <a:schemeClr val="bg1"/>
                </a:solidFill>
              </a:rPr>
              <a:t> 2017 </a:t>
            </a:r>
          </a:p>
          <a:p>
            <a:r>
              <a:rPr lang="sv-SE" sz="2000" dirty="0">
                <a:solidFill>
                  <a:schemeClr val="bg1"/>
                </a:solidFill>
              </a:rPr>
              <a:t>15 </a:t>
            </a:r>
            <a:r>
              <a:rPr lang="sv-SE" sz="2000" dirty="0" err="1">
                <a:solidFill>
                  <a:schemeClr val="bg1"/>
                </a:solidFill>
              </a:rPr>
              <a:t>st</a:t>
            </a:r>
            <a:r>
              <a:rPr lang="sv-SE" sz="2000" dirty="0">
                <a:solidFill>
                  <a:schemeClr val="bg1"/>
                </a:solidFill>
              </a:rPr>
              <a:t> föddas 2016</a:t>
            </a:r>
          </a:p>
          <a:p>
            <a:r>
              <a:rPr lang="sv-SE" sz="2000" i="1" dirty="0">
                <a:solidFill>
                  <a:schemeClr val="bg1"/>
                </a:solidFill>
              </a:rPr>
              <a:t>Några på ingång…</a:t>
            </a:r>
          </a:p>
          <a:p>
            <a:endParaRPr lang="sv-S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260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4962416-79F5-386C-2706-7BB98F3C9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Våra förväntningar på er föräldrar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8756E5-EDE8-082D-A716-E91B603A8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217173" cy="5609001"/>
          </a:xfrm>
        </p:spPr>
        <p:txBody>
          <a:bodyPr>
            <a:normAutofit/>
          </a:bodyPr>
          <a:lstStyle/>
          <a:p>
            <a:r>
              <a:rPr lang="sv-SE" sz="1800" dirty="0">
                <a:solidFill>
                  <a:schemeClr val="bg1"/>
                </a:solidFill>
              </a:rPr>
              <a:t>Om ni har någon fundering – kom till oss! Vi vill gärna ha en konstruktiv dialog med er.</a:t>
            </a:r>
          </a:p>
          <a:p>
            <a:r>
              <a:rPr lang="sv-SE" sz="1800" dirty="0">
                <a:solidFill>
                  <a:schemeClr val="bg1"/>
                </a:solidFill>
              </a:rPr>
              <a:t>Toppen om vi fortsätter hjälpas åt som vi gör nu med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Bygga sarg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Hjälpa till med träning vid behov</a:t>
            </a:r>
          </a:p>
          <a:p>
            <a:r>
              <a:rPr lang="sv-SE" sz="2200" dirty="0">
                <a:solidFill>
                  <a:schemeClr val="bg1"/>
                </a:solidFill>
              </a:rPr>
              <a:t>Dela ut strumpor (Greta)</a:t>
            </a:r>
          </a:p>
          <a:p>
            <a:r>
              <a:rPr lang="sv-SE" sz="1800" dirty="0">
                <a:solidFill>
                  <a:schemeClr val="bg1"/>
                </a:solidFill>
              </a:rPr>
              <a:t>Sammandrag vi ordnar</a:t>
            </a:r>
          </a:p>
          <a:p>
            <a:pPr lvl="1"/>
            <a:r>
              <a:rPr lang="sv-SE" sz="1800" dirty="0" err="1">
                <a:solidFill>
                  <a:schemeClr val="bg1"/>
                </a:solidFill>
              </a:rPr>
              <a:t>Sekratariat</a:t>
            </a:r>
            <a:r>
              <a:rPr lang="sv-SE" sz="1800" dirty="0">
                <a:solidFill>
                  <a:schemeClr val="bg1"/>
                </a:solidFill>
              </a:rPr>
              <a:t> och fix runt sammandrag (två stycken)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Fika – hålla ihop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Baka</a:t>
            </a:r>
          </a:p>
          <a:p>
            <a:r>
              <a:rPr lang="sv-SE" sz="2200" dirty="0">
                <a:solidFill>
                  <a:schemeClr val="bg1"/>
                </a:solidFill>
              </a:rPr>
              <a:t>Kiosken</a:t>
            </a:r>
          </a:p>
          <a:p>
            <a:r>
              <a:rPr lang="sv-SE" sz="2200" dirty="0">
                <a:solidFill>
                  <a:schemeClr val="bg1"/>
                </a:solidFill>
              </a:rPr>
              <a:t>Tacka ja och nej </a:t>
            </a:r>
            <a:r>
              <a:rPr lang="sv-SE" sz="2200">
                <a:solidFill>
                  <a:schemeClr val="bg1"/>
                </a:solidFill>
              </a:rPr>
              <a:t>till kallelserna</a:t>
            </a:r>
            <a:endParaRPr lang="sv-SE" sz="2200" dirty="0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97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86C82B-737F-44A7-C594-8D795D087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Kiosk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8CB932-19CB-F371-B560-B69619D6C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v. 50 torsdag-fredag</a:t>
            </a:r>
          </a:p>
          <a:p>
            <a:pPr marL="0" indent="0">
              <a:buNone/>
            </a:pPr>
            <a:r>
              <a:rPr lang="sv-SE" dirty="0"/>
              <a:t>Info finns i kiosken</a:t>
            </a:r>
          </a:p>
          <a:p>
            <a:pPr marL="0" indent="0">
              <a:buNone/>
            </a:pPr>
            <a:r>
              <a:rPr lang="sv-SE" dirty="0"/>
              <a:t>Kod kommer samma vecka</a:t>
            </a:r>
          </a:p>
          <a:p>
            <a:pPr marL="0" indent="0">
              <a:buNone/>
            </a:pPr>
            <a:r>
              <a:rPr lang="sv-SE" dirty="0"/>
              <a:t>Finns ungdomar som kan jobba!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A59037F-CE9A-DF9A-CCC1-9488080D9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9459" y="2950210"/>
            <a:ext cx="5878155" cy="336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62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D0ED387-F198-82AC-E5A7-D20B5C27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Lite praktiskt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D7E795-9FB2-4258-6801-62C1D47E3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Glasögon är obligatoriskt när vi använder klubba och boll</a:t>
            </a:r>
          </a:p>
          <a:p>
            <a:r>
              <a:rPr lang="sv-SE" dirty="0">
                <a:solidFill>
                  <a:schemeClr val="bg1"/>
                </a:solidFill>
              </a:rPr>
              <a:t>Håret uppsatt</a:t>
            </a:r>
          </a:p>
          <a:p>
            <a:r>
              <a:rPr lang="sv-SE" dirty="0">
                <a:solidFill>
                  <a:schemeClr val="bg1"/>
                </a:solidFill>
              </a:rPr>
              <a:t>Ombytt och klar 11:00 redo för träning</a:t>
            </a: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8554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B8B87BB-F4C4-90ED-0C56-6E59EAA1F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Sälja strumpor - Bambusa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F96275-FAD8-F468-7C08-DB746BED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 fontScale="92500" lnSpcReduction="10000"/>
          </a:bodyPr>
          <a:lstStyle/>
          <a:p>
            <a:r>
              <a:rPr lang="sv-SE" dirty="0">
                <a:solidFill>
                  <a:schemeClr val="bg1"/>
                </a:solidFill>
              </a:rPr>
              <a:t>Varje spelare säljer en påse med fem förpackningar (7 par strumpor i varje förpackning)</a:t>
            </a:r>
          </a:p>
          <a:p>
            <a:r>
              <a:rPr lang="sv-SE" dirty="0">
                <a:solidFill>
                  <a:schemeClr val="bg1"/>
                </a:solidFill>
              </a:rPr>
              <a:t>Varje förpackning kostar 200 kr</a:t>
            </a:r>
          </a:p>
          <a:p>
            <a:r>
              <a:rPr lang="sv-SE" dirty="0">
                <a:solidFill>
                  <a:schemeClr val="bg1"/>
                </a:solidFill>
              </a:rPr>
              <a:t>100kr per förpackning går till lagkassan, 500 kr från varje barn (nästan 10 tkr till lagkassan totalt) Vi borde ha 6 tkr sedan förra omgången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Vill tänker att det räcker så</a:t>
            </a: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384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26129</TotalTime>
  <Words>405</Words>
  <Application>Microsoft Office PowerPoint</Application>
  <PresentationFormat>Bredbild</PresentationFormat>
  <Paragraphs>95</Paragraphs>
  <Slides>13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Föräldramöte Innebandy</vt:lpstr>
      <vt:lpstr>Långsiktig ambition</vt:lpstr>
      <vt:lpstr>Vårt fokus</vt:lpstr>
      <vt:lpstr>Upplägg på träningar</vt:lpstr>
      <vt:lpstr>Roller</vt:lpstr>
      <vt:lpstr>Våra förväntningar på er föräldrar</vt:lpstr>
      <vt:lpstr>Kiosk</vt:lpstr>
      <vt:lpstr>Lite praktiskt</vt:lpstr>
      <vt:lpstr>Sälja strumpor - Bambusa</vt:lpstr>
      <vt:lpstr>Kläder</vt:lpstr>
      <vt:lpstr>Sammandrag</vt:lpstr>
      <vt:lpstr>Födda 2015</vt:lpstr>
      <vt:lpstr>Övriga frågor eller syunpunkter?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Edling, Elin</dc:creator>
  <cp:lastModifiedBy>Edling, Elin</cp:lastModifiedBy>
  <cp:revision>4</cp:revision>
  <dcterms:created xsi:type="dcterms:W3CDTF">2023-09-06T05:33:11Z</dcterms:created>
  <dcterms:modified xsi:type="dcterms:W3CDTF">2024-10-06T15:55:50Z</dcterms:modified>
</cp:coreProperties>
</file>