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0F8EAC-7547-9733-931F-1AC844F68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BF53F6F-DC14-E0A4-9901-49C73F0B6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5B8A51-1CDE-9705-DF59-DA5220094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B4A2F7-B31D-1CA0-A043-A0C1EB008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B73383-2C62-5846-F519-06544BAAA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1150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B36114-3337-5A54-7EAF-1BFD2236C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285AD71-6734-8D86-4C4B-AE38F2024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5764B9-F322-DD60-2684-886B41711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BEC4C5D-CAD5-4A01-D533-F3E780158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E5E3E7-BD4D-3A14-D2D9-F6B47DD5C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086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635D51-EFF6-DE18-AAEE-79B3C0D7A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C7DCCDA-AA0F-DBF6-82B8-394495F50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3EF1C1-DDCD-44EF-74D2-1AD4C7A54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EAAAD97-EA25-08B9-670A-D5635340F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09F682-9426-3B13-98D2-14B424B8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678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4ABD6F-1978-D5A5-3478-5BB615E0E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780D66-F466-7620-A5E8-3A9304BE1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18B5A6D-7C24-9E23-7C0B-2902061D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B916303-AABA-CAB4-08EE-CA4F017B3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9E8692-407F-57E8-B6B2-A5BF4BA9D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225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5300C5-F706-3BCC-6511-B5603799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3F0709-3A47-143A-316A-0F6AC0B56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B7DEE05-9FD1-41FF-A45A-8E4887E51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C873F8-2973-75D2-1414-DCCA67A22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82A288-2856-319C-B264-EC075FFF9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5848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3403C6-C243-9BBC-14E8-7D0378BE8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BD413E-0835-2CEE-E522-EE32255E8A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9537F1-6297-D909-5B3A-CCB590C91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BCB4568-2F08-C7CC-D115-6FE0F3742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7F41F3F-3FE7-6DFE-48CF-73959C4AE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358931-FF16-E3D5-C3DD-45C7D8FF1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664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21A20C-1CA4-636B-BC60-A4458C057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79E321-F675-A083-1D61-2B3B4AF12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FB3C8E6-71F5-21EA-8516-2B61E5EA0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A400E90-A379-BE7C-81A6-B9312EC3B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7585CC7-AD5C-3F87-F086-4F3BC2A591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25C579B-D9E4-C765-FED9-C7C3782E4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F3CFB65-CCCE-ACCF-57F6-1F46699F9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F6F7134-DE99-8CBF-4218-1F98A8F7C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249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B9A408-1F89-E57E-FA25-DF27EB163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F48050E-F5F5-BF6F-D3EE-ED66E543D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B688F60-2405-10E6-1C6E-D67F15F66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C9A5F4E-FBA0-E021-8AB7-5FE546B4E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840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3867F2E-D9A9-0000-70B1-3CE5CAB67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298DDAF-90F9-1732-EAB1-0136ABD24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F7DAD49-BC63-085C-AC7A-6F2EC193D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6175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860C2F-1D80-0FCF-E65A-E86FBABBF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2EED07-C4B3-58E3-C414-4F5CCF827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E2D6E8B-86D3-B3BC-E0C1-5C4EE0F6AA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2AEA9CC-42AE-297D-5BB6-40602EB69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DA279A0-ACD0-251F-56FB-DE8876332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CBE2A30-9C5A-8727-2484-371A3C462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398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7B4D9E-B53C-A303-3E62-9C40ACD15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FC4E792-8A85-5CE9-B676-ADBAE86E27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233EF1-2E64-C456-60F7-B22DC1763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723CB7A-7C9A-2C4D-3105-FE7EB794C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7C498A-075E-580E-011B-95847D85C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467C781-CB8B-979C-9420-C41FE3FA6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514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BA0D1C4-6368-9B5F-CF56-C00D02018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90C680E-AEAB-B95B-CC51-5A80155EF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6139E3-D7A2-B920-6EF9-4A6D9D8370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982D24-520B-4198-BE09-A07AC121D886}" type="datetimeFigureOut">
              <a:rPr lang="sv-SE" smtClean="0"/>
              <a:t>2025-10-13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86B88B3-FAA2-35CE-D935-456A5E41E2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9A6F4D9-1DA0-5D7C-C1AB-86951001A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15907F-E4BF-4C30-BC6D-09E027197E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59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StrangnasIBK/Document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A866F0E-F54B-4BF5-8A88-7D97BD45FC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229EC50-E910-4AE2-9EEA-604A81EF61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941221 w 12192000"/>
              <a:gd name="connsiteY0" fmla="*/ 2015186 h 6858000"/>
              <a:gd name="connsiteX1" fmla="*/ 6907857 w 12192000"/>
              <a:gd name="connsiteY1" fmla="*/ 2033351 h 6858000"/>
              <a:gd name="connsiteX2" fmla="*/ 7093700 w 12192000"/>
              <a:gd name="connsiteY2" fmla="*/ 2101457 h 6858000"/>
              <a:gd name="connsiteX3" fmla="*/ 6803079 w 12192000"/>
              <a:gd name="connsiteY3" fmla="*/ 2065612 h 6858000"/>
              <a:gd name="connsiteX4" fmla="*/ 6798115 w 12192000"/>
              <a:gd name="connsiteY4" fmla="*/ 2088772 h 6858000"/>
              <a:gd name="connsiteX5" fmla="*/ 7128167 w 12192000"/>
              <a:gd name="connsiteY5" fmla="*/ 2176455 h 6858000"/>
              <a:gd name="connsiteX6" fmla="*/ 7098663 w 12192000"/>
              <a:gd name="connsiteY6" fmla="*/ 2189968 h 6858000"/>
              <a:gd name="connsiteX7" fmla="*/ 6923298 w 12192000"/>
              <a:gd name="connsiteY7" fmla="*/ 2156052 h 6858000"/>
              <a:gd name="connsiteX8" fmla="*/ 6888004 w 12192000"/>
              <a:gd name="connsiteY8" fmla="*/ 2164875 h 6858000"/>
              <a:gd name="connsiteX9" fmla="*/ 6905375 w 12192000"/>
              <a:gd name="connsiteY9" fmla="*/ 2205958 h 6858000"/>
              <a:gd name="connsiteX10" fmla="*/ 6981477 w 12192000"/>
              <a:gd name="connsiteY10" fmla="*/ 2221951 h 6858000"/>
              <a:gd name="connsiteX11" fmla="*/ 7100043 w 12192000"/>
              <a:gd name="connsiteY11" fmla="*/ 2318459 h 6858000"/>
              <a:gd name="connsiteX12" fmla="*/ 6920540 w 12192000"/>
              <a:gd name="connsiteY12" fmla="*/ 2306877 h 6858000"/>
              <a:gd name="connsiteX13" fmla="*/ 6888831 w 12192000"/>
              <a:gd name="connsiteY13" fmla="*/ 2330314 h 6858000"/>
              <a:gd name="connsiteX14" fmla="*/ 6876698 w 12192000"/>
              <a:gd name="connsiteY14" fmla="*/ 2360645 h 6858000"/>
              <a:gd name="connsiteX15" fmla="*/ 6807214 w 12192000"/>
              <a:gd name="connsiteY15" fmla="*/ 2385736 h 6858000"/>
              <a:gd name="connsiteX16" fmla="*/ 6916405 w 12192000"/>
              <a:gd name="connsiteY16" fmla="*/ 2413862 h 6858000"/>
              <a:gd name="connsiteX17" fmla="*/ 6799770 w 12192000"/>
              <a:gd name="connsiteY17" fmla="*/ 2413862 h 6858000"/>
              <a:gd name="connsiteX18" fmla="*/ 6665762 w 12192000"/>
              <a:gd name="connsiteY18" fmla="*/ 2394561 h 6858000"/>
              <a:gd name="connsiteX19" fmla="*/ 6522933 w 12192000"/>
              <a:gd name="connsiteY19" fmla="*/ 2400626 h 6858000"/>
              <a:gd name="connsiteX20" fmla="*/ 6237275 w 12192000"/>
              <a:gd name="connsiteY20" fmla="*/ 2365057 h 6858000"/>
              <a:gd name="connsiteX21" fmla="*/ 6101338 w 12192000"/>
              <a:gd name="connsiteY21" fmla="*/ 2367538 h 6858000"/>
              <a:gd name="connsiteX22" fmla="*/ 6857121 w 12192000"/>
              <a:gd name="connsiteY22" fmla="*/ 2606875 h 6858000"/>
              <a:gd name="connsiteX23" fmla="*/ 6818519 w 12192000"/>
              <a:gd name="connsiteY23" fmla="*/ 2659539 h 6858000"/>
              <a:gd name="connsiteX24" fmla="*/ 6976790 w 12192000"/>
              <a:gd name="connsiteY24" fmla="*/ 2716892 h 6858000"/>
              <a:gd name="connsiteX25" fmla="*/ 7015669 w 12192000"/>
              <a:gd name="connsiteY25" fmla="*/ 2773693 h 6858000"/>
              <a:gd name="connsiteX26" fmla="*/ 6966864 w 12192000"/>
              <a:gd name="connsiteY26" fmla="*/ 2768730 h 6858000"/>
              <a:gd name="connsiteX27" fmla="*/ 6924953 w 12192000"/>
              <a:gd name="connsiteY27" fmla="*/ 2779483 h 6858000"/>
              <a:gd name="connsiteX28" fmla="*/ 6942323 w 12192000"/>
              <a:gd name="connsiteY28" fmla="*/ 2851726 h 6858000"/>
              <a:gd name="connsiteX29" fmla="*/ 7165943 w 12192000"/>
              <a:gd name="connsiteY29" fmla="*/ 2944924 h 6858000"/>
              <a:gd name="connsiteX30" fmla="*/ 7186071 w 12192000"/>
              <a:gd name="connsiteY30" fmla="*/ 2975254 h 6858000"/>
              <a:gd name="connsiteX31" fmla="*/ 7159325 w 12192000"/>
              <a:gd name="connsiteY31" fmla="*/ 2996762 h 6858000"/>
              <a:gd name="connsiteX32" fmla="*/ 7087082 w 12192000"/>
              <a:gd name="connsiteY32" fmla="*/ 3007790 h 6858000"/>
              <a:gd name="connsiteX33" fmla="*/ 7188276 w 12192000"/>
              <a:gd name="connsiteY33" fmla="*/ 3111191 h 6858000"/>
              <a:gd name="connsiteX34" fmla="*/ 7225225 w 12192000"/>
              <a:gd name="connsiteY34" fmla="*/ 3139866 h 6858000"/>
              <a:gd name="connsiteX35" fmla="*/ 7288368 w 12192000"/>
              <a:gd name="connsiteY35" fmla="*/ 3184260 h 6858000"/>
              <a:gd name="connsiteX36" fmla="*/ 7289471 w 12192000"/>
              <a:gd name="connsiteY36" fmla="*/ 3197771 h 6858000"/>
              <a:gd name="connsiteX37" fmla="*/ 7203442 w 12192000"/>
              <a:gd name="connsiteY37" fmla="*/ 3245472 h 6858000"/>
              <a:gd name="connsiteX38" fmla="*/ 7048205 w 12192000"/>
              <a:gd name="connsiteY38" fmla="*/ 3232512 h 6858000"/>
              <a:gd name="connsiteX39" fmla="*/ 7277614 w 12192000"/>
              <a:gd name="connsiteY39" fmla="*/ 3303652 h 6858000"/>
              <a:gd name="connsiteX40" fmla="*/ 6535066 w 12192000"/>
              <a:gd name="connsiteY40" fmla="*/ 3134077 h 6858000"/>
              <a:gd name="connsiteX41" fmla="*/ 6582492 w 12192000"/>
              <a:gd name="connsiteY41" fmla="*/ 3178469 h 6858000"/>
              <a:gd name="connsiteX42" fmla="*/ 6842233 w 12192000"/>
              <a:gd name="connsiteY42" fmla="*/ 3295379 h 6858000"/>
              <a:gd name="connsiteX43" fmla="*/ 6915853 w 12192000"/>
              <a:gd name="connsiteY43" fmla="*/ 3368725 h 6858000"/>
              <a:gd name="connsiteX44" fmla="*/ 6993058 w 12192000"/>
              <a:gd name="connsiteY44" fmla="*/ 3409257 h 6858000"/>
              <a:gd name="connsiteX45" fmla="*/ 7101421 w 12192000"/>
              <a:gd name="connsiteY45" fmla="*/ 3408430 h 6858000"/>
              <a:gd name="connsiteX46" fmla="*/ 7178350 w 12192000"/>
              <a:gd name="connsiteY46" fmla="*/ 3470746 h 6858000"/>
              <a:gd name="connsiteX47" fmla="*/ 7098112 w 12192000"/>
              <a:gd name="connsiteY47" fmla="*/ 3483982 h 6858000"/>
              <a:gd name="connsiteX48" fmla="*/ 7004088 w 12192000"/>
              <a:gd name="connsiteY48" fmla="*/ 3473780 h 6858000"/>
              <a:gd name="connsiteX49" fmla="*/ 6801147 w 12192000"/>
              <a:gd name="connsiteY49" fmla="*/ 3477087 h 6858000"/>
              <a:gd name="connsiteX50" fmla="*/ 6684788 w 12192000"/>
              <a:gd name="connsiteY50" fmla="*/ 3489220 h 6858000"/>
              <a:gd name="connsiteX51" fmla="*/ 6417328 w 12192000"/>
              <a:gd name="connsiteY51" fmla="*/ 3468539 h 6858000"/>
              <a:gd name="connsiteX52" fmla="*/ 6433045 w 12192000"/>
              <a:gd name="connsiteY52" fmla="*/ 3521481 h 6858000"/>
              <a:gd name="connsiteX53" fmla="*/ 6423117 w 12192000"/>
              <a:gd name="connsiteY53" fmla="*/ 3567527 h 6858000"/>
              <a:gd name="connsiteX54" fmla="*/ 6419258 w 12192000"/>
              <a:gd name="connsiteY54" fmla="*/ 3667620 h 6858000"/>
              <a:gd name="connsiteX55" fmla="*/ 6421740 w 12192000"/>
              <a:gd name="connsiteY55" fmla="*/ 3683888 h 6858000"/>
              <a:gd name="connsiteX56" fmla="*/ 6361906 w 12192000"/>
              <a:gd name="connsiteY56" fmla="*/ 3694366 h 6858000"/>
              <a:gd name="connsiteX57" fmla="*/ 6718429 w 12192000"/>
              <a:gd name="connsiteY57" fmla="*/ 3902544 h 6858000"/>
              <a:gd name="connsiteX58" fmla="*/ 6480195 w 12192000"/>
              <a:gd name="connsiteY58" fmla="*/ 3849603 h 6858000"/>
              <a:gd name="connsiteX59" fmla="*/ 6447934 w 12192000"/>
              <a:gd name="connsiteY59" fmla="*/ 3937011 h 6858000"/>
              <a:gd name="connsiteX60" fmla="*/ 6559882 w 12192000"/>
              <a:gd name="connsiteY60" fmla="*/ 4014767 h 6858000"/>
              <a:gd name="connsiteX61" fmla="*/ 6601241 w 12192000"/>
              <a:gd name="connsiteY61" fmla="*/ 4168626 h 6858000"/>
              <a:gd name="connsiteX62" fmla="*/ 6581113 w 12192000"/>
              <a:gd name="connsiteY62" fmla="*/ 4309250 h 6858000"/>
              <a:gd name="connsiteX63" fmla="*/ 6533136 w 12192000"/>
              <a:gd name="connsiteY63" fmla="*/ 4353918 h 6858000"/>
              <a:gd name="connsiteX64" fmla="*/ 6463651 w 12192000"/>
              <a:gd name="connsiteY64" fmla="*/ 4434156 h 6858000"/>
              <a:gd name="connsiteX65" fmla="*/ 6420637 w 12192000"/>
              <a:gd name="connsiteY65" fmla="*/ 4483787 h 6858000"/>
              <a:gd name="connsiteX66" fmla="*/ 6271190 w 12192000"/>
              <a:gd name="connsiteY66" fmla="*/ 4464487 h 6858000"/>
              <a:gd name="connsiteX67" fmla="*/ 6470545 w 12192000"/>
              <a:gd name="connsiteY67" fmla="*/ 4590498 h 6858000"/>
              <a:gd name="connsiteX68" fmla="*/ 6308965 w 12192000"/>
              <a:gd name="connsiteY68" fmla="*/ 4574780 h 6858000"/>
              <a:gd name="connsiteX69" fmla="*/ 6256301 w 12192000"/>
              <a:gd name="connsiteY69" fmla="*/ 4583603 h 6858000"/>
              <a:gd name="connsiteX70" fmla="*/ 6286354 w 12192000"/>
              <a:gd name="connsiteY70" fmla="*/ 4624412 h 6858000"/>
              <a:gd name="connsiteX71" fmla="*/ 6404920 w 12192000"/>
              <a:gd name="connsiteY71" fmla="*/ 4693621 h 6858000"/>
              <a:gd name="connsiteX72" fmla="*/ 6649220 w 12192000"/>
              <a:gd name="connsiteY72" fmla="*/ 4881120 h 6858000"/>
              <a:gd name="connsiteX73" fmla="*/ 6412640 w 12192000"/>
              <a:gd name="connsiteY73" fmla="*/ 4795092 h 6858000"/>
              <a:gd name="connsiteX74" fmla="*/ 6661902 w 12192000"/>
              <a:gd name="connsiteY74" fmla="*/ 4987828 h 6858000"/>
              <a:gd name="connsiteX75" fmla="*/ 6717325 w 12192000"/>
              <a:gd name="connsiteY75" fmla="*/ 5051798 h 6858000"/>
              <a:gd name="connsiteX76" fmla="*/ 6829272 w 12192000"/>
              <a:gd name="connsiteY76" fmla="*/ 5210619 h 6858000"/>
              <a:gd name="connsiteX77" fmla="*/ 6823757 w 12192000"/>
              <a:gd name="connsiteY77" fmla="*/ 5228542 h 6858000"/>
              <a:gd name="connsiteX78" fmla="*/ 6694439 w 12192000"/>
              <a:gd name="connsiteY78" fmla="*/ 5202899 h 6858000"/>
              <a:gd name="connsiteX79" fmla="*/ 6862085 w 12192000"/>
              <a:gd name="connsiteY79" fmla="*/ 5336355 h 6858000"/>
              <a:gd name="connsiteX80" fmla="*/ 7035246 w 12192000"/>
              <a:gd name="connsiteY80" fmla="*/ 5438926 h 6858000"/>
              <a:gd name="connsiteX81" fmla="*/ 6912268 w 12192000"/>
              <a:gd name="connsiteY81" fmla="*/ 5423210 h 6858000"/>
              <a:gd name="connsiteX82" fmla="*/ 6743244 w 12192000"/>
              <a:gd name="connsiteY82" fmla="*/ 5364479 h 6858000"/>
              <a:gd name="connsiteX83" fmla="*/ 6684513 w 12192000"/>
              <a:gd name="connsiteY83" fmla="*/ 5386538 h 6858000"/>
              <a:gd name="connsiteX84" fmla="*/ 6844713 w 12192000"/>
              <a:gd name="connsiteY84" fmla="*/ 5483595 h 6858000"/>
              <a:gd name="connsiteX85" fmla="*/ 6936533 w 12192000"/>
              <a:gd name="connsiteY85" fmla="*/ 5528541 h 6858000"/>
              <a:gd name="connsiteX86" fmla="*/ 6973204 w 12192000"/>
              <a:gd name="connsiteY86" fmla="*/ 5563007 h 6858000"/>
              <a:gd name="connsiteX87" fmla="*/ 7077983 w 12192000"/>
              <a:gd name="connsiteY87" fmla="*/ 5685983 h 6858000"/>
              <a:gd name="connsiteX88" fmla="*/ 7385702 w 12192000"/>
              <a:gd name="connsiteY88" fmla="*/ 5820265 h 6858000"/>
              <a:gd name="connsiteX89" fmla="*/ 7673565 w 12192000"/>
              <a:gd name="connsiteY89" fmla="*/ 5987085 h 6858000"/>
              <a:gd name="connsiteX90" fmla="*/ 7898289 w 12192000"/>
              <a:gd name="connsiteY90" fmla="*/ 6091035 h 6858000"/>
              <a:gd name="connsiteX91" fmla="*/ 8466299 w 12192000"/>
              <a:gd name="connsiteY91" fmla="*/ 6224765 h 6858000"/>
              <a:gd name="connsiteX92" fmla="*/ 10620599 w 12192000"/>
              <a:gd name="connsiteY92" fmla="*/ 5317605 h 6858000"/>
              <a:gd name="connsiteX93" fmla="*/ 10647894 w 12192000"/>
              <a:gd name="connsiteY93" fmla="*/ 5290581 h 6858000"/>
              <a:gd name="connsiteX94" fmla="*/ 10752398 w 12192000"/>
              <a:gd name="connsiteY94" fmla="*/ 5188838 h 6858000"/>
              <a:gd name="connsiteX95" fmla="*/ 10841186 w 12192000"/>
              <a:gd name="connsiteY95" fmla="*/ 5097293 h 6858000"/>
              <a:gd name="connsiteX96" fmla="*/ 10794861 w 12192000"/>
              <a:gd name="connsiteY96" fmla="*/ 5066412 h 6858000"/>
              <a:gd name="connsiteX97" fmla="*/ 10857454 w 12192000"/>
              <a:gd name="connsiteY97" fmla="*/ 4979004 h 6858000"/>
              <a:gd name="connsiteX98" fmla="*/ 11056532 w 12192000"/>
              <a:gd name="connsiteY98" fmla="*/ 4709613 h 6858000"/>
              <a:gd name="connsiteX99" fmla="*/ 11143939 w 12192000"/>
              <a:gd name="connsiteY99" fmla="*/ 4650332 h 6858000"/>
              <a:gd name="connsiteX100" fmla="*/ 11250372 w 12192000"/>
              <a:gd name="connsiteY100" fmla="*/ 4501160 h 6858000"/>
              <a:gd name="connsiteX101" fmla="*/ 11265538 w 12192000"/>
              <a:gd name="connsiteY101" fmla="*/ 4466694 h 6858000"/>
              <a:gd name="connsiteX102" fmla="*/ 11243755 w 12192000"/>
              <a:gd name="connsiteY102" fmla="*/ 4422850 h 6858000"/>
              <a:gd name="connsiteX103" fmla="*/ 11227486 w 12192000"/>
              <a:gd name="connsiteY103" fmla="*/ 4378734 h 6858000"/>
              <a:gd name="connsiteX104" fmla="*/ 11248718 w 12192000"/>
              <a:gd name="connsiteY104" fmla="*/ 4365774 h 6858000"/>
              <a:gd name="connsiteX105" fmla="*/ 11385204 w 12192000"/>
              <a:gd name="connsiteY105" fmla="*/ 4343440 h 6858000"/>
              <a:gd name="connsiteX106" fmla="*/ 11306070 w 12192000"/>
              <a:gd name="connsiteY106" fmla="*/ 4259618 h 6858000"/>
              <a:gd name="connsiteX107" fmla="*/ 11166550 w 12192000"/>
              <a:gd name="connsiteY107" fmla="*/ 4134711 h 6858000"/>
              <a:gd name="connsiteX108" fmla="*/ 11103130 w 12192000"/>
              <a:gd name="connsiteY108" fmla="*/ 4045924 h 6858000"/>
              <a:gd name="connsiteX109" fmla="*/ 11095686 w 12192000"/>
              <a:gd name="connsiteY109" fmla="*/ 3966514 h 6858000"/>
              <a:gd name="connsiteX110" fmla="*/ 10971054 w 12192000"/>
              <a:gd name="connsiteY110" fmla="*/ 3919640 h 6858000"/>
              <a:gd name="connsiteX111" fmla="*/ 11088241 w 12192000"/>
              <a:gd name="connsiteY111" fmla="*/ 3751718 h 6858000"/>
              <a:gd name="connsiteX112" fmla="*/ 11100098 w 12192000"/>
              <a:gd name="connsiteY112" fmla="*/ 3716977 h 6858000"/>
              <a:gd name="connsiteX113" fmla="*/ 11029786 w 12192000"/>
              <a:gd name="connsiteY113" fmla="*/ 3592621 h 6858000"/>
              <a:gd name="connsiteX114" fmla="*/ 11018206 w 12192000"/>
              <a:gd name="connsiteY114" fmla="*/ 3572767 h 6858000"/>
              <a:gd name="connsiteX115" fmla="*/ 10992287 w 12192000"/>
              <a:gd name="connsiteY115" fmla="*/ 3533061 h 6858000"/>
              <a:gd name="connsiteX116" fmla="*/ 10917838 w 12192000"/>
              <a:gd name="connsiteY116" fmla="*/ 3523410 h 6858000"/>
              <a:gd name="connsiteX117" fmla="*/ 10956441 w 12192000"/>
              <a:gd name="connsiteY117" fmla="*/ 3495287 h 6858000"/>
              <a:gd name="connsiteX118" fmla="*/ 11031442 w 12192000"/>
              <a:gd name="connsiteY118" fmla="*/ 3400159 h 6858000"/>
              <a:gd name="connsiteX119" fmla="*/ 10981533 w 12192000"/>
              <a:gd name="connsiteY119" fmla="*/ 3309166 h 6858000"/>
              <a:gd name="connsiteX120" fmla="*/ 10978225 w 12192000"/>
              <a:gd name="connsiteY120" fmla="*/ 3258982 h 6858000"/>
              <a:gd name="connsiteX121" fmla="*/ 11062322 w 12192000"/>
              <a:gd name="connsiteY121" fmla="*/ 3194737 h 6858000"/>
              <a:gd name="connsiteX122" fmla="*/ 11125742 w 12192000"/>
              <a:gd name="connsiteY122" fmla="*/ 3169370 h 6858000"/>
              <a:gd name="connsiteX123" fmla="*/ 11154968 w 12192000"/>
              <a:gd name="connsiteY123" fmla="*/ 3132974 h 6858000"/>
              <a:gd name="connsiteX124" fmla="*/ 11120502 w 12192000"/>
              <a:gd name="connsiteY124" fmla="*/ 3102642 h 6858000"/>
              <a:gd name="connsiteX125" fmla="*/ 10967470 w 12192000"/>
              <a:gd name="connsiteY125" fmla="*/ 3030401 h 6858000"/>
              <a:gd name="connsiteX126" fmla="*/ 11049914 w 12192000"/>
              <a:gd name="connsiteY126" fmla="*/ 2970015 h 6858000"/>
              <a:gd name="connsiteX127" fmla="*/ 10618944 w 12192000"/>
              <a:gd name="connsiteY127" fmla="*/ 2685183 h 6858000"/>
              <a:gd name="connsiteX128" fmla="*/ 10566830 w 12192000"/>
              <a:gd name="connsiteY128" fmla="*/ 2641617 h 6858000"/>
              <a:gd name="connsiteX129" fmla="*/ 10290271 w 12192000"/>
              <a:gd name="connsiteY129" fmla="*/ 2536011 h 6858000"/>
              <a:gd name="connsiteX130" fmla="*/ 10005715 w 12192000"/>
              <a:gd name="connsiteY130" fmla="*/ 2461288 h 6858000"/>
              <a:gd name="connsiteX131" fmla="*/ 10203414 w 12192000"/>
              <a:gd name="connsiteY131" fmla="*/ 2303568 h 6858000"/>
              <a:gd name="connsiteX132" fmla="*/ 9901487 w 12192000"/>
              <a:gd name="connsiteY132" fmla="*/ 2266895 h 6858000"/>
              <a:gd name="connsiteX133" fmla="*/ 9871984 w 12192000"/>
              <a:gd name="connsiteY133" fmla="*/ 2267999 h 6858000"/>
              <a:gd name="connsiteX134" fmla="*/ 9279158 w 12192000"/>
              <a:gd name="connsiteY134" fmla="*/ 2243734 h 6858000"/>
              <a:gd name="connsiteX135" fmla="*/ 8429350 w 12192000"/>
              <a:gd name="connsiteY135" fmla="*/ 2163219 h 6858000"/>
              <a:gd name="connsiteX136" fmla="*/ 7725955 w 12192000"/>
              <a:gd name="connsiteY136" fmla="*/ 2114967 h 6858000"/>
              <a:gd name="connsiteX137" fmla="*/ 6977065 w 12192000"/>
              <a:gd name="connsiteY137" fmla="*/ 2021218 h 6858000"/>
              <a:gd name="connsiteX138" fmla="*/ 6941221 w 12192000"/>
              <a:gd name="connsiteY138" fmla="*/ 201518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6941221" y="2015186"/>
                </a:moveTo>
                <a:cubicBezTo>
                  <a:pt x="6929158" y="2014876"/>
                  <a:pt x="6917508" y="2018599"/>
                  <a:pt x="6907857" y="2033351"/>
                </a:cubicBezTo>
                <a:cubicBezTo>
                  <a:pt x="6959143" y="2072228"/>
                  <a:pt x="7024491" y="2057614"/>
                  <a:pt x="7093700" y="2101457"/>
                </a:cubicBezTo>
                <a:cubicBezTo>
                  <a:pt x="6981202" y="2087669"/>
                  <a:pt x="6892139" y="2076639"/>
                  <a:pt x="6803079" y="2065612"/>
                </a:cubicBezTo>
                <a:cubicBezTo>
                  <a:pt x="6801424" y="2073332"/>
                  <a:pt x="6799770" y="2081052"/>
                  <a:pt x="6798115" y="2088772"/>
                </a:cubicBezTo>
                <a:cubicBezTo>
                  <a:pt x="6911993" y="2105040"/>
                  <a:pt x="7017322" y="2146951"/>
                  <a:pt x="7128167" y="2176455"/>
                </a:cubicBezTo>
                <a:cubicBezTo>
                  <a:pt x="7117964" y="2194655"/>
                  <a:pt x="7107764" y="2191070"/>
                  <a:pt x="7098663" y="2189968"/>
                </a:cubicBezTo>
                <a:cubicBezTo>
                  <a:pt x="7039381" y="2182798"/>
                  <a:pt x="6980099" y="2175629"/>
                  <a:pt x="6923298" y="2156052"/>
                </a:cubicBezTo>
                <a:cubicBezTo>
                  <a:pt x="6910614" y="2151639"/>
                  <a:pt x="6895172" y="2151639"/>
                  <a:pt x="6888004" y="2164875"/>
                </a:cubicBezTo>
                <a:cubicBezTo>
                  <a:pt x="6877801" y="2183625"/>
                  <a:pt x="6892414" y="2195758"/>
                  <a:pt x="6905375" y="2205958"/>
                </a:cubicBezTo>
                <a:cubicBezTo>
                  <a:pt x="6927985" y="2223606"/>
                  <a:pt x="6955282" y="2218643"/>
                  <a:pt x="6981477" y="2221951"/>
                </a:cubicBezTo>
                <a:cubicBezTo>
                  <a:pt x="7051237" y="2230499"/>
                  <a:pt x="7084601" y="2257245"/>
                  <a:pt x="7100043" y="2318459"/>
                </a:cubicBezTo>
                <a:cubicBezTo>
                  <a:pt x="7038829" y="2293642"/>
                  <a:pt x="6979822" y="2324249"/>
                  <a:pt x="6920540" y="2306877"/>
                </a:cubicBezTo>
                <a:cubicBezTo>
                  <a:pt x="6905099" y="2302466"/>
                  <a:pt x="6880559" y="2309083"/>
                  <a:pt x="6888831" y="2330314"/>
                </a:cubicBezTo>
                <a:cubicBezTo>
                  <a:pt x="6896552" y="2350168"/>
                  <a:pt x="6922195" y="2364505"/>
                  <a:pt x="6876698" y="2360645"/>
                </a:cubicBezTo>
                <a:cubicBezTo>
                  <a:pt x="6844163" y="2357887"/>
                  <a:pt x="6780468" y="2380223"/>
                  <a:pt x="6807214" y="2385736"/>
                </a:cubicBezTo>
                <a:cubicBezTo>
                  <a:pt x="6840853" y="2392631"/>
                  <a:pt x="6873666" y="2402557"/>
                  <a:pt x="6916405" y="2413862"/>
                </a:cubicBezTo>
                <a:cubicBezTo>
                  <a:pt x="6869254" y="2432335"/>
                  <a:pt x="6835338" y="2428475"/>
                  <a:pt x="6799770" y="2413862"/>
                </a:cubicBezTo>
                <a:cubicBezTo>
                  <a:pt x="6756756" y="2396214"/>
                  <a:pt x="6700781" y="2374708"/>
                  <a:pt x="6665762" y="2394561"/>
                </a:cubicBezTo>
                <a:cubicBezTo>
                  <a:pt x="6613373" y="2424340"/>
                  <a:pt x="6569807" y="2405589"/>
                  <a:pt x="6522933" y="2400626"/>
                </a:cubicBezTo>
                <a:cubicBezTo>
                  <a:pt x="6427531" y="2390424"/>
                  <a:pt x="6332953" y="2373328"/>
                  <a:pt x="6237275" y="2365057"/>
                </a:cubicBezTo>
                <a:cubicBezTo>
                  <a:pt x="6198948" y="2361748"/>
                  <a:pt x="6157588" y="2346032"/>
                  <a:pt x="6101338" y="2367538"/>
                </a:cubicBezTo>
                <a:cubicBezTo>
                  <a:pt x="6356116" y="2477556"/>
                  <a:pt x="6629642" y="2470664"/>
                  <a:pt x="6857121" y="2606875"/>
                </a:cubicBezTo>
                <a:cubicBezTo>
                  <a:pt x="6847471" y="2619834"/>
                  <a:pt x="6798391" y="2656782"/>
                  <a:pt x="6818519" y="2659539"/>
                </a:cubicBezTo>
                <a:cubicBezTo>
                  <a:pt x="6875044" y="2667537"/>
                  <a:pt x="6925227" y="2694558"/>
                  <a:pt x="6976790" y="2716892"/>
                </a:cubicBezTo>
                <a:cubicBezTo>
                  <a:pt x="6999125" y="2726543"/>
                  <a:pt x="7026146" y="2739227"/>
                  <a:pt x="7015669" y="2773693"/>
                </a:cubicBezTo>
                <a:cubicBezTo>
                  <a:pt x="6996642" y="2783343"/>
                  <a:pt x="6982580" y="2769833"/>
                  <a:pt x="6966864" y="2768730"/>
                </a:cubicBezTo>
                <a:cubicBezTo>
                  <a:pt x="6950871" y="2767628"/>
                  <a:pt x="6915025" y="2774796"/>
                  <a:pt x="6924953" y="2779483"/>
                </a:cubicBezTo>
                <a:cubicBezTo>
                  <a:pt x="6970172" y="2800715"/>
                  <a:pt x="6888831" y="2851726"/>
                  <a:pt x="6942323" y="2851726"/>
                </a:cubicBezTo>
                <a:cubicBezTo>
                  <a:pt x="7031937" y="2852001"/>
                  <a:pt x="7079638" y="2942441"/>
                  <a:pt x="7165943" y="2944924"/>
                </a:cubicBezTo>
                <a:cubicBezTo>
                  <a:pt x="7179728" y="2945198"/>
                  <a:pt x="7186346" y="2961191"/>
                  <a:pt x="7186071" y="2975254"/>
                </a:cubicBezTo>
                <a:cubicBezTo>
                  <a:pt x="7186071" y="2992074"/>
                  <a:pt x="7173387" y="2995107"/>
                  <a:pt x="7159325" y="2996762"/>
                </a:cubicBezTo>
                <a:cubicBezTo>
                  <a:pt x="7137817" y="2999242"/>
                  <a:pt x="7115483" y="2975254"/>
                  <a:pt x="7087082" y="3007790"/>
                </a:cubicBezTo>
                <a:cubicBezTo>
                  <a:pt x="7138094" y="3026815"/>
                  <a:pt x="7189103" y="3045842"/>
                  <a:pt x="7188276" y="3111191"/>
                </a:cubicBezTo>
                <a:cubicBezTo>
                  <a:pt x="7188001" y="3128836"/>
                  <a:pt x="7209232" y="3135454"/>
                  <a:pt x="7225225" y="3139866"/>
                </a:cubicBezTo>
                <a:cubicBezTo>
                  <a:pt x="7251696" y="3147036"/>
                  <a:pt x="7274028" y="3159720"/>
                  <a:pt x="7288368" y="3184260"/>
                </a:cubicBezTo>
                <a:cubicBezTo>
                  <a:pt x="7288092" y="3188948"/>
                  <a:pt x="7287816" y="3193910"/>
                  <a:pt x="7289471" y="3197771"/>
                </a:cubicBezTo>
                <a:cubicBezTo>
                  <a:pt x="7284784" y="3257053"/>
                  <a:pt x="7246181" y="3255398"/>
                  <a:pt x="7203442" y="3245472"/>
                </a:cubicBezTo>
                <a:cubicBezTo>
                  <a:pt x="7152432" y="3233340"/>
                  <a:pt x="7101973" y="3211281"/>
                  <a:pt x="7048205" y="3232512"/>
                </a:cubicBezTo>
                <a:cubicBezTo>
                  <a:pt x="7124032" y="3260913"/>
                  <a:pt x="7206475" y="3263118"/>
                  <a:pt x="7277614" y="3303652"/>
                </a:cubicBezTo>
                <a:cubicBezTo>
                  <a:pt x="7017322" y="3311097"/>
                  <a:pt x="6787361" y="3183155"/>
                  <a:pt x="6535066" y="3134077"/>
                </a:cubicBezTo>
                <a:cubicBezTo>
                  <a:pt x="6543614" y="3166887"/>
                  <a:pt x="6564017" y="3173505"/>
                  <a:pt x="6582492" y="3178469"/>
                </a:cubicBezTo>
                <a:cubicBezTo>
                  <a:pt x="6675690" y="3203286"/>
                  <a:pt x="6757305" y="3252642"/>
                  <a:pt x="6842233" y="3295379"/>
                </a:cubicBezTo>
                <a:cubicBezTo>
                  <a:pt x="6877249" y="3313026"/>
                  <a:pt x="6902618" y="3330674"/>
                  <a:pt x="6915853" y="3368725"/>
                </a:cubicBezTo>
                <a:cubicBezTo>
                  <a:pt x="6927710" y="3403192"/>
                  <a:pt x="6950596" y="3419185"/>
                  <a:pt x="6993058" y="3409257"/>
                </a:cubicBezTo>
                <a:cubicBezTo>
                  <a:pt x="7027524" y="3400985"/>
                  <a:pt x="7065299" y="3405397"/>
                  <a:pt x="7101421" y="3408430"/>
                </a:cubicBezTo>
                <a:cubicBezTo>
                  <a:pt x="7143057" y="3411739"/>
                  <a:pt x="7189655" y="3450618"/>
                  <a:pt x="7178350" y="3470746"/>
                </a:cubicBezTo>
                <a:cubicBezTo>
                  <a:pt x="7159050" y="3504937"/>
                  <a:pt x="7126789" y="3487842"/>
                  <a:pt x="7098112" y="3483982"/>
                </a:cubicBezTo>
                <a:cubicBezTo>
                  <a:pt x="7065575" y="3479295"/>
                  <a:pt x="7005191" y="3469643"/>
                  <a:pt x="7004088" y="3473780"/>
                </a:cubicBezTo>
                <a:cubicBezTo>
                  <a:pt x="6982854" y="3559532"/>
                  <a:pt x="6833408" y="3484809"/>
                  <a:pt x="6801147" y="3477087"/>
                </a:cubicBezTo>
                <a:cubicBezTo>
                  <a:pt x="6760891" y="3467437"/>
                  <a:pt x="6723115" y="3485085"/>
                  <a:pt x="6684788" y="3489220"/>
                </a:cubicBezTo>
                <a:cubicBezTo>
                  <a:pt x="6650597" y="3493080"/>
                  <a:pt x="6457309" y="3504937"/>
                  <a:pt x="6417328" y="3468539"/>
                </a:cubicBezTo>
                <a:cubicBezTo>
                  <a:pt x="6411813" y="3496940"/>
                  <a:pt x="6423393" y="3508521"/>
                  <a:pt x="6433045" y="3521481"/>
                </a:cubicBezTo>
                <a:cubicBezTo>
                  <a:pt x="6446556" y="3539954"/>
                  <a:pt x="6448762" y="3552914"/>
                  <a:pt x="6423117" y="3567527"/>
                </a:cubicBezTo>
                <a:cubicBezTo>
                  <a:pt x="6350049" y="3609441"/>
                  <a:pt x="6351153" y="3610818"/>
                  <a:pt x="6419258" y="3667620"/>
                </a:cubicBezTo>
                <a:cubicBezTo>
                  <a:pt x="6422568" y="3670100"/>
                  <a:pt x="6421188" y="3678373"/>
                  <a:pt x="6421740" y="3683888"/>
                </a:cubicBezTo>
                <a:cubicBezTo>
                  <a:pt x="6403817" y="3692711"/>
                  <a:pt x="6382861" y="3670652"/>
                  <a:pt x="6361906" y="3694366"/>
                </a:cubicBezTo>
                <a:cubicBezTo>
                  <a:pt x="6453173" y="3798591"/>
                  <a:pt x="6592418" y="3824234"/>
                  <a:pt x="6718429" y="3902544"/>
                </a:cubicBezTo>
                <a:cubicBezTo>
                  <a:pt x="6616407" y="3928462"/>
                  <a:pt x="6555194" y="3838022"/>
                  <a:pt x="6480195" y="3849603"/>
                </a:cubicBezTo>
                <a:cubicBezTo>
                  <a:pt x="6442696" y="3878004"/>
                  <a:pt x="6554091" y="3923499"/>
                  <a:pt x="6447934" y="3937011"/>
                </a:cubicBezTo>
                <a:cubicBezTo>
                  <a:pt x="6493983" y="3961826"/>
                  <a:pt x="6528173" y="3986089"/>
                  <a:pt x="6559882" y="4014767"/>
                </a:cubicBezTo>
                <a:cubicBezTo>
                  <a:pt x="6616407" y="4066053"/>
                  <a:pt x="6627437" y="4099693"/>
                  <a:pt x="6601241" y="4168626"/>
                </a:cubicBezTo>
                <a:cubicBezTo>
                  <a:pt x="6584145" y="4213846"/>
                  <a:pt x="6559054" y="4255483"/>
                  <a:pt x="6581113" y="4309250"/>
                </a:cubicBezTo>
                <a:cubicBezTo>
                  <a:pt x="6596553" y="4346198"/>
                  <a:pt x="6590487" y="4370461"/>
                  <a:pt x="6533136" y="4353918"/>
                </a:cubicBezTo>
                <a:cubicBezTo>
                  <a:pt x="6471372" y="4336270"/>
                  <a:pt x="6448211" y="4369358"/>
                  <a:pt x="6463651" y="4434156"/>
                </a:cubicBezTo>
                <a:cubicBezTo>
                  <a:pt x="6473577" y="4475792"/>
                  <a:pt x="6463099" y="4488475"/>
                  <a:pt x="6420637" y="4483787"/>
                </a:cubicBezTo>
                <a:cubicBezTo>
                  <a:pt x="6373762" y="4478549"/>
                  <a:pt x="6329093" y="4451251"/>
                  <a:pt x="6271190" y="4464487"/>
                </a:cubicBezTo>
                <a:cubicBezTo>
                  <a:pt x="6317512" y="4540039"/>
                  <a:pt x="6416501" y="4518531"/>
                  <a:pt x="6470545" y="4590498"/>
                </a:cubicBezTo>
                <a:cubicBezTo>
                  <a:pt x="6406023" y="4590772"/>
                  <a:pt x="6356666" y="4590498"/>
                  <a:pt x="6308965" y="4574780"/>
                </a:cubicBezTo>
                <a:cubicBezTo>
                  <a:pt x="6289111" y="4568437"/>
                  <a:pt x="6267328" y="4561822"/>
                  <a:pt x="6256301" y="4583603"/>
                </a:cubicBezTo>
                <a:cubicBezTo>
                  <a:pt x="6243340" y="4609798"/>
                  <a:pt x="6270086" y="4619724"/>
                  <a:pt x="6286354" y="4624412"/>
                </a:cubicBezTo>
                <a:cubicBezTo>
                  <a:pt x="6332128" y="4637647"/>
                  <a:pt x="6367144" y="4669081"/>
                  <a:pt x="6404920" y="4693621"/>
                </a:cubicBezTo>
                <a:cubicBezTo>
                  <a:pt x="6487915" y="4747390"/>
                  <a:pt x="6578908" y="4792334"/>
                  <a:pt x="6649220" y="4881120"/>
                </a:cubicBezTo>
                <a:cubicBezTo>
                  <a:pt x="6560709" y="4858509"/>
                  <a:pt x="6494809" y="4805845"/>
                  <a:pt x="6412640" y="4795092"/>
                </a:cubicBezTo>
                <a:cubicBezTo>
                  <a:pt x="6483779" y="4875881"/>
                  <a:pt x="6575322" y="4929098"/>
                  <a:pt x="6661902" y="4987828"/>
                </a:cubicBezTo>
                <a:cubicBezTo>
                  <a:pt x="6686719" y="5004373"/>
                  <a:pt x="6711811" y="5015678"/>
                  <a:pt x="6717325" y="5051798"/>
                </a:cubicBezTo>
                <a:cubicBezTo>
                  <a:pt x="6728079" y="5121834"/>
                  <a:pt x="6760340" y="5179738"/>
                  <a:pt x="6829272" y="5210619"/>
                </a:cubicBezTo>
                <a:cubicBezTo>
                  <a:pt x="6829824" y="5210897"/>
                  <a:pt x="6825965" y="5221375"/>
                  <a:pt x="6823757" y="5228542"/>
                </a:cubicBezTo>
                <a:cubicBezTo>
                  <a:pt x="6781571" y="5230749"/>
                  <a:pt x="6748207" y="5189388"/>
                  <a:pt x="6694439" y="5202899"/>
                </a:cubicBezTo>
                <a:cubicBezTo>
                  <a:pt x="6746002" y="5259148"/>
                  <a:pt x="6789016" y="5309609"/>
                  <a:pt x="6862085" y="5336355"/>
                </a:cubicBezTo>
                <a:cubicBezTo>
                  <a:pt x="6920540" y="5357586"/>
                  <a:pt x="6992783" y="5369994"/>
                  <a:pt x="7035246" y="5438926"/>
                </a:cubicBezTo>
                <a:cubicBezTo>
                  <a:pt x="6985889" y="5452439"/>
                  <a:pt x="6949216" y="5435343"/>
                  <a:pt x="6912268" y="5423210"/>
                </a:cubicBezTo>
                <a:cubicBezTo>
                  <a:pt x="6855743" y="5404461"/>
                  <a:pt x="6799770" y="5383230"/>
                  <a:pt x="6743244" y="5364479"/>
                </a:cubicBezTo>
                <a:cubicBezTo>
                  <a:pt x="6721737" y="5357310"/>
                  <a:pt x="6698299" y="5352346"/>
                  <a:pt x="6684513" y="5386538"/>
                </a:cubicBezTo>
                <a:cubicBezTo>
                  <a:pt x="6756480" y="5393708"/>
                  <a:pt x="6799494" y="5440031"/>
                  <a:pt x="6844713" y="5483595"/>
                </a:cubicBezTo>
                <a:cubicBezTo>
                  <a:pt x="6870082" y="5508135"/>
                  <a:pt x="6890762" y="5540948"/>
                  <a:pt x="6936533" y="5528541"/>
                </a:cubicBezTo>
                <a:cubicBezTo>
                  <a:pt x="6960522" y="5521923"/>
                  <a:pt x="6975687" y="5540396"/>
                  <a:pt x="6973204" y="5563007"/>
                </a:cubicBezTo>
                <a:cubicBezTo>
                  <a:pt x="6964106" y="5642695"/>
                  <a:pt x="7020080" y="5670543"/>
                  <a:pt x="7077983" y="5685983"/>
                </a:cubicBezTo>
                <a:cubicBezTo>
                  <a:pt x="7187726" y="5714935"/>
                  <a:pt x="7278993" y="5783041"/>
                  <a:pt x="7385702" y="5820265"/>
                </a:cubicBezTo>
                <a:cubicBezTo>
                  <a:pt x="7489378" y="5856387"/>
                  <a:pt x="7569615" y="5942139"/>
                  <a:pt x="7673565" y="5987085"/>
                </a:cubicBezTo>
                <a:cubicBezTo>
                  <a:pt x="7748843" y="6019621"/>
                  <a:pt x="7820807" y="6061533"/>
                  <a:pt x="7898289" y="6091035"/>
                </a:cubicBezTo>
                <a:cubicBezTo>
                  <a:pt x="8081651" y="6160795"/>
                  <a:pt x="8268598" y="6216770"/>
                  <a:pt x="8466299" y="6224765"/>
                </a:cubicBezTo>
                <a:cubicBezTo>
                  <a:pt x="8629532" y="6231107"/>
                  <a:pt x="10045419" y="6225043"/>
                  <a:pt x="10620599" y="5317605"/>
                </a:cubicBezTo>
                <a:cubicBezTo>
                  <a:pt x="10631626" y="5313192"/>
                  <a:pt x="10644035" y="5301612"/>
                  <a:pt x="10647894" y="5290581"/>
                </a:cubicBezTo>
                <a:cubicBezTo>
                  <a:pt x="10666370" y="5239020"/>
                  <a:pt x="10711590" y="5216686"/>
                  <a:pt x="10752398" y="5188838"/>
                </a:cubicBezTo>
                <a:cubicBezTo>
                  <a:pt x="10788244" y="5164297"/>
                  <a:pt x="10826296" y="5138654"/>
                  <a:pt x="10841186" y="5097293"/>
                </a:cubicBezTo>
                <a:cubicBezTo>
                  <a:pt x="10860762" y="5042147"/>
                  <a:pt x="10805064" y="5087367"/>
                  <a:pt x="10794861" y="5066412"/>
                </a:cubicBezTo>
                <a:cubicBezTo>
                  <a:pt x="10816092" y="5037737"/>
                  <a:pt x="10848906" y="5011540"/>
                  <a:pt x="10857454" y="4979004"/>
                </a:cubicBezTo>
                <a:cubicBezTo>
                  <a:pt x="10888610" y="4861543"/>
                  <a:pt x="10955890" y="4776065"/>
                  <a:pt x="11056532" y="4709613"/>
                </a:cubicBezTo>
                <a:cubicBezTo>
                  <a:pt x="11085484" y="4690588"/>
                  <a:pt x="11104509" y="4655845"/>
                  <a:pt x="11143939" y="4650332"/>
                </a:cubicBezTo>
                <a:cubicBezTo>
                  <a:pt x="11231622" y="4638199"/>
                  <a:pt x="11204048" y="4543346"/>
                  <a:pt x="11250372" y="4501160"/>
                </a:cubicBezTo>
                <a:cubicBezTo>
                  <a:pt x="11259196" y="4493162"/>
                  <a:pt x="11267190" y="4477447"/>
                  <a:pt x="11265538" y="4466694"/>
                </a:cubicBezTo>
                <a:cubicBezTo>
                  <a:pt x="11263056" y="4451251"/>
                  <a:pt x="11252578" y="4436638"/>
                  <a:pt x="11243755" y="4422850"/>
                </a:cubicBezTo>
                <a:cubicBezTo>
                  <a:pt x="11234654" y="4409065"/>
                  <a:pt x="11220870" y="4396932"/>
                  <a:pt x="11227486" y="4378734"/>
                </a:cubicBezTo>
                <a:cubicBezTo>
                  <a:pt x="11230242" y="4371289"/>
                  <a:pt x="11228314" y="4345371"/>
                  <a:pt x="11248718" y="4365774"/>
                </a:cubicBezTo>
                <a:cubicBezTo>
                  <a:pt x="11304692" y="4421748"/>
                  <a:pt x="11337228" y="4368809"/>
                  <a:pt x="11385204" y="4343440"/>
                </a:cubicBezTo>
                <a:cubicBezTo>
                  <a:pt x="11346603" y="4317245"/>
                  <a:pt x="11311861" y="4298772"/>
                  <a:pt x="11306070" y="4259618"/>
                </a:cubicBezTo>
                <a:cubicBezTo>
                  <a:pt x="11294214" y="4178828"/>
                  <a:pt x="11243480" y="4141880"/>
                  <a:pt x="11166550" y="4134711"/>
                </a:cubicBezTo>
                <a:cubicBezTo>
                  <a:pt x="11194949" y="4056679"/>
                  <a:pt x="11194949" y="4056679"/>
                  <a:pt x="11103130" y="4045924"/>
                </a:cubicBezTo>
                <a:cubicBezTo>
                  <a:pt x="11138425" y="3996293"/>
                  <a:pt x="11138425" y="3983609"/>
                  <a:pt x="11095686" y="3966514"/>
                </a:cubicBezTo>
                <a:cubicBezTo>
                  <a:pt x="11054602" y="3950245"/>
                  <a:pt x="11009106" y="3944730"/>
                  <a:pt x="10971054" y="3919640"/>
                </a:cubicBezTo>
                <a:cubicBezTo>
                  <a:pt x="11006073" y="3856221"/>
                  <a:pt x="11015998" y="3782600"/>
                  <a:pt x="11088241" y="3751718"/>
                </a:cubicBezTo>
                <a:cubicBezTo>
                  <a:pt x="11099546" y="3747030"/>
                  <a:pt x="11107266" y="3728004"/>
                  <a:pt x="11100098" y="3716977"/>
                </a:cubicBezTo>
                <a:cubicBezTo>
                  <a:pt x="11073904" y="3676995"/>
                  <a:pt x="11111404" y="3601168"/>
                  <a:pt x="11029786" y="3592621"/>
                </a:cubicBezTo>
                <a:cubicBezTo>
                  <a:pt x="11019583" y="3591793"/>
                  <a:pt x="11010208" y="3583520"/>
                  <a:pt x="11018206" y="3572767"/>
                </a:cubicBezTo>
                <a:cubicBezTo>
                  <a:pt x="11045779" y="3535268"/>
                  <a:pt x="11012415" y="3537749"/>
                  <a:pt x="10992287" y="3533061"/>
                </a:cubicBezTo>
                <a:cubicBezTo>
                  <a:pt x="10968022" y="3527271"/>
                  <a:pt x="10940448" y="3543816"/>
                  <a:pt x="10917838" y="3523410"/>
                </a:cubicBezTo>
                <a:cubicBezTo>
                  <a:pt x="10923078" y="3501903"/>
                  <a:pt x="10942654" y="3502179"/>
                  <a:pt x="10956441" y="3495287"/>
                </a:cubicBezTo>
                <a:cubicBezTo>
                  <a:pt x="10996698" y="3475433"/>
                  <a:pt x="11029511" y="3451721"/>
                  <a:pt x="11031442" y="3400159"/>
                </a:cubicBezTo>
                <a:cubicBezTo>
                  <a:pt x="11032818" y="3358523"/>
                  <a:pt x="11037230" y="3321850"/>
                  <a:pt x="10981533" y="3309166"/>
                </a:cubicBezTo>
                <a:cubicBezTo>
                  <a:pt x="10958372" y="3303927"/>
                  <a:pt x="10964990" y="3273873"/>
                  <a:pt x="10978225" y="3258982"/>
                </a:cubicBezTo>
                <a:cubicBezTo>
                  <a:pt x="11001938" y="3232512"/>
                  <a:pt x="11021514" y="3197219"/>
                  <a:pt x="11062322" y="3194737"/>
                </a:cubicBezTo>
                <a:cubicBezTo>
                  <a:pt x="11087138" y="3193084"/>
                  <a:pt x="11106164" y="3182053"/>
                  <a:pt x="11125742" y="3169370"/>
                </a:cubicBezTo>
                <a:cubicBezTo>
                  <a:pt x="11139802" y="3160269"/>
                  <a:pt x="11156622" y="3152550"/>
                  <a:pt x="11154968" y="3132974"/>
                </a:cubicBezTo>
                <a:cubicBezTo>
                  <a:pt x="11153315" y="3114223"/>
                  <a:pt x="11137046" y="3106503"/>
                  <a:pt x="11120502" y="3102642"/>
                </a:cubicBezTo>
                <a:cubicBezTo>
                  <a:pt x="11065355" y="3090235"/>
                  <a:pt x="11013518" y="3072037"/>
                  <a:pt x="10967470" y="3030401"/>
                </a:cubicBezTo>
                <a:cubicBezTo>
                  <a:pt x="10998076" y="3008342"/>
                  <a:pt x="11027304" y="2992350"/>
                  <a:pt x="11049914" y="2970015"/>
                </a:cubicBezTo>
                <a:cubicBezTo>
                  <a:pt x="11104509" y="2915972"/>
                  <a:pt x="10642106" y="2745845"/>
                  <a:pt x="10618944" y="2685183"/>
                </a:cubicBezTo>
                <a:cubicBezTo>
                  <a:pt x="10611775" y="2666432"/>
                  <a:pt x="10587235" y="2647132"/>
                  <a:pt x="10566830" y="2641617"/>
                </a:cubicBezTo>
                <a:cubicBezTo>
                  <a:pt x="10471151" y="2615699"/>
                  <a:pt x="10388156" y="2557518"/>
                  <a:pt x="10290271" y="2536011"/>
                </a:cubicBezTo>
                <a:cubicBezTo>
                  <a:pt x="10197900" y="2515607"/>
                  <a:pt x="10106908" y="2488309"/>
                  <a:pt x="10005715" y="2461288"/>
                </a:cubicBezTo>
                <a:cubicBezTo>
                  <a:pt x="10067754" y="2393457"/>
                  <a:pt x="10177772" y="2401454"/>
                  <a:pt x="10203414" y="2303568"/>
                </a:cubicBezTo>
                <a:cubicBezTo>
                  <a:pt x="10103324" y="2278201"/>
                  <a:pt x="9997996" y="2307154"/>
                  <a:pt x="9901487" y="2266895"/>
                </a:cubicBezTo>
                <a:cubicBezTo>
                  <a:pt x="9893216" y="2263312"/>
                  <a:pt x="9881910" y="2266895"/>
                  <a:pt x="9871984" y="2267999"/>
                </a:cubicBezTo>
                <a:cubicBezTo>
                  <a:pt x="9673181" y="2289506"/>
                  <a:pt x="9475204" y="2270758"/>
                  <a:pt x="9279158" y="2243734"/>
                </a:cubicBezTo>
                <a:cubicBezTo>
                  <a:pt x="8996808" y="2205133"/>
                  <a:pt x="8713354" y="2180592"/>
                  <a:pt x="8429350" y="2163219"/>
                </a:cubicBezTo>
                <a:cubicBezTo>
                  <a:pt x="8194701" y="2148882"/>
                  <a:pt x="7959502" y="2142541"/>
                  <a:pt x="7725955" y="2114967"/>
                </a:cubicBezTo>
                <a:cubicBezTo>
                  <a:pt x="7476142" y="2085464"/>
                  <a:pt x="7226605" y="2052100"/>
                  <a:pt x="6977065" y="2021218"/>
                </a:cubicBezTo>
                <a:cubicBezTo>
                  <a:pt x="6965761" y="2019839"/>
                  <a:pt x="6953283" y="2015496"/>
                  <a:pt x="6941221" y="201518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87221B6-7C8E-1F15-8BA6-7205A1646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44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Föräldra</a:t>
            </a:r>
            <a:r>
              <a:rPr lang="sv-SE" sz="4400" noProof="0" dirty="0"/>
              <a:t>möte </a:t>
            </a:r>
            <a:r>
              <a:rPr lang="en-US" sz="4400" dirty="0"/>
              <a:t>P15 2025-10-08</a:t>
            </a:r>
            <a:endParaRPr lang="en-US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B856093-4AB3-55E1-BD83-7CEC6BDC6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1" y="2013625"/>
            <a:ext cx="5257799" cy="41633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sv-SE" sz="2000" noProof="0" dirty="0"/>
              <a:t>Dagordning:</a:t>
            </a:r>
          </a:p>
          <a:p>
            <a:pPr marL="342900" indent="-342900">
              <a:buFontTx/>
              <a:buChar char="-"/>
            </a:pPr>
            <a:r>
              <a:rPr lang="sv-SE" sz="2000" dirty="0"/>
              <a:t>Cup Örebro</a:t>
            </a:r>
          </a:p>
          <a:p>
            <a:pPr marL="342900" indent="-342900">
              <a:buFontTx/>
              <a:buChar char="-"/>
            </a:pPr>
            <a:r>
              <a:rPr lang="sv-SE" sz="2000" noProof="0" dirty="0" err="1"/>
              <a:t>Kioskschem</a:t>
            </a:r>
            <a:r>
              <a:rPr lang="sv-SE" sz="2000" dirty="0"/>
              <a:t>a vecka 49</a:t>
            </a:r>
          </a:p>
          <a:p>
            <a:pPr marL="342900" indent="-342900">
              <a:buFontTx/>
              <a:buChar char="-"/>
            </a:pPr>
            <a:r>
              <a:rPr lang="sv-SE" sz="2000" noProof="0" dirty="0"/>
              <a:t>Sargvakter 21 februari</a:t>
            </a:r>
          </a:p>
          <a:p>
            <a:pPr marL="342900" indent="-342900">
              <a:buFontTx/>
              <a:buChar char="-"/>
            </a:pPr>
            <a:r>
              <a:rPr lang="sv-SE" sz="2000" dirty="0"/>
              <a:t>Datum sammandrag</a:t>
            </a:r>
          </a:p>
          <a:p>
            <a:pPr marL="342900" indent="-342900">
              <a:buFontTx/>
              <a:buChar char="-"/>
            </a:pPr>
            <a:r>
              <a:rPr lang="sv-SE" sz="2000" noProof="0" dirty="0"/>
              <a:t>Vår res</a:t>
            </a:r>
            <a:r>
              <a:rPr lang="sv-SE" sz="2000" dirty="0"/>
              <a:t>a som lag</a:t>
            </a:r>
            <a:endParaRPr lang="sv-SE" sz="2000" noProof="0" dirty="0"/>
          </a:p>
          <a:p>
            <a:endParaRPr lang="en-US" sz="2000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0CF2ACF9-4161-BCEE-D811-C5B4C9AE7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101" y="2766817"/>
            <a:ext cx="2440157" cy="275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10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2A5ACF-1DE4-2C74-1DD6-EE42D34B1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274320"/>
            <a:ext cx="2570618" cy="966651"/>
          </a:xfrm>
        </p:spPr>
        <p:txBody>
          <a:bodyPr>
            <a:normAutofit fontScale="90000"/>
          </a:bodyPr>
          <a:lstStyle/>
          <a:p>
            <a:r>
              <a:rPr lang="sv-SE" dirty="0"/>
              <a:t>Örebrocupen </a:t>
            </a:r>
            <a:br>
              <a:rPr lang="sv-SE" dirty="0"/>
            </a:br>
            <a:r>
              <a:rPr lang="sv-SE" dirty="0"/>
              <a:t>17 – 19 april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BDF2691-BA8D-E933-5369-539EF6148F3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E54CED4-9C90-FF60-C703-C30D7FFBB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58686"/>
            <a:ext cx="2981325" cy="4410302"/>
          </a:xfrm>
        </p:spPr>
        <p:txBody>
          <a:bodyPr>
            <a:normAutofit/>
          </a:bodyPr>
          <a:lstStyle/>
          <a:p>
            <a:r>
              <a:rPr lang="sv-SE" sz="1800" dirty="0"/>
              <a:t>Tillkommer anmälningsavgift: 1999 kr</a:t>
            </a:r>
          </a:p>
          <a:p>
            <a:r>
              <a:rPr lang="sv-SE" sz="1800" dirty="0"/>
              <a:t>25 aktiva </a:t>
            </a:r>
          </a:p>
          <a:p>
            <a:r>
              <a:rPr lang="sv-SE" sz="1800" dirty="0"/>
              <a:t>4 ledare</a:t>
            </a:r>
          </a:p>
          <a:p>
            <a:r>
              <a:rPr lang="sv-SE" sz="1800" dirty="0"/>
              <a:t>__________________</a:t>
            </a:r>
          </a:p>
          <a:p>
            <a:r>
              <a:rPr lang="sv-SE" sz="1800" dirty="0"/>
              <a:t>42570 kr</a:t>
            </a:r>
          </a:p>
          <a:p>
            <a:endParaRPr lang="sv-SE" sz="1800" dirty="0"/>
          </a:p>
          <a:p>
            <a:r>
              <a:rPr lang="sv-SE" sz="1800" dirty="0"/>
              <a:t>På kontot just nu: 23 229 kr</a:t>
            </a:r>
          </a:p>
          <a:p>
            <a:r>
              <a:rPr lang="sv-SE" sz="1800" dirty="0"/>
              <a:t>Kommer behöva genomföra lite försäljningar för att få in mer pengar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25921A61-CAC5-9617-B386-34E66978D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5890" y="457200"/>
            <a:ext cx="7534275" cy="584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414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0B23E444-0D65-FB81-FE16-B22F26E31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172"/>
            <a:ext cx="10515600" cy="920524"/>
          </a:xfrm>
        </p:spPr>
        <p:txBody>
          <a:bodyPr/>
          <a:lstStyle/>
          <a:p>
            <a:r>
              <a:rPr lang="sv-SE" dirty="0"/>
              <a:t>Kioskschema vecka 49, två personer per pass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3C388C7-A509-CDE3-733E-BF079955D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278" y="1464809"/>
            <a:ext cx="9439275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827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7B345A-56A5-7B54-E793-F643B50F7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Sargvakter den 21 februari (sportlovsvecka)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31989A-788F-04D6-D80F-372EDC826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Matchstart 15:00</a:t>
            </a:r>
          </a:p>
          <a:p>
            <a:r>
              <a:rPr lang="sv-SE" dirty="0"/>
              <a:t>Återkommer med mer exakt tid och utförligare information när det närmar sig. </a:t>
            </a:r>
          </a:p>
        </p:txBody>
      </p:sp>
    </p:spTree>
    <p:extLst>
      <p:ext uri="{BB962C8B-B14F-4D97-AF65-F5344CB8AC3E}">
        <p14:creationId xmlns:p14="http://schemas.microsoft.com/office/powerpoint/2010/main" val="286399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C944B2-6B10-09F3-A574-E8E9B28E8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Sammandrag säsong 2025/2026, Blå serie C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1820E3-A5C0-7F2F-FABA-91F3B7EA1A4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11 oktober, Hedebyhallen</a:t>
            </a:r>
          </a:p>
          <a:p>
            <a:r>
              <a:rPr lang="sv-SE" dirty="0"/>
              <a:t>15 november, Västergård Arena</a:t>
            </a:r>
          </a:p>
          <a:p>
            <a:r>
              <a:rPr lang="sv-SE" dirty="0"/>
              <a:t>16 november, </a:t>
            </a:r>
            <a:r>
              <a:rPr lang="sv-SE" dirty="0" err="1"/>
              <a:t>Larslunda</a:t>
            </a:r>
            <a:r>
              <a:rPr lang="sv-SE" dirty="0"/>
              <a:t> Arena</a:t>
            </a:r>
          </a:p>
          <a:p>
            <a:r>
              <a:rPr lang="sv-SE" dirty="0"/>
              <a:t>23 november, </a:t>
            </a:r>
            <a:r>
              <a:rPr lang="sv-SE" dirty="0" err="1"/>
              <a:t>Skjulstahallen</a:t>
            </a:r>
            <a:endParaRPr lang="sv-SE" dirty="0"/>
          </a:p>
          <a:p>
            <a:r>
              <a:rPr lang="sv-SE" dirty="0"/>
              <a:t>29 november, Hammarens IP</a:t>
            </a:r>
          </a:p>
          <a:p>
            <a:r>
              <a:rPr lang="sv-SE" dirty="0"/>
              <a:t>7 december, Gnesta sporthall</a:t>
            </a:r>
          </a:p>
          <a:p>
            <a:r>
              <a:rPr lang="sv-SE" dirty="0"/>
              <a:t>10 januari, </a:t>
            </a:r>
            <a:r>
              <a:rPr lang="sv-SE" dirty="0" err="1"/>
              <a:t>Skjulstahallen</a:t>
            </a:r>
            <a:endParaRPr lang="sv-SE" dirty="0"/>
          </a:p>
          <a:p>
            <a:r>
              <a:rPr lang="sv-SE" dirty="0"/>
              <a:t>18 januari, </a:t>
            </a:r>
            <a:r>
              <a:rPr lang="sv-SE" dirty="0" err="1"/>
              <a:t>Larslunda</a:t>
            </a:r>
            <a:r>
              <a:rPr lang="sv-SE" dirty="0"/>
              <a:t> Arena </a:t>
            </a: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4B01330-C541-235E-234F-9B33AC66B24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7 februari, </a:t>
            </a:r>
            <a:r>
              <a:rPr lang="sv-SE" dirty="0" err="1"/>
              <a:t>Larslunda</a:t>
            </a:r>
            <a:r>
              <a:rPr lang="sv-SE" dirty="0"/>
              <a:t> Arena B, både röd och vit</a:t>
            </a:r>
          </a:p>
          <a:p>
            <a:r>
              <a:rPr lang="sv-SE" dirty="0"/>
              <a:t>7 mars, Gnesta sporthall</a:t>
            </a:r>
          </a:p>
          <a:p>
            <a:r>
              <a:rPr lang="sv-SE" dirty="0"/>
              <a:t>7 mars, </a:t>
            </a:r>
            <a:r>
              <a:rPr lang="sv-SE" dirty="0" err="1"/>
              <a:t>Mölnboskogen</a:t>
            </a:r>
            <a:r>
              <a:rPr lang="sv-SE" dirty="0"/>
              <a:t>, </a:t>
            </a:r>
            <a:r>
              <a:rPr lang="sv-SE" dirty="0" err="1"/>
              <a:t>Mölnbo</a:t>
            </a:r>
            <a:endParaRPr lang="sv-SE" dirty="0"/>
          </a:p>
          <a:p>
            <a:r>
              <a:rPr lang="sv-SE" dirty="0"/>
              <a:t>29 mars, </a:t>
            </a:r>
            <a:r>
              <a:rPr lang="sv-SE" dirty="0" err="1"/>
              <a:t>Skjulstahallen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i="1" dirty="0"/>
              <a:t>När vi har sammandrag hemma behövs bemanning av kiosk, sekretariat samt matchvärd</a:t>
            </a:r>
          </a:p>
        </p:txBody>
      </p:sp>
    </p:spTree>
    <p:extLst>
      <p:ext uri="{BB962C8B-B14F-4D97-AF65-F5344CB8AC3E}">
        <p14:creationId xmlns:p14="http://schemas.microsoft.com/office/powerpoint/2010/main" val="2933305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C31025-6513-8F54-0E67-712FCB272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Kioskrutiner </a:t>
            </a:r>
            <a:r>
              <a:rPr lang="sv-SE" dirty="0" err="1"/>
              <a:t>Larslunda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3DD5E1-1250-4EEF-1A96-3B18EFF5ED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Dokument | Strängnäs IBK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7E029F4-22A6-8F8C-B0A2-31EDB927121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92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a1cb525-c9d1-499c-bfd9-64700423c8c7}" enabled="1" method="Privileged" siteId="{74c3677e-5b7b-432a-9b25-296263c3d09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Bredbild</PresentationFormat>
  <Paragraphs>37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Office-tema</vt:lpstr>
      <vt:lpstr>Föräldramöte P15 2025-10-08</vt:lpstr>
      <vt:lpstr>Örebrocupen  17 – 19 april</vt:lpstr>
      <vt:lpstr>Kioskschema vecka 49, två personer per pass</vt:lpstr>
      <vt:lpstr>Sargvakter den 21 februari (sportlovsvecka) </vt:lpstr>
      <vt:lpstr>Sammandrag säsong 2025/2026, Blå serie C</vt:lpstr>
      <vt:lpstr>Kioskrutiner Larslunda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Eva-Sara Beckman (Ksk)</dc:creator>
  <cp:lastModifiedBy>Eva-Sara Beckman (Ksk)</cp:lastModifiedBy>
  <cp:revision>10</cp:revision>
  <dcterms:created xsi:type="dcterms:W3CDTF">2025-10-07T18:46:17Z</dcterms:created>
  <dcterms:modified xsi:type="dcterms:W3CDTF">2025-10-13T12:03:45Z</dcterms:modified>
</cp:coreProperties>
</file>