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mp4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LAGUPPSTÄLLNING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MATCH MOT ONYX IBS P-06</a:t>
            </a:r>
            <a:endParaRPr lang="sv-SE" dirty="0"/>
          </a:p>
        </p:txBody>
      </p:sp>
      <p:pic>
        <p:nvPicPr>
          <p:cNvPr id="4" name="Lju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BACKPAR NR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VÄNSTER BACK</a:t>
            </a:r>
          </a:p>
          <a:p>
            <a:r>
              <a:rPr lang="sv-SE" sz="4800" dirty="0" smtClean="0"/>
              <a:t>ALEXANDER KARLSSON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19" y="1837765"/>
            <a:ext cx="2286000" cy="31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0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:blinds/>
        <p:sndAc>
          <p:stSnd>
            <p:snd r:embed="rId2" name="Drum Roll.wav"/>
          </p:stSnd>
        </p:sndAc>
      </p:transition>
    </mc:Choice>
    <mc:Fallback>
      <p:transition spd="slow" advTm="3000">
        <p:blinds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BACKPAR NR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HÖGER BACK</a:t>
            </a:r>
          </a:p>
          <a:p>
            <a:r>
              <a:rPr lang="sv-SE" sz="4800" dirty="0" smtClean="0"/>
              <a:t>ALEX RABENSON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42" y="2194990"/>
            <a:ext cx="2286000" cy="2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0">
        <p15:prstTrans prst="pageCurlDouble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BACKPAR NR 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VÄNSTER BACK</a:t>
            </a:r>
          </a:p>
          <a:p>
            <a:r>
              <a:rPr lang="sv-SE" sz="4800" dirty="0" smtClean="0"/>
              <a:t>JAKOB EDVARDSON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68" y="1837765"/>
            <a:ext cx="2286000" cy="32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airplane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BACKPAR NR 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HÖGER BACK</a:t>
            </a:r>
          </a:p>
          <a:p>
            <a:r>
              <a:rPr lang="sv-SE" sz="4800" dirty="0" smtClean="0"/>
              <a:t>LINUS JÖRGENSEN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42159"/>
            <a:ext cx="2286000" cy="2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MÅLVAKT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MUREN</a:t>
            </a:r>
          </a:p>
          <a:p>
            <a:r>
              <a:rPr lang="sv-SE" sz="4800" dirty="0" smtClean="0"/>
              <a:t>SKYE NAMBWAYA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12" y="1837765"/>
            <a:ext cx="2286000" cy="31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3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FÖRSTA KEDJAN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400" dirty="0" smtClean="0"/>
              <a:t>VÄNSTER FORWARD</a:t>
            </a:r>
            <a:endParaRPr lang="sv-SE" sz="4400" dirty="0"/>
          </a:p>
          <a:p>
            <a:r>
              <a:rPr lang="sv-SE" sz="4400" dirty="0" smtClean="0"/>
              <a:t>LIAM FONZOVS</a:t>
            </a:r>
            <a:endParaRPr lang="sv-SE" sz="4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03" y="1837765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1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fallOver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FÖRSTA KEDJAN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CENTER</a:t>
            </a:r>
            <a:endParaRPr lang="sv-SE" sz="4800" dirty="0"/>
          </a:p>
          <a:p>
            <a:r>
              <a:rPr lang="sv-SE" sz="4800" dirty="0" smtClean="0"/>
              <a:t>LUDDE PETTERSSON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73" y="2063396"/>
            <a:ext cx="2286000" cy="31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fracture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FÖRSTA KEDJAN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HÖGER FORWARD</a:t>
            </a:r>
          </a:p>
          <a:p>
            <a:r>
              <a:rPr lang="sv-SE" sz="4800" dirty="0" smtClean="0"/>
              <a:t>ALEX FONDELIUS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78" y="2001523"/>
            <a:ext cx="2286000" cy="33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origami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kedjan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Vänster forward</a:t>
            </a:r>
          </a:p>
          <a:p>
            <a:r>
              <a:rPr lang="sv-SE" sz="4800" dirty="0" smtClean="0"/>
              <a:t>WILLE CARLSSON</a:t>
            </a:r>
            <a:endParaRPr lang="sv-SE" sz="4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52" y="2063396"/>
            <a:ext cx="2286000" cy="31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kedjan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Center</a:t>
            </a:r>
          </a:p>
          <a:p>
            <a:r>
              <a:rPr lang="sv-SE" sz="4800" dirty="0" smtClean="0"/>
              <a:t>HENKE WISTRÖM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91" y="2063396"/>
            <a:ext cx="2286000" cy="31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7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peelOff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KEDJAN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HÖGER FORWARD</a:t>
            </a:r>
          </a:p>
          <a:p>
            <a:r>
              <a:rPr lang="sv-SE" sz="4800" dirty="0" smtClean="0"/>
              <a:t>JAYDEN NZOKA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60" y="2063396"/>
            <a:ext cx="2286000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80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BACKPAR NR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VÄNSTER BACK</a:t>
            </a:r>
          </a:p>
          <a:p>
            <a:r>
              <a:rPr lang="sv-SE" sz="4800" dirty="0" smtClean="0"/>
              <a:t>KEVIN SARDARI OQUIZ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07" y="2279737"/>
            <a:ext cx="2286000" cy="28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BACKPAR NR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HÖGER BACK</a:t>
            </a:r>
          </a:p>
          <a:p>
            <a:r>
              <a:rPr lang="sv-SE" sz="4800" dirty="0" smtClean="0"/>
              <a:t>LEO HALLSTRÖM</a:t>
            </a:r>
            <a:endParaRPr lang="sv-SE" sz="4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37" y="1837764"/>
            <a:ext cx="2286000" cy="34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prestige"/>
        <p:sndAc>
          <p:stSnd>
            <p:snd r:embed="rId2" name="Drum Roll.wav"/>
          </p:stSnd>
        </p:sndAc>
      </p:transition>
    </mc:Choice>
    <mc:Fallback>
      <p:transition spd="slow" advTm="3000">
        <p:fade/>
        <p:sndAc>
          <p:stSnd>
            <p:snd r:embed="rId2" name="Drum 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uvudhändels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Evenemang</Template>
  <TotalTime>74</TotalTime>
  <Words>87</Words>
  <Application>Microsoft Macintosh PowerPoint</Application>
  <PresentationFormat>Bredbild</PresentationFormat>
  <Paragraphs>41</Paragraphs>
  <Slides>14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Impact</vt:lpstr>
      <vt:lpstr>Arial</vt:lpstr>
      <vt:lpstr>Huvudhändelse</vt:lpstr>
      <vt:lpstr>LAGUPPSTÄLLNING</vt:lpstr>
      <vt:lpstr>FÖRSTA KEDJAN</vt:lpstr>
      <vt:lpstr>FÖRSTA KEDJAN</vt:lpstr>
      <vt:lpstr>FÖRSTA KEDJAN</vt:lpstr>
      <vt:lpstr>Andra kedjan</vt:lpstr>
      <vt:lpstr>Andra kedjan</vt:lpstr>
      <vt:lpstr>ANDRA KEDJAN</vt:lpstr>
      <vt:lpstr>BACKPAR NR 1</vt:lpstr>
      <vt:lpstr>BACKPAR NR 1</vt:lpstr>
      <vt:lpstr>BACKPAR NR 2</vt:lpstr>
      <vt:lpstr>BACKPAR NR 2</vt:lpstr>
      <vt:lpstr>BACKPAR NR 3</vt:lpstr>
      <vt:lpstr>BACKPAR NR 3</vt:lpstr>
      <vt:lpstr>MÅLVAKT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LAGUPPSTÄLLNING</dc:title>
  <dc:creator>Erika Nordin</dc:creator>
  <cp:lastModifiedBy>Erika Nordin</cp:lastModifiedBy>
  <cp:revision>8</cp:revision>
  <dcterms:created xsi:type="dcterms:W3CDTF">2017-02-11T17:04:37Z</dcterms:created>
  <dcterms:modified xsi:type="dcterms:W3CDTF">2017-02-11T18:19:35Z</dcterms:modified>
</cp:coreProperties>
</file>