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14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C9D780-C6D2-9F1C-CAC9-289B32169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4BA0B38-6216-E662-1F8D-071F84F65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2F43598-7C03-BED0-FB71-FD64685C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773A74-C182-C95A-C7C5-EEFBB3D95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18F4BF6-680C-69AD-E215-9D605201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74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6EC645-A220-5586-E1B3-86D88F05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9316300-4F95-B8AE-0CC6-E03A9ADA2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DC9E975-4F04-9E41-ED79-BD147D0D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2B1374-39F8-2618-5104-524F2322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E859D54-7FB9-159D-226A-CDD343BD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14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756DBCC-75B0-64FA-85C5-8E297E791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FD2453F-D615-91D0-8D6A-3CBA81BDA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141952-C85F-387C-7D7E-DBD71A41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DE32A7-01EF-5003-EB44-13C04CB98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1F88233-F22F-CBA3-5345-1AB9E03A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83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85D93D-C940-991A-ED02-627653541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A07C8DB-8D7C-5EEB-D72C-5E3697038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997CBC-A7B9-9DB0-67CF-5B97AFD9B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566C4F3-D408-D921-51AD-BEA876F0B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73B379-060E-2B25-2EEE-95985364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692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65D60D-2B68-5532-7C72-62BC5526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82DA7F-3FDC-BE64-3827-E7C072352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42DD91-79C0-95F5-E763-98A2B00F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CE411C2-9409-9200-D43E-6C69F34F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591E61-59BE-B852-6CA2-3A5F2B73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2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67D9EB-394A-C617-3F80-44D8F2D0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142898-EA75-547C-5EA1-A643C0806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8CE7B10-6DD5-33E7-5250-A57BB9075C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C026B7A-25F6-0561-4BD3-C49C302AF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0F004B1-00E5-0612-3C50-83F2DF6B7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3F1C75B-322F-2714-35DC-23AADC12D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60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6F503D-B206-4858-6AED-23763AB1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9A2870-D586-6B25-1962-24D1143C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FE82468-6E2E-1677-9650-81CEA91E4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2B531BA-9A8B-9709-4A26-8E61EEA6E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238B740-A464-E844-F131-617846ED3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87E2814-900D-4CD0-D54D-AB7C9B10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B4C7825-7262-BA6C-E812-936184037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D7E4A63-F697-C268-C273-2D459B50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888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F4AA5-EB22-18FA-48FE-DF9431121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6B3EC38-BFF0-01D3-2F40-A849F251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E8E8BB2-A78B-2107-E9CA-F16319893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EE6C4E-5219-1D79-F022-0BAE96A4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1331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9A3C2DA3-3061-0B53-3BDB-B8705B84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E81F2D9-4784-2612-2A4D-6ED95474E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75C70A-00CC-D64E-B749-5976A370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205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E85510-F60C-42C1-3EA2-4CCF1744D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20D825-B339-C020-7324-F77EC1E5C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B18326-6307-E315-A053-BAF17058C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22311F-2F5D-9463-EA82-C0806DD3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D8B71E-15C3-C122-483F-A590A9C2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573CA50-E24A-5F88-2D60-FD1F343F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426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4B43C5-3045-80BB-0D6E-367E73C0F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8FBC65A-2FFB-8A5E-F2A4-F908C30F4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07FACD-D205-B083-0F38-A50A6E34E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797B4F-0335-9A62-D171-9B2BB58A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0AFEE69-FC55-2B6C-A0AD-C4E717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43F2E7-BC81-AD97-3FD4-6FD196BD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19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66FD31-33E7-ACB3-A743-B77BD95B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22A4A5D-5192-8909-2BA8-B6ED19410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7EE87C2-402A-F24F-7E24-5E7D4CCFD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798A38-E0E7-41D2-AB72-751F8E5B97D8}" type="datetimeFigureOut">
              <a:rPr lang="sv-SE" smtClean="0"/>
              <a:t>2025-05-27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DA1F8D-2238-537C-4D24-00204DEC6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919028-A50B-1043-3C2F-13BA6474E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FDD5D1-A2B3-416E-A482-EA56FBD46BC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978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emblem, symbol, logotyp, Varumärke&#10;&#10;AI-genererat innehåll kan vara felaktigt.">
            <a:extLst>
              <a:ext uri="{FF2B5EF4-FFF2-40B4-BE49-F238E27FC236}">
                <a16:creationId xmlns:a16="http://schemas.microsoft.com/office/drawing/2014/main" id="{91CB9E00-E6A7-0911-DBA9-F484E927C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7" y="165612"/>
            <a:ext cx="1129787" cy="1129787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5A1D973-4027-47AA-7B29-2C8A04A3E73E}"/>
              </a:ext>
            </a:extLst>
          </p:cNvPr>
          <p:cNvSpPr txBox="1"/>
          <p:nvPr/>
        </p:nvSpPr>
        <p:spPr>
          <a:xfrm>
            <a:off x="1691148" y="580104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P-15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9C54199-2ECF-53D7-BFBF-8EF9E738EC10}"/>
              </a:ext>
            </a:extLst>
          </p:cNvPr>
          <p:cNvSpPr txBox="1"/>
          <p:nvPr/>
        </p:nvSpPr>
        <p:spPr>
          <a:xfrm>
            <a:off x="4109156" y="580104"/>
            <a:ext cx="585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Fotboll med glädje och utveckling i fokus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CF20A79-0668-933E-AEB9-9EAD9DE0C773}"/>
              </a:ext>
            </a:extLst>
          </p:cNvPr>
          <p:cNvSpPr txBox="1"/>
          <p:nvPr/>
        </p:nvSpPr>
        <p:spPr>
          <a:xfrm>
            <a:off x="325387" y="2144889"/>
            <a:ext cx="114213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Vilka är vi?</a:t>
            </a:r>
          </a:p>
          <a:p>
            <a:endParaRPr lang="sv-SE" dirty="0"/>
          </a:p>
          <a:p>
            <a:r>
              <a:rPr lang="sv-SE" dirty="0"/>
              <a:t>Storvreta IK P-15 är ett lag med 35 killar födda 2015 som tränar 2 gånger i veckan och spelar matcher med  3 lag </a:t>
            </a:r>
          </a:p>
          <a:p>
            <a:r>
              <a:rPr lang="sv-SE" dirty="0"/>
              <a:t>i Uppland. Det är vårt första år inom 7-manna och vi har utifrån hur laget ser ut, valt att vara med ett lag i svår serie </a:t>
            </a:r>
          </a:p>
          <a:p>
            <a:r>
              <a:rPr lang="sv-SE" dirty="0"/>
              <a:t>och 2 lag i medel serie. Detta för att så många som möjligt ska kunna få möjligheten att utvecklas som spelare.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302A559-8F2D-DA2F-2236-58389C346472}"/>
              </a:ext>
            </a:extLst>
          </p:cNvPr>
          <p:cNvSpPr txBox="1"/>
          <p:nvPr/>
        </p:nvSpPr>
        <p:spPr>
          <a:xfrm>
            <a:off x="325387" y="3871542"/>
            <a:ext cx="46377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3 mål vi jobbar efter:</a:t>
            </a:r>
          </a:p>
          <a:p>
            <a:pPr marL="285750" indent="-285750">
              <a:buFontTx/>
              <a:buChar char="-"/>
            </a:pPr>
            <a:r>
              <a:rPr lang="sv-SE" dirty="0"/>
              <a:t>Att alla ska få utvecklas i egen takt</a:t>
            </a:r>
          </a:p>
          <a:p>
            <a:pPr marL="285750" indent="-285750">
              <a:buFontTx/>
              <a:buChar char="-"/>
            </a:pPr>
            <a:r>
              <a:rPr lang="sv-SE" dirty="0"/>
              <a:t>Trivas och ha kul</a:t>
            </a:r>
          </a:p>
          <a:p>
            <a:pPr marL="285750" indent="-285750">
              <a:buFontTx/>
              <a:buChar char="-"/>
            </a:pPr>
            <a:r>
              <a:rPr lang="sv-SE" dirty="0"/>
              <a:t>Känna sig trygga, sedda och uppmuntrade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03FC33F-F5BE-8377-4209-5174DDF8D794}"/>
              </a:ext>
            </a:extLst>
          </p:cNvPr>
          <p:cNvSpPr txBox="1"/>
          <p:nvPr/>
        </p:nvSpPr>
        <p:spPr>
          <a:xfrm>
            <a:off x="325387" y="5441244"/>
            <a:ext cx="8491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Vi följer Svenska Fotbollsförbundets riktlinjer för barn och ungdomsfotboll.</a:t>
            </a:r>
          </a:p>
          <a:p>
            <a:endParaRPr lang="sv-SE" dirty="0"/>
          </a:p>
          <a:p>
            <a:r>
              <a:rPr lang="sv-SE" dirty="0"/>
              <a:t>’</a:t>
            </a:r>
            <a:r>
              <a:rPr lang="sv-SE" i="1" dirty="0"/>
              <a:t>’Så många som möjligt, så länge som möjligt, i en så bra verksamhet som möjligt</a:t>
            </a:r>
            <a:r>
              <a:rPr lang="sv-SE" dirty="0"/>
              <a:t>’’</a:t>
            </a:r>
          </a:p>
        </p:txBody>
      </p:sp>
      <p:pic>
        <p:nvPicPr>
          <p:cNvPr id="12" name="Bildobjekt 11" descr="En bild som visar symbol, emblem, logotyp, prydnad&#10;&#10;AI-genererat innehåll kan vara felaktigt.">
            <a:extLst>
              <a:ext uri="{FF2B5EF4-FFF2-40B4-BE49-F238E27FC236}">
                <a16:creationId xmlns:a16="http://schemas.microsoft.com/office/drawing/2014/main" id="{B343C8B3-AAEE-984F-E574-F12D8B768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48" y="5281573"/>
            <a:ext cx="776897" cy="1242672"/>
          </a:xfrm>
          <a:prstGeom prst="rect">
            <a:avLst/>
          </a:prstGeom>
        </p:spPr>
      </p:pic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9E57D332-08CE-9492-6611-816428A2E945}"/>
              </a:ext>
            </a:extLst>
          </p:cNvPr>
          <p:cNvCxnSpPr/>
          <p:nvPr/>
        </p:nvCxnSpPr>
        <p:spPr>
          <a:xfrm>
            <a:off x="2644259" y="1041769"/>
            <a:ext cx="8768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26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emblem, symbol, logotyp, Varumärke&#10;&#10;AI-genererat innehåll kan vara felaktigt.">
            <a:extLst>
              <a:ext uri="{FF2B5EF4-FFF2-40B4-BE49-F238E27FC236}">
                <a16:creationId xmlns:a16="http://schemas.microsoft.com/office/drawing/2014/main" id="{66411960-3F77-BC0A-5929-F23A03E4C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7" y="165612"/>
            <a:ext cx="1129787" cy="112978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BC0A62AE-FD24-E538-9A51-088E4016E568}"/>
              </a:ext>
            </a:extLst>
          </p:cNvPr>
          <p:cNvSpPr txBox="1"/>
          <p:nvPr/>
        </p:nvSpPr>
        <p:spPr>
          <a:xfrm>
            <a:off x="1691148" y="580104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P-15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709CB102-73E9-9F1D-FF1B-0554E705C435}"/>
              </a:ext>
            </a:extLst>
          </p:cNvPr>
          <p:cNvSpPr txBox="1"/>
          <p:nvPr/>
        </p:nvSpPr>
        <p:spPr>
          <a:xfrm>
            <a:off x="4109156" y="580104"/>
            <a:ext cx="585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Fotboll med glädje och utveckling i fokus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35E9E610-7701-8208-AD27-BF3FD162C068}"/>
              </a:ext>
            </a:extLst>
          </p:cNvPr>
          <p:cNvCxnSpPr/>
          <p:nvPr/>
        </p:nvCxnSpPr>
        <p:spPr>
          <a:xfrm>
            <a:off x="2644259" y="1041769"/>
            <a:ext cx="8768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8E8802A2-DE59-C2DC-A6CC-D6A75C75BE5E}"/>
              </a:ext>
            </a:extLst>
          </p:cNvPr>
          <p:cNvSpPr txBox="1"/>
          <p:nvPr/>
        </p:nvSpPr>
        <p:spPr>
          <a:xfrm>
            <a:off x="423041" y="1503434"/>
            <a:ext cx="486024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/>
              <a:t>Vårt fokus i träningen</a:t>
            </a:r>
          </a:p>
          <a:p>
            <a:endParaRPr lang="sv-SE" dirty="0"/>
          </a:p>
          <a:p>
            <a:r>
              <a:rPr lang="sv-SE" sz="1600" dirty="0"/>
              <a:t>Vi vill ge barnen en stark grund i fotboll med fokus på: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Teknik (pass, bollkontroll, avslut osv)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Spelförståelse (rörelse, positionering osv)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Samarbete och laganda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Trygghet och glädje i gruppen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013AD90-3D66-985D-B010-30685F3E5419}"/>
              </a:ext>
            </a:extLst>
          </p:cNvPr>
          <p:cNvSpPr txBox="1"/>
          <p:nvPr/>
        </p:nvSpPr>
        <p:spPr>
          <a:xfrm>
            <a:off x="423041" y="3477130"/>
            <a:ext cx="700756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/>
              <a:t>Varför vi ibland tränar i olika grupper</a:t>
            </a:r>
          </a:p>
          <a:p>
            <a:endParaRPr lang="sv-SE" b="1" dirty="0"/>
          </a:p>
          <a:p>
            <a:r>
              <a:rPr lang="sv-SE" sz="1600" dirty="0"/>
              <a:t>Barn utvecklas i olika takt. För att alla ska få rätt utmaning och utvecklas utifrån sina behov, jobbar vi ibland med nivåanpassade övningar och grupper. </a:t>
            </a:r>
          </a:p>
          <a:p>
            <a:endParaRPr lang="sv-SE" sz="1600" dirty="0"/>
          </a:p>
          <a:p>
            <a:r>
              <a:rPr lang="sv-SE" sz="1600" dirty="0"/>
              <a:t>Det betyder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Övningarna anpassas så att varje spelare får lagom utmaning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Spelare får bättre chans att lyckas och att utvecklas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Alla grupper är </a:t>
            </a:r>
            <a:r>
              <a:rPr lang="sv-SE" sz="1600" b="1" dirty="0"/>
              <a:t>LIKA VIKTIGA </a:t>
            </a:r>
            <a:r>
              <a:rPr lang="sv-SE" sz="1600" dirty="0"/>
              <a:t>– bara lite olika sett till innehåll och utmaning </a:t>
            </a:r>
          </a:p>
          <a:p>
            <a:endParaRPr lang="sv-SE" b="1" dirty="0"/>
          </a:p>
          <a:p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A9D7448-4B84-2163-B27D-6BB11771EBDC}"/>
              </a:ext>
            </a:extLst>
          </p:cNvPr>
          <p:cNvSpPr txBox="1"/>
          <p:nvPr/>
        </p:nvSpPr>
        <p:spPr>
          <a:xfrm>
            <a:off x="7895388" y="4354291"/>
            <a:ext cx="4145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Grupperna är inte fasta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Spelare kan växla mellan grupper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Vi använder neutrala namn på grupperna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Syftet är alltid att varje barn ska få den bästa</a:t>
            </a:r>
          </a:p>
          <a:p>
            <a:r>
              <a:rPr lang="sv-SE" sz="1400" dirty="0"/>
              <a:t>        möjligheten till att utvecklas. 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764DF0A-1912-E953-DC47-3FFC11A2875F}"/>
              </a:ext>
            </a:extLst>
          </p:cNvPr>
          <p:cNvSpPr/>
          <p:nvPr/>
        </p:nvSpPr>
        <p:spPr>
          <a:xfrm>
            <a:off x="7750205" y="4197783"/>
            <a:ext cx="4216893" cy="1482569"/>
          </a:xfrm>
          <a:prstGeom prst="rect">
            <a:avLst/>
          </a:prstGeom>
          <a:noFill/>
          <a:ln w="38100">
            <a:solidFill>
              <a:srgbClr val="403D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82BF9A-7359-BD20-EC55-4ABE10649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206" y="1503434"/>
            <a:ext cx="4216893" cy="23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12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emblem, symbol, logotyp, Varumärke&#10;&#10;AI-genererat innehåll kan vara felaktigt.">
            <a:extLst>
              <a:ext uri="{FF2B5EF4-FFF2-40B4-BE49-F238E27FC236}">
                <a16:creationId xmlns:a16="http://schemas.microsoft.com/office/drawing/2014/main" id="{08B6491C-049C-E772-D078-4CCDA0320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7" y="165612"/>
            <a:ext cx="1129787" cy="112978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87892B10-CCD5-15BB-0CB1-53AB6F974D1A}"/>
              </a:ext>
            </a:extLst>
          </p:cNvPr>
          <p:cNvSpPr txBox="1"/>
          <p:nvPr/>
        </p:nvSpPr>
        <p:spPr>
          <a:xfrm>
            <a:off x="1691148" y="580104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P-15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2981054-2F3F-5740-FF58-44C4B5D08FA0}"/>
              </a:ext>
            </a:extLst>
          </p:cNvPr>
          <p:cNvSpPr txBox="1"/>
          <p:nvPr/>
        </p:nvSpPr>
        <p:spPr>
          <a:xfrm>
            <a:off x="4109156" y="580104"/>
            <a:ext cx="585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Fotboll med glädje och utveckling i fokus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8DA2BC2F-30EE-E371-407A-B9F42E05E5DB}"/>
              </a:ext>
            </a:extLst>
          </p:cNvPr>
          <p:cNvCxnSpPr/>
          <p:nvPr/>
        </p:nvCxnSpPr>
        <p:spPr>
          <a:xfrm>
            <a:off x="2644259" y="1041769"/>
            <a:ext cx="8768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>
            <a:extLst>
              <a:ext uri="{FF2B5EF4-FFF2-40B4-BE49-F238E27FC236}">
                <a16:creationId xmlns:a16="http://schemas.microsoft.com/office/drawing/2014/main" id="{0F57A2BE-9B5F-2EFD-D6E6-231330449526}"/>
              </a:ext>
            </a:extLst>
          </p:cNvPr>
          <p:cNvSpPr txBox="1"/>
          <p:nvPr/>
        </p:nvSpPr>
        <p:spPr>
          <a:xfrm>
            <a:off x="394126" y="1757064"/>
            <a:ext cx="957419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dirty="0"/>
              <a:t>Vårt fokus på matcher </a:t>
            </a:r>
          </a:p>
          <a:p>
            <a:endParaRPr lang="sv-SE" b="1" dirty="0"/>
          </a:p>
          <a:p>
            <a:r>
              <a:rPr lang="sv-SE" sz="1600" dirty="0"/>
              <a:t>Inför årets seriespel har vi valt att anmäla 3 lag. 1 lag i Svår serie och 2 lag i medel serie.</a:t>
            </a:r>
          </a:p>
          <a:p>
            <a:r>
              <a:rPr lang="sv-SE" sz="1600" dirty="0"/>
              <a:t>Detta gör vi för att kunna:</a:t>
            </a:r>
          </a:p>
          <a:p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Ge </a:t>
            </a:r>
            <a:r>
              <a:rPr lang="sv-SE" sz="1600" b="1" dirty="0"/>
              <a:t>ALLA</a:t>
            </a:r>
            <a:r>
              <a:rPr lang="sv-SE" sz="1600" dirty="0"/>
              <a:t> spelare matchtid och rätt utmaning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Låta spelare som ligger längre fram sin utveckling spela i Svår serie.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Säkerställa att matcherna upplevs som roliga och lärorika för 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/>
              <a:t>Det kommer att roteras vid tillfälle -  det är inte fasta lag! Spelare kommer att: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Alltid få speltid i lag medel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Prova lag svår när de är mogna för det eller när det finns möjlighet till det.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Viss mix och rotation kommer att ske utifrån utveckling, mognad och engagemang.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/>
              <a:t>För oss ledare är det viktigaste </a:t>
            </a:r>
            <a:r>
              <a:rPr lang="sv-SE" sz="1600" b="1" dirty="0"/>
              <a:t>helheten</a:t>
            </a:r>
            <a:r>
              <a:rPr lang="sv-SE" sz="1600" dirty="0"/>
              <a:t> i spelarens utveckling – inte vilka som spelar vilken match!</a:t>
            </a:r>
          </a:p>
          <a:p>
            <a:endParaRPr lang="sv-SE" sz="1600" dirty="0"/>
          </a:p>
          <a:p>
            <a:r>
              <a:rPr lang="sv-SE" sz="1600" dirty="0"/>
              <a:t>’’</a:t>
            </a:r>
            <a:r>
              <a:rPr lang="sv-SE" sz="1600" i="1" dirty="0"/>
              <a:t>Vi vill alla barns bästa – oavsett om de just nu spelar matcher i lag Svår eller lag Medel</a:t>
            </a:r>
            <a:r>
              <a:rPr lang="sv-SE" sz="1600" dirty="0"/>
              <a:t>’’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53EC945-1375-9940-46D9-FA7101B3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60" y="2872292"/>
            <a:ext cx="3187528" cy="179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55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emblem, symbol, logotyp, Varumärke&#10;&#10;AI-genererat innehåll kan vara felaktigt.">
            <a:extLst>
              <a:ext uri="{FF2B5EF4-FFF2-40B4-BE49-F238E27FC236}">
                <a16:creationId xmlns:a16="http://schemas.microsoft.com/office/drawing/2014/main" id="{91E1191C-F4BB-5123-AD0A-077D6B92A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87" y="165612"/>
            <a:ext cx="1129787" cy="1129787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94028C3C-D595-A435-797C-A494636324AF}"/>
              </a:ext>
            </a:extLst>
          </p:cNvPr>
          <p:cNvSpPr txBox="1"/>
          <p:nvPr/>
        </p:nvSpPr>
        <p:spPr>
          <a:xfrm>
            <a:off x="1691148" y="580104"/>
            <a:ext cx="61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P-15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7F60C35-CA05-CB05-0E62-EFA0827712D9}"/>
              </a:ext>
            </a:extLst>
          </p:cNvPr>
          <p:cNvSpPr txBox="1"/>
          <p:nvPr/>
        </p:nvSpPr>
        <p:spPr>
          <a:xfrm>
            <a:off x="4109156" y="580104"/>
            <a:ext cx="585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/>
              <a:t>Fotboll med glädje och utveckling i fokus</a:t>
            </a:r>
          </a:p>
        </p:txBody>
      </p:sp>
      <p:cxnSp>
        <p:nvCxnSpPr>
          <p:cNvPr id="7" name="Rak koppling 6">
            <a:extLst>
              <a:ext uri="{FF2B5EF4-FFF2-40B4-BE49-F238E27FC236}">
                <a16:creationId xmlns:a16="http://schemas.microsoft.com/office/drawing/2014/main" id="{5FF5EA95-43E3-F501-5C37-47A9EFBAD1EA}"/>
              </a:ext>
            </a:extLst>
          </p:cNvPr>
          <p:cNvCxnSpPr/>
          <p:nvPr/>
        </p:nvCxnSpPr>
        <p:spPr>
          <a:xfrm>
            <a:off x="2644259" y="1041769"/>
            <a:ext cx="8768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ruta 9">
            <a:extLst>
              <a:ext uri="{FF2B5EF4-FFF2-40B4-BE49-F238E27FC236}">
                <a16:creationId xmlns:a16="http://schemas.microsoft.com/office/drawing/2014/main" id="{AC96C744-59A4-8906-0639-5BE655D2E743}"/>
              </a:ext>
            </a:extLst>
          </p:cNvPr>
          <p:cNvSpPr txBox="1"/>
          <p:nvPr/>
        </p:nvSpPr>
        <p:spPr>
          <a:xfrm>
            <a:off x="325387" y="1757064"/>
            <a:ext cx="72157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1" i="1" dirty="0"/>
              <a:t>Tillsammans med er föräldrar</a:t>
            </a:r>
          </a:p>
          <a:p>
            <a:endParaRPr lang="sv-SE" b="1" dirty="0"/>
          </a:p>
          <a:p>
            <a:r>
              <a:rPr lang="sv-SE" sz="1600" dirty="0"/>
              <a:t>Vi vet att det ibland väcker frågor när barn tränar eller spelar i olika grupper. </a:t>
            </a:r>
          </a:p>
          <a:p>
            <a:r>
              <a:rPr lang="sv-SE" sz="1600" dirty="0"/>
              <a:t>Vårt mål är att vara så tydliga, rättvisa och öppna som möjligt i vårt arbete. </a:t>
            </a:r>
          </a:p>
          <a:p>
            <a:r>
              <a:rPr lang="sv-SE" sz="1600" dirty="0"/>
              <a:t>För oss är varje individs utveckling och glädje i fokus, vi är här för deras</a:t>
            </a:r>
          </a:p>
          <a:p>
            <a:r>
              <a:rPr lang="sv-SE" sz="1600" dirty="0"/>
              <a:t>skull. </a:t>
            </a:r>
          </a:p>
          <a:p>
            <a:endParaRPr lang="sv-SE" sz="1600" dirty="0"/>
          </a:p>
          <a:p>
            <a:r>
              <a:rPr lang="sv-SE" sz="1600" dirty="0"/>
              <a:t>Hör gärna av er om ni undrar något eller har frågor generellt. Vi finns här </a:t>
            </a:r>
          </a:p>
          <a:p>
            <a:r>
              <a:rPr lang="sv-SE" sz="1600" dirty="0"/>
              <a:t>för er. </a:t>
            </a:r>
          </a:p>
          <a:p>
            <a:endParaRPr lang="sv-SE" sz="1600" dirty="0"/>
          </a:p>
          <a:p>
            <a:r>
              <a:rPr lang="sv-SE" sz="1600" dirty="0"/>
              <a:t>Mvh Ledarna SIK P-15</a:t>
            </a:r>
          </a:p>
        </p:txBody>
      </p:sp>
      <p:pic>
        <p:nvPicPr>
          <p:cNvPr id="3" name="Bildobjekt 2" descr="En bild som visar person, utomhus, klädsel, Människoansikte&#10;&#10;AI-genererat innehåll kan vara felaktigt.">
            <a:extLst>
              <a:ext uri="{FF2B5EF4-FFF2-40B4-BE49-F238E27FC236}">
                <a16:creationId xmlns:a16="http://schemas.microsoft.com/office/drawing/2014/main" id="{A7605EDF-995C-8A14-0CA7-6ECD4A3C4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663" y="2137791"/>
            <a:ext cx="5016253" cy="33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83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543</Words>
  <Application>Microsoft Office PowerPoint</Application>
  <PresentationFormat>Bredbild</PresentationFormat>
  <Paragraphs>68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Svennbeck</dc:creator>
  <cp:lastModifiedBy>Daniel Svennbeck</cp:lastModifiedBy>
  <cp:revision>6</cp:revision>
  <dcterms:created xsi:type="dcterms:W3CDTF">2025-05-23T12:34:51Z</dcterms:created>
  <dcterms:modified xsi:type="dcterms:W3CDTF">2025-05-27T07:52:14Z</dcterms:modified>
</cp:coreProperties>
</file>