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9" r:id="rId6"/>
    <p:sldId id="265" r:id="rId7"/>
    <p:sldId id="260" r:id="rId8"/>
    <p:sldId id="262" r:id="rId9"/>
    <p:sldId id="261" r:id="rId10"/>
    <p:sldId id="263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römfors, Gustav" userId="a81b24a2-69a0-439e-a9da-54b6e33d0527" providerId="ADAL" clId="{E40AE60C-AF2C-4958-B7FD-542B1CAC3720}"/>
    <pc:docChg chg="undo custSel delSld modSld">
      <pc:chgData name="Strömfors, Gustav" userId="a81b24a2-69a0-439e-a9da-54b6e33d0527" providerId="ADAL" clId="{E40AE60C-AF2C-4958-B7FD-542B1CAC3720}" dt="2026-03-25T19:06:15.188" v="794" actId="20577"/>
      <pc:docMkLst>
        <pc:docMk/>
      </pc:docMkLst>
      <pc:sldChg chg="modSp mod">
        <pc:chgData name="Strömfors, Gustav" userId="a81b24a2-69a0-439e-a9da-54b6e33d0527" providerId="ADAL" clId="{E40AE60C-AF2C-4958-B7FD-542B1CAC3720}" dt="2026-03-23T07:52:54.077" v="578" actId="20577"/>
        <pc:sldMkLst>
          <pc:docMk/>
          <pc:sldMk cId="2000526149" sldId="257"/>
        </pc:sldMkLst>
        <pc:spChg chg="mod">
          <ac:chgData name="Strömfors, Gustav" userId="a81b24a2-69a0-439e-a9da-54b6e33d0527" providerId="ADAL" clId="{E40AE60C-AF2C-4958-B7FD-542B1CAC3720}" dt="2026-03-23T07:52:54.077" v="578" actId="20577"/>
          <ac:spMkLst>
            <pc:docMk/>
            <pc:sldMk cId="2000526149" sldId="257"/>
            <ac:spMk id="3" creationId="{00000000-0000-0000-0000-000000000000}"/>
          </ac:spMkLst>
        </pc:spChg>
      </pc:sldChg>
      <pc:sldChg chg="del">
        <pc:chgData name="Strömfors, Gustav" userId="a81b24a2-69a0-439e-a9da-54b6e33d0527" providerId="ADAL" clId="{E40AE60C-AF2C-4958-B7FD-542B1CAC3720}" dt="2026-03-25T19:05:52.088" v="756" actId="2696"/>
        <pc:sldMkLst>
          <pc:docMk/>
          <pc:sldMk cId="853861460" sldId="258"/>
        </pc:sldMkLst>
      </pc:sldChg>
      <pc:sldChg chg="modSp mod">
        <pc:chgData name="Strömfors, Gustav" userId="a81b24a2-69a0-439e-a9da-54b6e33d0527" providerId="ADAL" clId="{E40AE60C-AF2C-4958-B7FD-542B1CAC3720}" dt="2026-03-25T19:06:15.188" v="794" actId="20577"/>
        <pc:sldMkLst>
          <pc:docMk/>
          <pc:sldMk cId="261572330" sldId="259"/>
        </pc:sldMkLst>
        <pc:spChg chg="mod">
          <ac:chgData name="Strömfors, Gustav" userId="a81b24a2-69a0-439e-a9da-54b6e33d0527" providerId="ADAL" clId="{E40AE60C-AF2C-4958-B7FD-542B1CAC3720}" dt="2026-03-22T09:53:01.308" v="14" actId="20577"/>
          <ac:spMkLst>
            <pc:docMk/>
            <pc:sldMk cId="261572330" sldId="259"/>
            <ac:spMk id="2" creationId="{00000000-0000-0000-0000-000000000000}"/>
          </ac:spMkLst>
        </pc:spChg>
        <pc:spChg chg="mod">
          <ac:chgData name="Strömfors, Gustav" userId="a81b24a2-69a0-439e-a9da-54b6e33d0527" providerId="ADAL" clId="{E40AE60C-AF2C-4958-B7FD-542B1CAC3720}" dt="2026-03-25T19:06:15.188" v="794" actId="20577"/>
          <ac:spMkLst>
            <pc:docMk/>
            <pc:sldMk cId="261572330" sldId="259"/>
            <ac:spMk id="3" creationId="{00000000-0000-0000-0000-000000000000}"/>
          </ac:spMkLst>
        </pc:spChg>
      </pc:sldChg>
      <pc:sldChg chg="modSp mod">
        <pc:chgData name="Strömfors, Gustav" userId="a81b24a2-69a0-439e-a9da-54b6e33d0527" providerId="ADAL" clId="{E40AE60C-AF2C-4958-B7FD-542B1CAC3720}" dt="2026-03-25T19:04:48.121" v="755" actId="20577"/>
        <pc:sldMkLst>
          <pc:docMk/>
          <pc:sldMk cId="1197795111" sldId="260"/>
        </pc:sldMkLst>
        <pc:spChg chg="mod">
          <ac:chgData name="Strömfors, Gustav" userId="a81b24a2-69a0-439e-a9da-54b6e33d0527" providerId="ADAL" clId="{E40AE60C-AF2C-4958-B7FD-542B1CAC3720}" dt="2026-03-25T19:04:48.121" v="755" actId="20577"/>
          <ac:spMkLst>
            <pc:docMk/>
            <pc:sldMk cId="1197795111" sldId="260"/>
            <ac:spMk id="3" creationId="{00000000-0000-0000-0000-000000000000}"/>
          </ac:spMkLst>
        </pc:spChg>
      </pc:sldChg>
      <pc:sldChg chg="modSp mod">
        <pc:chgData name="Strömfors, Gustav" userId="a81b24a2-69a0-439e-a9da-54b6e33d0527" providerId="ADAL" clId="{E40AE60C-AF2C-4958-B7FD-542B1CAC3720}" dt="2026-03-22T09:58:23.102" v="356" actId="20577"/>
        <pc:sldMkLst>
          <pc:docMk/>
          <pc:sldMk cId="808525259" sldId="261"/>
        </pc:sldMkLst>
        <pc:spChg chg="mod">
          <ac:chgData name="Strömfors, Gustav" userId="a81b24a2-69a0-439e-a9da-54b6e33d0527" providerId="ADAL" clId="{E40AE60C-AF2C-4958-B7FD-542B1CAC3720}" dt="2026-03-22T09:58:23.102" v="356" actId="20577"/>
          <ac:spMkLst>
            <pc:docMk/>
            <pc:sldMk cId="808525259" sldId="261"/>
            <ac:spMk id="3" creationId="{00000000-0000-0000-0000-000000000000}"/>
          </ac:spMkLst>
        </pc:spChg>
      </pc:sldChg>
      <pc:sldChg chg="modSp mod">
        <pc:chgData name="Strömfors, Gustav" userId="a81b24a2-69a0-439e-a9da-54b6e33d0527" providerId="ADAL" clId="{E40AE60C-AF2C-4958-B7FD-542B1CAC3720}" dt="2026-03-22T09:57:56.954" v="348" actId="20577"/>
        <pc:sldMkLst>
          <pc:docMk/>
          <pc:sldMk cId="932199954" sldId="262"/>
        </pc:sldMkLst>
        <pc:spChg chg="mod">
          <ac:chgData name="Strömfors, Gustav" userId="a81b24a2-69a0-439e-a9da-54b6e33d0527" providerId="ADAL" clId="{E40AE60C-AF2C-4958-B7FD-542B1CAC3720}" dt="2026-03-22T09:57:56.954" v="348" actId="20577"/>
          <ac:spMkLst>
            <pc:docMk/>
            <pc:sldMk cId="932199954" sldId="262"/>
            <ac:spMk id="3" creationId="{00000000-0000-0000-0000-000000000000}"/>
          </ac:spMkLst>
        </pc:spChg>
      </pc:sldChg>
      <pc:sldChg chg="modSp mod">
        <pc:chgData name="Strömfors, Gustav" userId="a81b24a2-69a0-439e-a9da-54b6e33d0527" providerId="ADAL" clId="{E40AE60C-AF2C-4958-B7FD-542B1CAC3720}" dt="2026-03-25T19:04:29.003" v="743" actId="20577"/>
        <pc:sldMkLst>
          <pc:docMk/>
          <pc:sldMk cId="671021098" sldId="263"/>
        </pc:sldMkLst>
        <pc:spChg chg="mod">
          <ac:chgData name="Strömfors, Gustav" userId="a81b24a2-69a0-439e-a9da-54b6e33d0527" providerId="ADAL" clId="{E40AE60C-AF2C-4958-B7FD-542B1CAC3720}" dt="2026-03-25T19:04:29.003" v="743" actId="20577"/>
          <ac:spMkLst>
            <pc:docMk/>
            <pc:sldMk cId="671021098" sldId="263"/>
            <ac:spMk id="3" creationId="{00000000-0000-0000-0000-000000000000}"/>
          </ac:spMkLst>
        </pc:spChg>
      </pc:sldChg>
      <pc:sldChg chg="modSp mod">
        <pc:chgData name="Strömfors, Gustav" userId="a81b24a2-69a0-439e-a9da-54b6e33d0527" providerId="ADAL" clId="{E40AE60C-AF2C-4958-B7FD-542B1CAC3720}" dt="2026-03-25T19:04:12.493" v="740" actId="20577"/>
        <pc:sldMkLst>
          <pc:docMk/>
          <pc:sldMk cId="1945586215" sldId="265"/>
        </pc:sldMkLst>
        <pc:spChg chg="mod">
          <ac:chgData name="Strömfors, Gustav" userId="a81b24a2-69a0-439e-a9da-54b6e33d0527" providerId="ADAL" clId="{E40AE60C-AF2C-4958-B7FD-542B1CAC3720}" dt="2026-03-25T19:04:12.493" v="740" actId="20577"/>
          <ac:spMkLst>
            <pc:docMk/>
            <pc:sldMk cId="1945586215" sldId="265"/>
            <ac:spMk id="3" creationId="{8CD68305-6041-9FCF-B316-11E9F5D0326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5949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19126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952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9545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8596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6749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7909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367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6619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256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4018-145E-47E7-9348-19542C2AA89C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9657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74018-145E-47E7-9348-19542C2AA89C}" type="datetimeFigureOut">
              <a:rPr lang="sv-SE" smtClean="0"/>
              <a:t>2026-03-25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A494C-4FF1-468B-ABB9-8B315C8D2568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068723-DC8C-3D67-2E43-739E05FDF302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185537" y="6642100"/>
            <a:ext cx="18494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SE" sz="1000">
                <a:solidFill>
                  <a:srgbClr val="D89B2B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Confidential - Company Proprietary</a:t>
            </a:r>
          </a:p>
        </p:txBody>
      </p:sp>
    </p:spTree>
    <p:extLst>
      <p:ext uri="{BB962C8B-B14F-4D97-AF65-F5344CB8AC3E}">
        <p14:creationId xmlns:p14="http://schemas.microsoft.com/office/powerpoint/2010/main" val="613090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F-15 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Info säsongen 2026</a:t>
            </a:r>
          </a:p>
        </p:txBody>
      </p:sp>
    </p:spTree>
    <p:extLst>
      <p:ext uri="{BB962C8B-B14F-4D97-AF65-F5344CB8AC3E}">
        <p14:creationId xmlns:p14="http://schemas.microsoft.com/office/powerpoint/2010/main" val="2000526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Laget 2026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12 Spelare (</a:t>
            </a:r>
            <a:r>
              <a:rPr lang="sv-SE"/>
              <a:t>Blir förhoppningsvis </a:t>
            </a:r>
            <a:r>
              <a:rPr lang="sv-SE" dirty="0"/>
              <a:t>fler)</a:t>
            </a:r>
          </a:p>
          <a:p>
            <a:r>
              <a:rPr lang="sv-SE" dirty="0"/>
              <a:t>3 Ledare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1572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05AF93-9671-3A26-68EB-2612F2FC2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1C22C9-E4AD-9E0F-BB03-B5B56C5E8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CD68305-6041-9FCF-B316-11E9F5D03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Måndagar 17-18 (från v 10) samt onsdagar ca 17-18 (från v 15), Bägge tiderna på KG alt på gräsyta bredvid KG</a:t>
            </a:r>
          </a:p>
          <a:p>
            <a:r>
              <a:rPr lang="sv-SE" dirty="0"/>
              <a:t>Nya träningstider from v19 på IP. Dessa tider bestäms på ett ledarmöte 9 april.</a:t>
            </a:r>
          </a:p>
          <a:p>
            <a:r>
              <a:rPr lang="sv-SE" dirty="0"/>
              <a:t>Kallelse kommer att skickas till varje träning.</a:t>
            </a:r>
          </a:p>
          <a:p>
            <a:r>
              <a:rPr lang="sv-SE" dirty="0"/>
              <a:t>Träningsutrustning: benskydd, fotbollsskor, vattenflaska, uppsatt hår</a:t>
            </a:r>
          </a:p>
          <a:p>
            <a:r>
              <a:rPr lang="sv-SE" dirty="0"/>
              <a:t>Sommaruppehåll v.26-31/32.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45586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Seriespel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v-SE" dirty="0"/>
              <a:t>Vi är anmälda till en serier. Trolig start v 18 alt v19</a:t>
            </a:r>
          </a:p>
          <a:p>
            <a:r>
              <a:rPr lang="sv-SE" dirty="0"/>
              <a:t>Medelserie: 8 lag, dubbelmöten = 14 matcher</a:t>
            </a:r>
          </a:p>
          <a:p>
            <a:pPr lvl="0"/>
            <a:r>
              <a:rPr lang="sv-SE" dirty="0"/>
              <a:t>Kallelser inför matchen skickas via laget.se 2 veckor innan med anmälningsstopp 1 v. innan. </a:t>
            </a:r>
            <a:r>
              <a:rPr lang="sv-SE" dirty="0">
                <a:solidFill>
                  <a:srgbClr val="FF0000"/>
                </a:solidFill>
              </a:rPr>
              <a:t>OBS! Viktigt att svara på kallelse i tid.</a:t>
            </a:r>
          </a:p>
          <a:p>
            <a:pPr lvl="0"/>
            <a:r>
              <a:rPr lang="sv-SE" dirty="0"/>
              <a:t>Som det ser ut nu kommer vi kalla samtliga spelare till varje match.  </a:t>
            </a:r>
          </a:p>
          <a:p>
            <a:pPr marL="0" lv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97795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Föräldrainsatser under säsongen: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b="1" dirty="0"/>
              <a:t>Klubbrabatten vår och höst. Obligatoriskt</a:t>
            </a:r>
            <a:endParaRPr lang="sv-SE" dirty="0"/>
          </a:p>
          <a:p>
            <a:r>
              <a:rPr lang="sv-SE" b="1" dirty="0"/>
              <a:t>Arbetspass UNT-cupen ca 5 timmar/barn. Obligatoriskt: Fixa ersättare om du ej kan. </a:t>
            </a:r>
          </a:p>
          <a:p>
            <a:r>
              <a:rPr lang="sv-SE" b="1" dirty="0"/>
              <a:t>Utöver detta ca 1-2 arbetspass/barn, Excelfil med arbetsuppgifter kommer skickar ut.</a:t>
            </a:r>
          </a:p>
          <a:p>
            <a:pPr lvl="1"/>
            <a:r>
              <a:rPr lang="sv-SE" b="1" dirty="0"/>
              <a:t>Planarbetsdagar</a:t>
            </a:r>
          </a:p>
          <a:p>
            <a:pPr lvl="1"/>
            <a:r>
              <a:rPr lang="sv-SE" b="1" dirty="0"/>
              <a:t>Cafeteria </a:t>
            </a:r>
          </a:p>
          <a:p>
            <a:pPr lvl="1"/>
            <a:r>
              <a:rPr lang="sv-SE" b="1" dirty="0"/>
              <a:t>Nattvandring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32199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sv-SE" dirty="0"/>
              <a:t>UNT-cupen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12-14 juni</a:t>
            </a:r>
          </a:p>
          <a:p>
            <a:r>
              <a:rPr lang="sv-SE" dirty="0"/>
              <a:t>Både spel för barnen och arbetsinsatser för föräldrar</a:t>
            </a:r>
          </a:p>
          <a:p>
            <a:r>
              <a:rPr lang="sv-SE" dirty="0"/>
              <a:t>Schema för arbetsuppgifter UNT-cupen</a:t>
            </a:r>
          </a:p>
          <a:p>
            <a:r>
              <a:rPr lang="sv-SE" dirty="0"/>
              <a:t>Spelschema brukar komma mitten/slutet Maj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08525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sv-SE" dirty="0"/>
              <a:t>Betala medlemsavgift, annars gäller ej försäkring</a:t>
            </a:r>
          </a:p>
          <a:p>
            <a:pPr lvl="0"/>
            <a:r>
              <a:rPr lang="sv-SE" dirty="0"/>
              <a:t>Bidrag om ekonomiskt utsatta söka hos Charlotte</a:t>
            </a:r>
          </a:p>
          <a:p>
            <a:pPr lvl="0"/>
            <a:r>
              <a:rPr lang="sv-SE" dirty="0"/>
              <a:t>Matchkläder </a:t>
            </a:r>
          </a:p>
          <a:p>
            <a:pPr lvl="1"/>
            <a:r>
              <a:rPr lang="sv-SE" dirty="0"/>
              <a:t>Matchtröjor, har fått nya</a:t>
            </a:r>
          </a:p>
          <a:p>
            <a:pPr lvl="1"/>
            <a:r>
              <a:rPr lang="sv-SE" dirty="0"/>
              <a:t>Matchstrumpor köper man själv</a:t>
            </a:r>
          </a:p>
          <a:p>
            <a:pPr lvl="1"/>
            <a:r>
              <a:rPr lang="sv-SE" dirty="0"/>
              <a:t>Matchshorts, byte till blå short, laget köper in gemensamt till alla.</a:t>
            </a:r>
          </a:p>
          <a:p>
            <a:pPr lvl="0"/>
            <a:r>
              <a:rPr lang="sv-SE" dirty="0"/>
              <a:t>Ekonomi, ca 20 000 kr i lagkassan</a:t>
            </a:r>
          </a:p>
          <a:p>
            <a:pPr lvl="0"/>
            <a:r>
              <a:rPr lang="sv-SE" dirty="0" err="1"/>
              <a:t>Ev</a:t>
            </a:r>
            <a:r>
              <a:rPr lang="sv-SE" dirty="0"/>
              <a:t> anmälan till en till cup i slutet av säsongen</a:t>
            </a:r>
          </a:p>
          <a:p>
            <a:pPr lvl="0"/>
            <a:endParaRPr lang="sv-SE" dirty="0"/>
          </a:p>
          <a:p>
            <a:pPr lvl="0"/>
            <a:r>
              <a:rPr lang="sv-SE" dirty="0"/>
              <a:t>Vi ser fram emot en rolig säsong!</a:t>
            </a:r>
          </a:p>
        </p:txBody>
      </p:sp>
    </p:spTree>
    <p:extLst>
      <p:ext uri="{BB962C8B-B14F-4D97-AF65-F5344CB8AC3E}">
        <p14:creationId xmlns:p14="http://schemas.microsoft.com/office/powerpoint/2010/main" val="671021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FEEB1DF1E3C9C4ABDEDF58CD5F497F0" ma:contentTypeVersion="18" ma:contentTypeDescription="Skapa ett nytt dokument." ma:contentTypeScope="" ma:versionID="53c06d4a2fd3eb1e8344e3df9d6b0791">
  <xsd:schema xmlns:xsd="http://www.w3.org/2001/XMLSchema" xmlns:xs="http://www.w3.org/2001/XMLSchema" xmlns:p="http://schemas.microsoft.com/office/2006/metadata/properties" xmlns:ns3="884f0efe-5f45-4b04-90ec-0269c6024421" xmlns:ns4="c48d2ba1-98cd-4327-a71b-7e0d15f695a0" targetNamespace="http://schemas.microsoft.com/office/2006/metadata/properties" ma:root="true" ma:fieldsID="84468b9795a3b841498808c993bc82cb" ns3:_="" ns4:_="">
    <xsd:import namespace="884f0efe-5f45-4b04-90ec-0269c6024421"/>
    <xsd:import namespace="c48d2ba1-98cd-4327-a71b-7e0d15f695a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4f0efe-5f45-4b04-90ec-0269c602442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8d2ba1-98cd-4327-a71b-7e0d15f695a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Delar tips,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84f0efe-5f45-4b04-90ec-0269c6024421" xsi:nil="true"/>
  </documentManagement>
</p:properties>
</file>

<file path=customXml/itemProps1.xml><?xml version="1.0" encoding="utf-8"?>
<ds:datastoreItem xmlns:ds="http://schemas.openxmlformats.org/officeDocument/2006/customXml" ds:itemID="{85013F78-523E-4E0A-A49D-1C17B4C9185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222CDE-5C34-4E72-B528-E091BBF782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4f0efe-5f45-4b04-90ec-0269c6024421"/>
    <ds:schemaRef ds:uri="c48d2ba1-98cd-4327-a71b-7e0d15f695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98C3BE9-C586-4411-98C4-AA1DC7376CA4}">
  <ds:schemaRefs>
    <ds:schemaRef ds:uri="http://purl.org/dc/terms/"/>
    <ds:schemaRef ds:uri="884f0efe-5f45-4b04-90ec-0269c6024421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c48d2ba1-98cd-4327-a71b-7e0d15f695a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1412</TotalTime>
  <Words>277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F-15 </vt:lpstr>
      <vt:lpstr>Laget 2026</vt:lpstr>
      <vt:lpstr>Träningar</vt:lpstr>
      <vt:lpstr>Seriespel</vt:lpstr>
      <vt:lpstr>Föräldrainsatser under säsongen:</vt:lpstr>
      <vt:lpstr>UNT-cupen</vt:lpstr>
      <vt:lpstr>Övrigt </vt:lpstr>
    </vt:vector>
  </TitlesOfParts>
  <Company>Vallentuna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Maria Näktergal</dc:creator>
  <cp:lastModifiedBy>Strömfors, Gustav</cp:lastModifiedBy>
  <cp:revision>15</cp:revision>
  <dcterms:created xsi:type="dcterms:W3CDTF">2024-03-21T17:49:42Z</dcterms:created>
  <dcterms:modified xsi:type="dcterms:W3CDTF">2026-03-25T19:06:18Z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0x010100FFEEB1DF1E3C9C4ABDEDF58CD5F497F0</vt:lpwstr>
  </property>
  <property fmtid="{D5CDD505-2E9C-101B-9397-08002B2CF9AE}" pid="3" name="MSIP_Label_f48041ff-f5de-4583-8841-e2a1851ee5d2_Enabled">
    <vt:lpwstr>true</vt:lpwstr>
  </property>
  <property fmtid="{D5CDD505-2E9C-101B-9397-08002B2CF9AE}" pid="4" name="MSIP_Label_f48041ff-f5de-4583-8841-e2a1851ee5d2_SetDate">
    <vt:lpwstr>2025-03-04T17:03:41Z</vt:lpwstr>
  </property>
  <property fmtid="{D5CDD505-2E9C-101B-9397-08002B2CF9AE}" pid="5" name="MSIP_Label_f48041ff-f5de-4583-8841-e2a1851ee5d2_Method">
    <vt:lpwstr>Privileged</vt:lpwstr>
  </property>
  <property fmtid="{D5CDD505-2E9C-101B-9397-08002B2CF9AE}" pid="6" name="MSIP_Label_f48041ff-f5de-4583-8841-e2a1851ee5d2_Name">
    <vt:lpwstr>Confidential</vt:lpwstr>
  </property>
  <property fmtid="{D5CDD505-2E9C-101B-9397-08002B2CF9AE}" pid="7" name="MSIP_Label_f48041ff-f5de-4583-8841-e2a1851ee5d2_SiteId">
    <vt:lpwstr>771c9c47-7f24-44dc-958e-34f8713a8394</vt:lpwstr>
  </property>
  <property fmtid="{D5CDD505-2E9C-101B-9397-08002B2CF9AE}" pid="8" name="MSIP_Label_f48041ff-f5de-4583-8841-e2a1851ee5d2_ActionId">
    <vt:lpwstr>e45250ec-98f5-4eb9-9cf9-4d2c1902fc0a</vt:lpwstr>
  </property>
  <property fmtid="{D5CDD505-2E9C-101B-9397-08002B2CF9AE}" pid="9" name="MSIP_Label_f48041ff-f5de-4583-8841-e2a1851ee5d2_ContentBits">
    <vt:lpwstr>2</vt:lpwstr>
  </property>
  <property fmtid="{D5CDD505-2E9C-101B-9397-08002B2CF9AE}" pid="10" name="MSIP_Label_f48041ff-f5de-4583-8841-e2a1851ee5d2_Tag">
    <vt:lpwstr>10, 0, 1, 1</vt:lpwstr>
  </property>
  <property fmtid="{D5CDD505-2E9C-101B-9397-08002B2CF9AE}" pid="11" name="ClassificationContentMarkingFooterLocations">
    <vt:lpwstr>Office-tema:8</vt:lpwstr>
  </property>
  <property fmtid="{D5CDD505-2E9C-101B-9397-08002B2CF9AE}" pid="12" name="ClassificationContentMarkingFooterText">
    <vt:lpwstr>Confidential - Company Proprietary</vt:lpwstr>
  </property>
</Properties>
</file>