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5" r:id="rId8"/>
    <p:sldId id="260" r:id="rId9"/>
    <p:sldId id="262" r:id="rId10"/>
    <p:sldId id="264" r:id="rId11"/>
    <p:sldId id="261" r:id="rId12"/>
    <p:sldId id="263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römfors, Gustav" userId="a81b24a2-69a0-439e-a9da-54b6e33d0527" providerId="ADAL" clId="{D128A7DA-0E68-4E33-A479-263B4146D9D5}"/>
    <pc:docChg chg="modSld">
      <pc:chgData name="Strömfors, Gustav" userId="a81b24a2-69a0-439e-a9da-54b6e33d0527" providerId="ADAL" clId="{D128A7DA-0E68-4E33-A479-263B4146D9D5}" dt="2025-03-10T21:13:12.948" v="145" actId="20577"/>
      <pc:docMkLst>
        <pc:docMk/>
      </pc:docMkLst>
      <pc:sldChg chg="modSp mod">
        <pc:chgData name="Strömfors, Gustav" userId="a81b24a2-69a0-439e-a9da-54b6e33d0527" providerId="ADAL" clId="{D128A7DA-0E68-4E33-A479-263B4146D9D5}" dt="2025-03-10T21:12:40.353" v="118" actId="207"/>
        <pc:sldMkLst>
          <pc:docMk/>
          <pc:sldMk cId="1197795111" sldId="260"/>
        </pc:sldMkLst>
        <pc:spChg chg="mod">
          <ac:chgData name="Strömfors, Gustav" userId="a81b24a2-69a0-439e-a9da-54b6e33d0527" providerId="ADAL" clId="{D128A7DA-0E68-4E33-A479-263B4146D9D5}" dt="2025-03-10T21:12:40.353" v="118" actId="207"/>
          <ac:spMkLst>
            <pc:docMk/>
            <pc:sldMk cId="1197795111" sldId="260"/>
            <ac:spMk id="3" creationId="{00000000-0000-0000-0000-000000000000}"/>
          </ac:spMkLst>
        </pc:spChg>
      </pc:sldChg>
      <pc:sldChg chg="modSp mod">
        <pc:chgData name="Strömfors, Gustav" userId="a81b24a2-69a0-439e-a9da-54b6e33d0527" providerId="ADAL" clId="{D128A7DA-0E68-4E33-A479-263B4146D9D5}" dt="2025-03-10T21:13:12.948" v="145" actId="20577"/>
        <pc:sldMkLst>
          <pc:docMk/>
          <pc:sldMk cId="1549031388" sldId="264"/>
        </pc:sldMkLst>
        <pc:spChg chg="mod">
          <ac:chgData name="Strömfors, Gustav" userId="a81b24a2-69a0-439e-a9da-54b6e33d0527" providerId="ADAL" clId="{D128A7DA-0E68-4E33-A479-263B4146D9D5}" dt="2025-03-10T21:13:12.948" v="145" actId="20577"/>
          <ac:spMkLst>
            <pc:docMk/>
            <pc:sldMk cId="1549031388" sldId="264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5949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126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52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9545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859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674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790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367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619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56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65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74018-145E-47E7-9348-19542C2AA89C}" type="datetimeFigureOut">
              <a:rPr lang="sv-SE" smtClean="0"/>
              <a:t>2025-03-10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A494C-4FF1-468B-ABB9-8B315C8D2568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068723-DC8C-3D67-2E43-739E05FDF30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185537" y="6642100"/>
            <a:ext cx="18494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SE" sz="1000">
                <a:solidFill>
                  <a:srgbClr val="D89B2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Confidential - Company Proprietary</a:t>
            </a:r>
          </a:p>
        </p:txBody>
      </p:sp>
    </p:spTree>
    <p:extLst>
      <p:ext uri="{BB962C8B-B14F-4D97-AF65-F5344CB8AC3E}">
        <p14:creationId xmlns:p14="http://schemas.microsoft.com/office/powerpoint/2010/main" val="61309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F-15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Föräldramöte 4 mars</a:t>
            </a:r>
          </a:p>
        </p:txBody>
      </p:sp>
    </p:spTree>
    <p:extLst>
      <p:ext uri="{BB962C8B-B14F-4D97-AF65-F5344CB8AC3E}">
        <p14:creationId xmlns:p14="http://schemas.microsoft.com/office/powerpoint/2010/main" val="2000526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Laget</a:t>
            </a:r>
          </a:p>
          <a:p>
            <a:r>
              <a:rPr lang="sv-SE" dirty="0"/>
              <a:t>Träningstider</a:t>
            </a:r>
          </a:p>
          <a:p>
            <a:r>
              <a:rPr lang="sv-SE" dirty="0"/>
              <a:t>Seriespel</a:t>
            </a:r>
          </a:p>
          <a:p>
            <a:r>
              <a:rPr lang="sv-SE" dirty="0"/>
              <a:t>Föräldrainsatser</a:t>
            </a:r>
          </a:p>
          <a:p>
            <a:r>
              <a:rPr lang="sv-SE" dirty="0"/>
              <a:t>UNT-cupen</a:t>
            </a:r>
          </a:p>
          <a:p>
            <a:r>
              <a:rPr lang="sv-SE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853861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 2025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21 Spelare</a:t>
            </a:r>
          </a:p>
          <a:p>
            <a:r>
              <a:rPr lang="sv-SE" dirty="0"/>
              <a:t>5 Ledare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572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5AF93-9671-3A26-68EB-2612F2FC2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1C22C9-E4AD-9E0F-BB03-B5B56C5E8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D68305-6041-9FCF-B316-11E9F5D0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Start v10. Lördagar 9-10 på </a:t>
            </a:r>
            <a:r>
              <a:rPr lang="sv-SE" dirty="0" err="1"/>
              <a:t>Ärentunaskolans</a:t>
            </a:r>
            <a:r>
              <a:rPr lang="sv-SE" dirty="0"/>
              <a:t> konstgräsplan.</a:t>
            </a:r>
          </a:p>
          <a:p>
            <a:r>
              <a:rPr lang="sv-SE" dirty="0"/>
              <a:t>Träning 2 gånger/vecka från v14. Andra träningen torsdagar 16:30-17:30 på </a:t>
            </a:r>
            <a:r>
              <a:rPr lang="sv-SE" dirty="0" err="1"/>
              <a:t>Ärentunaskolans</a:t>
            </a:r>
            <a:r>
              <a:rPr lang="sv-SE" dirty="0"/>
              <a:t> konstgräsplan.</a:t>
            </a:r>
          </a:p>
          <a:p>
            <a:r>
              <a:rPr lang="sv-SE" dirty="0"/>
              <a:t>Nya träningstider from v19. Dessa tider bestäms i slutet av mars.</a:t>
            </a:r>
          </a:p>
          <a:p>
            <a:r>
              <a:rPr lang="sv-SE" dirty="0"/>
              <a:t>Kallelse kommer att skickas till varje träning.</a:t>
            </a:r>
          </a:p>
          <a:p>
            <a:r>
              <a:rPr lang="sv-SE" dirty="0"/>
              <a:t>Träningsutrustning: benskydd, fotbollsskor, vattenflaska, uppsatt hår</a:t>
            </a:r>
          </a:p>
          <a:p>
            <a:r>
              <a:rPr lang="sv-SE" dirty="0"/>
              <a:t>Sommaruppehåll v.26-31/32.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5586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Vi är anmälda till två serier. Trolig start v19</a:t>
            </a:r>
          </a:p>
          <a:p>
            <a:r>
              <a:rPr lang="sv-SE" dirty="0"/>
              <a:t>Medel 1: 7 lag, enkelmöten = 6 matcher</a:t>
            </a:r>
          </a:p>
          <a:p>
            <a:r>
              <a:rPr lang="sv-SE" dirty="0"/>
              <a:t>Medel 2: 7 lag, dubbelmöten = 12 matcher</a:t>
            </a:r>
          </a:p>
          <a:p>
            <a:pPr lvl="0"/>
            <a:r>
              <a:rPr lang="sv-SE" dirty="0"/>
              <a:t>Kallelser inför matchen skickas via laget.se 2 veckor innan med anmälningsstopp 1 v. innan. </a:t>
            </a:r>
            <a:r>
              <a:rPr lang="sv-SE" dirty="0">
                <a:solidFill>
                  <a:srgbClr val="FF0000"/>
                </a:solidFill>
              </a:rPr>
              <a:t>OBS! Viktigt att svara på kallelse i tid. Vid obesvarad kallelse kommer vi kalle in en ny spelare.</a:t>
            </a:r>
          </a:p>
          <a:p>
            <a:pPr lvl="0"/>
            <a:r>
              <a:rPr lang="sv-SE" dirty="0"/>
              <a:t>Vi kommer att kalla 10-11 spelare till varje match.  </a:t>
            </a:r>
          </a:p>
          <a:p>
            <a:pPr lvl="0"/>
            <a:r>
              <a:rPr lang="sv-SE" dirty="0"/>
              <a:t>Målet är att alla ska få lika många kallelser. </a:t>
            </a:r>
          </a:p>
          <a:p>
            <a:pPr marL="0" lv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779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Föräldrainsatser under säsongen: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dirty="0"/>
              <a:t>Klubbrabatten vår och höst. Obligatoriskt</a:t>
            </a:r>
            <a:endParaRPr lang="sv-SE" dirty="0"/>
          </a:p>
          <a:p>
            <a:r>
              <a:rPr lang="sv-SE" b="1" dirty="0"/>
              <a:t>Arbetspass UNT-cupen ca 5 timmar/barn. Obligatoriskt: Fixa ersättare om du ej kan. </a:t>
            </a:r>
          </a:p>
          <a:p>
            <a:r>
              <a:rPr lang="sv-SE" b="1" dirty="0"/>
              <a:t>1 arbetspass/barn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2199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Arbetsinsatser under säsongen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Nattvandring 3 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/>
              <a:t>Planarbetsdag: höst (början av oktober) 2 </a:t>
            </a:r>
            <a:r>
              <a:rPr lang="sv-SE" dirty="0" err="1"/>
              <a:t>st</a:t>
            </a:r>
            <a:r>
              <a:rPr lang="sv-SE" dirty="0"/>
              <a:t>,  slutet av maj inför cupen 2 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/>
              <a:t>Schema för UNT-cupen </a:t>
            </a:r>
          </a:p>
          <a:p>
            <a:r>
              <a:rPr lang="sv-SE" dirty="0"/>
              <a:t>Bemanna kiosk, helg eller veckodag (kväll) under säsongen</a:t>
            </a:r>
          </a:p>
          <a:p>
            <a:r>
              <a:rPr lang="sv-SE" dirty="0"/>
              <a:t>Matchvärd, 1-2 gånger per spelare</a:t>
            </a:r>
          </a:p>
        </p:txBody>
      </p:sp>
    </p:spTree>
    <p:extLst>
      <p:ext uri="{BB962C8B-B14F-4D97-AF65-F5344CB8AC3E}">
        <p14:creationId xmlns:p14="http://schemas.microsoft.com/office/powerpoint/2010/main" val="154903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UNT-cupen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6-8 juni</a:t>
            </a:r>
          </a:p>
          <a:p>
            <a:r>
              <a:rPr lang="sv-SE" dirty="0"/>
              <a:t>Både spel för barnen och arbetsinsatser för föräldrar</a:t>
            </a:r>
          </a:p>
          <a:p>
            <a:r>
              <a:rPr lang="sv-SE" dirty="0"/>
              <a:t>Schema för arbetsuppgifter UNT-cupen</a:t>
            </a:r>
          </a:p>
          <a:p>
            <a:r>
              <a:rPr lang="sv-SE" dirty="0"/>
              <a:t>Spelschema brukar komma mitten/slutet Maj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8525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v-SE" dirty="0"/>
              <a:t>Betala medlemsavgift, annars gäller ej försäkring</a:t>
            </a:r>
          </a:p>
          <a:p>
            <a:pPr lvl="0"/>
            <a:r>
              <a:rPr lang="sv-SE" dirty="0"/>
              <a:t>Bidrag om ekonomiskt utsatta söka hos Charlotte</a:t>
            </a:r>
          </a:p>
          <a:p>
            <a:pPr lvl="0"/>
            <a:r>
              <a:rPr lang="sv-SE" dirty="0"/>
              <a:t>Matchkläder </a:t>
            </a:r>
          </a:p>
          <a:p>
            <a:pPr lvl="1"/>
            <a:r>
              <a:rPr lang="sv-SE" dirty="0"/>
              <a:t>Matchtröjor, de som vuxit ur tröjan får ny</a:t>
            </a:r>
          </a:p>
          <a:p>
            <a:pPr lvl="1"/>
            <a:r>
              <a:rPr lang="sv-SE" dirty="0"/>
              <a:t>Matchshorts/strumpor köper man själv</a:t>
            </a:r>
          </a:p>
          <a:p>
            <a:pPr lvl="0"/>
            <a:r>
              <a:rPr lang="sv-SE" dirty="0"/>
              <a:t>Träningsoverall, ca 450 kr. Sponsor?</a:t>
            </a:r>
          </a:p>
          <a:p>
            <a:pPr lvl="0"/>
            <a:r>
              <a:rPr lang="sv-SE" dirty="0"/>
              <a:t>Ekonomi, ca 25 000 kr i lagkassan</a:t>
            </a:r>
          </a:p>
          <a:p>
            <a:pPr lvl="0"/>
            <a:r>
              <a:rPr lang="sv-SE" dirty="0" err="1"/>
              <a:t>Ev</a:t>
            </a:r>
            <a:r>
              <a:rPr lang="sv-SE" dirty="0"/>
              <a:t> anmälan till en till cup i slutet av säsongen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Vi ser fram emot en rolig säsong, tack för att ni kom!</a:t>
            </a:r>
          </a:p>
        </p:txBody>
      </p:sp>
    </p:spTree>
    <p:extLst>
      <p:ext uri="{BB962C8B-B14F-4D97-AF65-F5344CB8AC3E}">
        <p14:creationId xmlns:p14="http://schemas.microsoft.com/office/powerpoint/2010/main" val="671021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EEB1DF1E3C9C4ABDEDF58CD5F497F0" ma:contentTypeVersion="18" ma:contentTypeDescription="Skapa ett nytt dokument." ma:contentTypeScope="" ma:versionID="53c06d4a2fd3eb1e8344e3df9d6b0791">
  <xsd:schema xmlns:xsd="http://www.w3.org/2001/XMLSchema" xmlns:xs="http://www.w3.org/2001/XMLSchema" xmlns:p="http://schemas.microsoft.com/office/2006/metadata/properties" xmlns:ns3="884f0efe-5f45-4b04-90ec-0269c6024421" xmlns:ns4="c48d2ba1-98cd-4327-a71b-7e0d15f695a0" targetNamespace="http://schemas.microsoft.com/office/2006/metadata/properties" ma:root="true" ma:fieldsID="84468b9795a3b841498808c993bc82cb" ns3:_="" ns4:_="">
    <xsd:import namespace="884f0efe-5f45-4b04-90ec-0269c6024421"/>
    <xsd:import namespace="c48d2ba1-98cd-4327-a71b-7e0d15f695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4f0efe-5f45-4b04-90ec-0269c60244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8d2ba1-98cd-4327-a71b-7e0d15f695a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84f0efe-5f45-4b04-90ec-0269c6024421" xsi:nil="true"/>
  </documentManagement>
</p:properties>
</file>

<file path=customXml/itemProps1.xml><?xml version="1.0" encoding="utf-8"?>
<ds:datastoreItem xmlns:ds="http://schemas.openxmlformats.org/officeDocument/2006/customXml" ds:itemID="{6C222CDE-5C34-4E72-B528-E091BBF782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4f0efe-5f45-4b04-90ec-0269c6024421"/>
    <ds:schemaRef ds:uri="c48d2ba1-98cd-4327-a71b-7e0d15f695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013F78-523E-4E0A-A49D-1C17B4C918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8C3BE9-C586-4411-98C4-AA1DC7376CA4}">
  <ds:schemaRefs>
    <ds:schemaRef ds:uri="http://purl.org/dc/terms/"/>
    <ds:schemaRef ds:uri="884f0efe-5f45-4b04-90ec-0269c602442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c48d2ba1-98cd-4327-a71b-7e0d15f695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337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F-15 </vt:lpstr>
      <vt:lpstr>Dagordning</vt:lpstr>
      <vt:lpstr>Laget 2025</vt:lpstr>
      <vt:lpstr>Träningar</vt:lpstr>
      <vt:lpstr>Seriespel</vt:lpstr>
      <vt:lpstr>Föräldrainsatser under säsongen:</vt:lpstr>
      <vt:lpstr>Arbetsinsatser under säsongen</vt:lpstr>
      <vt:lpstr>UNT-cupen</vt:lpstr>
      <vt:lpstr>Övrigt </vt:lpstr>
    </vt:vector>
  </TitlesOfParts>
  <Company>Vallentuna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Näktergal</dc:creator>
  <cp:lastModifiedBy>Strömfors, Gustav</cp:lastModifiedBy>
  <cp:revision>14</cp:revision>
  <dcterms:created xsi:type="dcterms:W3CDTF">2024-03-21T17:49:42Z</dcterms:created>
  <dcterms:modified xsi:type="dcterms:W3CDTF">2025-03-10T21:13:21Z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0x010100FFEEB1DF1E3C9C4ABDEDF58CD5F497F0</vt:lpwstr>
  </property>
  <property fmtid="{D5CDD505-2E9C-101B-9397-08002B2CF9AE}" pid="3" name="MSIP_Label_f48041ff-f5de-4583-8841-e2a1851ee5d2_Enabled">
    <vt:lpwstr>true</vt:lpwstr>
  </property>
  <property fmtid="{D5CDD505-2E9C-101B-9397-08002B2CF9AE}" pid="4" name="MSIP_Label_f48041ff-f5de-4583-8841-e2a1851ee5d2_SetDate">
    <vt:lpwstr>2025-03-04T17:03:41Z</vt:lpwstr>
  </property>
  <property fmtid="{D5CDD505-2E9C-101B-9397-08002B2CF9AE}" pid="5" name="MSIP_Label_f48041ff-f5de-4583-8841-e2a1851ee5d2_Method">
    <vt:lpwstr>Privileged</vt:lpwstr>
  </property>
  <property fmtid="{D5CDD505-2E9C-101B-9397-08002B2CF9AE}" pid="6" name="MSIP_Label_f48041ff-f5de-4583-8841-e2a1851ee5d2_Name">
    <vt:lpwstr>Confidential</vt:lpwstr>
  </property>
  <property fmtid="{D5CDD505-2E9C-101B-9397-08002B2CF9AE}" pid="7" name="MSIP_Label_f48041ff-f5de-4583-8841-e2a1851ee5d2_SiteId">
    <vt:lpwstr>771c9c47-7f24-44dc-958e-34f8713a8394</vt:lpwstr>
  </property>
  <property fmtid="{D5CDD505-2E9C-101B-9397-08002B2CF9AE}" pid="8" name="MSIP_Label_f48041ff-f5de-4583-8841-e2a1851ee5d2_ActionId">
    <vt:lpwstr>e45250ec-98f5-4eb9-9cf9-4d2c1902fc0a</vt:lpwstr>
  </property>
  <property fmtid="{D5CDD505-2E9C-101B-9397-08002B2CF9AE}" pid="9" name="MSIP_Label_f48041ff-f5de-4583-8841-e2a1851ee5d2_ContentBits">
    <vt:lpwstr>2</vt:lpwstr>
  </property>
  <property fmtid="{D5CDD505-2E9C-101B-9397-08002B2CF9AE}" pid="10" name="MSIP_Label_f48041ff-f5de-4583-8841-e2a1851ee5d2_Tag">
    <vt:lpwstr>10, 0, 1, 1</vt:lpwstr>
  </property>
  <property fmtid="{D5CDD505-2E9C-101B-9397-08002B2CF9AE}" pid="11" name="ClassificationContentMarkingFooterLocations">
    <vt:lpwstr>Office-tema:8</vt:lpwstr>
  </property>
  <property fmtid="{D5CDD505-2E9C-101B-9397-08002B2CF9AE}" pid="12" name="ClassificationContentMarkingFooterText">
    <vt:lpwstr>Confidential - Company Proprietary</vt:lpwstr>
  </property>
</Properties>
</file>